
<file path=[Content_Types].xml><?xml version="1.0" encoding="utf-8"?>
<Types xmlns="http://schemas.openxmlformats.org/package/2006/content-types">
  <Default Extension="bin" ContentType="image/unknown"/>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2" r:id="rId2"/>
    <p:sldId id="283" r:id="rId3"/>
    <p:sldId id="284" r:id="rId4"/>
    <p:sldId id="256" r:id="rId5"/>
    <p:sldId id="257" r:id="rId6"/>
    <p:sldId id="259" r:id="rId7"/>
    <p:sldId id="311" r:id="rId8"/>
    <p:sldId id="312" r:id="rId9"/>
    <p:sldId id="313" r:id="rId10"/>
    <p:sldId id="314" r:id="rId11"/>
    <p:sldId id="315" r:id="rId12"/>
    <p:sldId id="262" r:id="rId13"/>
    <p:sldId id="263" r:id="rId14"/>
    <p:sldId id="270" r:id="rId15"/>
    <p:sldId id="271" r:id="rId16"/>
    <p:sldId id="287" r:id="rId17"/>
    <p:sldId id="288" r:id="rId18"/>
    <p:sldId id="293" r:id="rId19"/>
    <p:sldId id="265" r:id="rId20"/>
    <p:sldId id="267" r:id="rId21"/>
    <p:sldId id="289" r:id="rId22"/>
    <p:sldId id="302" r:id="rId23"/>
    <p:sldId id="303" r:id="rId24"/>
    <p:sldId id="304" r:id="rId25"/>
    <p:sldId id="306" r:id="rId26"/>
    <p:sldId id="307" r:id="rId27"/>
    <p:sldId id="316" r:id="rId28"/>
    <p:sldId id="323" r:id="rId29"/>
    <p:sldId id="308" r:id="rId30"/>
    <p:sldId id="309" r:id="rId31"/>
    <p:sldId id="310" r:id="rId32"/>
    <p:sldId id="324" r:id="rId33"/>
    <p:sldId id="268" r:id="rId34"/>
    <p:sldId id="269" r:id="rId35"/>
    <p:sldId id="272" r:id="rId36"/>
    <p:sldId id="281" r:id="rId37"/>
    <p:sldId id="318" r:id="rId38"/>
    <p:sldId id="275" r:id="rId39"/>
    <p:sldId id="285" r:id="rId40"/>
    <p:sldId id="286" r:id="rId41"/>
    <p:sldId id="319" r:id="rId42"/>
    <p:sldId id="277" r:id="rId43"/>
    <p:sldId id="276" r:id="rId44"/>
    <p:sldId id="274" r:id="rId45"/>
    <p:sldId id="320" r:id="rId46"/>
    <p:sldId id="321" r:id="rId47"/>
    <p:sldId id="322" r:id="rId48"/>
    <p:sldId id="291" r:id="rId49"/>
    <p:sldId id="294" r:id="rId50"/>
    <p:sldId id="27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654B"/>
    <a:srgbClr val="1F4E79"/>
    <a:srgbClr val="B2B2B2"/>
    <a:srgbClr val="E2DFCC"/>
    <a:srgbClr val="E9E8E2"/>
    <a:srgbClr val="46566C"/>
    <a:srgbClr val="496176"/>
    <a:srgbClr val="843C0C"/>
    <a:srgbClr val="333300"/>
    <a:srgbClr val="8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279" autoAdjust="0"/>
  </p:normalViewPr>
  <p:slideViewPr>
    <p:cSldViewPr snapToGrid="0">
      <p:cViewPr varScale="1">
        <p:scale>
          <a:sx n="86" d="100"/>
          <a:sy n="86" d="100"/>
        </p:scale>
        <p:origin x="24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A79716D-8CCD-4736-B0E9-3EB46C499421}" type="datetimeFigureOut">
              <a:rPr lang="en-US" smtClean="0"/>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8DD371-B9FA-40CE-9632-010173FAD0C3}" type="slidenum">
              <a:rPr lang="en-US" smtClean="0"/>
              <a:t>‹#›</a:t>
            </a:fld>
            <a:endParaRPr lang="en-US"/>
          </a:p>
        </p:txBody>
      </p:sp>
    </p:spTree>
    <p:extLst>
      <p:ext uri="{BB962C8B-B14F-4D97-AF65-F5344CB8AC3E}">
        <p14:creationId xmlns:p14="http://schemas.microsoft.com/office/powerpoint/2010/main" val="1797654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79716D-8CCD-4736-B0E9-3EB46C499421}" type="datetimeFigureOut">
              <a:rPr lang="en-US" smtClean="0"/>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8DD371-B9FA-40CE-9632-010173FAD0C3}" type="slidenum">
              <a:rPr lang="en-US" smtClean="0"/>
              <a:t>‹#›</a:t>
            </a:fld>
            <a:endParaRPr lang="en-US"/>
          </a:p>
        </p:txBody>
      </p:sp>
    </p:spTree>
    <p:extLst>
      <p:ext uri="{BB962C8B-B14F-4D97-AF65-F5344CB8AC3E}">
        <p14:creationId xmlns:p14="http://schemas.microsoft.com/office/powerpoint/2010/main" val="2294408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79716D-8CCD-4736-B0E9-3EB46C499421}" type="datetimeFigureOut">
              <a:rPr lang="en-US" smtClean="0"/>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8DD371-B9FA-40CE-9632-010173FAD0C3}" type="slidenum">
              <a:rPr lang="en-US" smtClean="0"/>
              <a:t>‹#›</a:t>
            </a:fld>
            <a:endParaRPr lang="en-US"/>
          </a:p>
        </p:txBody>
      </p:sp>
    </p:spTree>
    <p:extLst>
      <p:ext uri="{BB962C8B-B14F-4D97-AF65-F5344CB8AC3E}">
        <p14:creationId xmlns:p14="http://schemas.microsoft.com/office/powerpoint/2010/main" val="3521767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79716D-8CCD-4736-B0E9-3EB46C499421}" type="datetimeFigureOut">
              <a:rPr lang="en-US" smtClean="0"/>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8DD371-B9FA-40CE-9632-010173FAD0C3}" type="slidenum">
              <a:rPr lang="en-US" smtClean="0"/>
              <a:t>‹#›</a:t>
            </a:fld>
            <a:endParaRPr lang="en-US"/>
          </a:p>
        </p:txBody>
      </p:sp>
    </p:spTree>
    <p:extLst>
      <p:ext uri="{BB962C8B-B14F-4D97-AF65-F5344CB8AC3E}">
        <p14:creationId xmlns:p14="http://schemas.microsoft.com/office/powerpoint/2010/main" val="2460432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A79716D-8CCD-4736-B0E9-3EB46C499421}" type="datetimeFigureOut">
              <a:rPr lang="en-US" smtClean="0"/>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8DD371-B9FA-40CE-9632-010173FAD0C3}" type="slidenum">
              <a:rPr lang="en-US" smtClean="0"/>
              <a:t>‹#›</a:t>
            </a:fld>
            <a:endParaRPr lang="en-US"/>
          </a:p>
        </p:txBody>
      </p:sp>
    </p:spTree>
    <p:extLst>
      <p:ext uri="{BB962C8B-B14F-4D97-AF65-F5344CB8AC3E}">
        <p14:creationId xmlns:p14="http://schemas.microsoft.com/office/powerpoint/2010/main" val="356310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A79716D-8CCD-4736-B0E9-3EB46C499421}" type="datetimeFigureOut">
              <a:rPr lang="en-US" smtClean="0"/>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8DD371-B9FA-40CE-9632-010173FAD0C3}" type="slidenum">
              <a:rPr lang="en-US" smtClean="0"/>
              <a:t>‹#›</a:t>
            </a:fld>
            <a:endParaRPr lang="en-US"/>
          </a:p>
        </p:txBody>
      </p:sp>
    </p:spTree>
    <p:extLst>
      <p:ext uri="{BB962C8B-B14F-4D97-AF65-F5344CB8AC3E}">
        <p14:creationId xmlns:p14="http://schemas.microsoft.com/office/powerpoint/2010/main" val="281796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A79716D-8CCD-4736-B0E9-3EB46C499421}" type="datetimeFigureOut">
              <a:rPr lang="en-US" smtClean="0"/>
              <a:t>6/11/2025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8DD371-B9FA-40CE-9632-010173FAD0C3}" type="slidenum">
              <a:rPr lang="en-US" smtClean="0"/>
              <a:t>‹#›</a:t>
            </a:fld>
            <a:endParaRPr lang="en-US"/>
          </a:p>
        </p:txBody>
      </p:sp>
    </p:spTree>
    <p:extLst>
      <p:ext uri="{BB962C8B-B14F-4D97-AF65-F5344CB8AC3E}">
        <p14:creationId xmlns:p14="http://schemas.microsoft.com/office/powerpoint/2010/main" val="1322392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A79716D-8CCD-4736-B0E9-3EB46C499421}" type="datetimeFigureOut">
              <a:rPr lang="en-US" smtClean="0"/>
              <a:t>6/11/2025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8DD371-B9FA-40CE-9632-010173FAD0C3}" type="slidenum">
              <a:rPr lang="en-US" smtClean="0"/>
              <a:t>‹#›</a:t>
            </a:fld>
            <a:endParaRPr lang="en-US"/>
          </a:p>
        </p:txBody>
      </p:sp>
    </p:spTree>
    <p:extLst>
      <p:ext uri="{BB962C8B-B14F-4D97-AF65-F5344CB8AC3E}">
        <p14:creationId xmlns:p14="http://schemas.microsoft.com/office/powerpoint/2010/main" val="1896467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79716D-8CCD-4736-B0E9-3EB46C499421}" type="datetimeFigureOut">
              <a:rPr lang="en-US" smtClean="0"/>
              <a:t>6/11/2025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8DD371-B9FA-40CE-9632-010173FAD0C3}" type="slidenum">
              <a:rPr lang="en-US" smtClean="0"/>
              <a:t>‹#›</a:t>
            </a:fld>
            <a:endParaRPr lang="en-US"/>
          </a:p>
        </p:txBody>
      </p:sp>
    </p:spTree>
    <p:extLst>
      <p:ext uri="{BB962C8B-B14F-4D97-AF65-F5344CB8AC3E}">
        <p14:creationId xmlns:p14="http://schemas.microsoft.com/office/powerpoint/2010/main" val="2924084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A79716D-8CCD-4736-B0E9-3EB46C499421}" type="datetimeFigureOut">
              <a:rPr lang="en-US" smtClean="0"/>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8DD371-B9FA-40CE-9632-010173FAD0C3}" type="slidenum">
              <a:rPr lang="en-US" smtClean="0"/>
              <a:t>‹#›</a:t>
            </a:fld>
            <a:endParaRPr lang="en-US"/>
          </a:p>
        </p:txBody>
      </p:sp>
    </p:spTree>
    <p:extLst>
      <p:ext uri="{BB962C8B-B14F-4D97-AF65-F5344CB8AC3E}">
        <p14:creationId xmlns:p14="http://schemas.microsoft.com/office/powerpoint/2010/main" val="537026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A79716D-8CCD-4736-B0E9-3EB46C499421}" type="datetimeFigureOut">
              <a:rPr lang="en-US" smtClean="0"/>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8DD371-B9FA-40CE-9632-010173FAD0C3}" type="slidenum">
              <a:rPr lang="en-US" smtClean="0"/>
              <a:t>‹#›</a:t>
            </a:fld>
            <a:endParaRPr lang="en-US"/>
          </a:p>
        </p:txBody>
      </p:sp>
    </p:spTree>
    <p:extLst>
      <p:ext uri="{BB962C8B-B14F-4D97-AF65-F5344CB8AC3E}">
        <p14:creationId xmlns:p14="http://schemas.microsoft.com/office/powerpoint/2010/main" val="2507396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E2DFCC">
                <a:alpha val="38824"/>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79716D-8CCD-4736-B0E9-3EB46C499421}" type="datetimeFigureOut">
              <a:rPr lang="en-US" smtClean="0"/>
              <a:t>6/11/2025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8DD371-B9FA-40CE-9632-010173FAD0C3}" type="slidenum">
              <a:rPr lang="en-US" smtClean="0"/>
              <a:t>‹#›</a:t>
            </a:fld>
            <a:endParaRPr lang="en-US"/>
          </a:p>
        </p:txBody>
      </p:sp>
    </p:spTree>
    <p:extLst>
      <p:ext uri="{BB962C8B-B14F-4D97-AF65-F5344CB8AC3E}">
        <p14:creationId xmlns:p14="http://schemas.microsoft.com/office/powerpoint/2010/main" val="1419560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bin"/><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21.bin"/></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32.bin"/></Relationships>
</file>

<file path=ppt/slides/_rels/slide17.xml.rels><?xml version="1.0" encoding="UTF-8" standalone="yes"?>
<Relationships xmlns="http://schemas.openxmlformats.org/package/2006/relationships"><Relationship Id="rId8" Type="http://schemas.openxmlformats.org/officeDocument/2006/relationships/image" Target="../media/image38.bin"/><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image" Target="../media/image39.bin"/><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7.bin"/><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8.bin"/></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9.bin"/><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7.png"/><Relationship Id="rId7"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2.svg"/><Relationship Id="rId5" Type="http://schemas.openxmlformats.org/officeDocument/2006/relationships/image" Target="../media/image66.png"/><Relationship Id="rId10" Type="http://schemas.openxmlformats.org/officeDocument/2006/relationships/image" Target="../media/image66.svg"/><Relationship Id="rId4" Type="http://schemas.openxmlformats.org/officeDocument/2006/relationships/image" Target="../media/image65.bin"/><Relationship Id="rId9"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9.png"/><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2.png"/><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84.bin"/><Relationship Id="rId7" Type="http://schemas.openxmlformats.org/officeDocument/2006/relationships/image" Target="../media/image8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2.svg"/><Relationship Id="rId5" Type="http://schemas.openxmlformats.org/officeDocument/2006/relationships/image" Target="../media/image85.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7.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8.bin"/><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8.svg"/><Relationship Id="rId5" Type="http://schemas.openxmlformats.org/officeDocument/2006/relationships/image" Target="../media/image89.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3.bin"/></Relationships>
</file>

<file path=ppt/slides/_rels/slide49.xml.rels><?xml version="1.0" encoding="UTF-8" standalone="yes"?>
<Relationships xmlns="http://schemas.openxmlformats.org/package/2006/relationships"><Relationship Id="rId8" Type="http://schemas.openxmlformats.org/officeDocument/2006/relationships/hyperlink" Target="https://www.youtube.com/@ehabfayez" TargetMode="External"/><Relationship Id="rId3" Type="http://schemas.openxmlformats.org/officeDocument/2006/relationships/hyperlink" Target="https://www.frontiersin.org/journals/plant-science/articles/10.3389/fpls.2023.1269371/full#h1" TargetMode="External"/><Relationship Id="rId7" Type="http://schemas.openxmlformats.org/officeDocument/2006/relationships/hyperlink" Target="https://ieeexplore.ieee.org/document/10200216"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www.mdpi.com/2313-433X/10/8/183#html-abstract" TargetMode="External"/><Relationship Id="rId5" Type="http://schemas.openxmlformats.org/officeDocument/2006/relationships/hyperlink" Target="https://www.frontiersin.org/journals/plant-science/articles/10.3389/fpls.2021.693521/full#h1" TargetMode="External"/><Relationship Id="rId4" Type="http://schemas.openxmlformats.org/officeDocument/2006/relationships/hyperlink" Target="https://www.frontiersin.org/journals/plant-science/articles/10.3389/fpls.2022.879668/full#h1" TargetMode="External"/><Relationship Id="rId9" Type="http://schemas.openxmlformats.org/officeDocument/2006/relationships/hyperlink" Target="https://www.kaggle.com/datasets/anshulm257/rice-disease-dataset"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g"/><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hyperlink" Target="https://www.mdpi.com/search?q=feature+extraction" TargetMode="External"/><Relationship Id="rId2" Type="http://schemas.openxmlformats.org/officeDocument/2006/relationships/hyperlink" Target="https://www.mdpi.com/search?q=classification" TargetMode="Externa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68873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ECDFA-74E5-906F-F324-A51F7EF69285}"/>
              </a:ext>
            </a:extLst>
          </p:cNvPr>
          <p:cNvSpPr>
            <a:spLocks noGrp="1"/>
          </p:cNvSpPr>
          <p:nvPr>
            <p:ph type="title"/>
          </p:nvPr>
        </p:nvSpPr>
        <p:spPr>
          <a:xfrm>
            <a:off x="1285673" y="1394423"/>
            <a:ext cx="10515600" cy="1325563"/>
          </a:xfrm>
        </p:spPr>
        <p:txBody>
          <a:bodyPr>
            <a:normAutofit/>
          </a:bodyPr>
          <a:lstStyle/>
          <a:p>
            <a:r>
              <a:rPr lang="en-US" sz="4400" b="1" i="0" kern="1200" dirty="0">
                <a:solidFill>
                  <a:srgbClr val="56654B"/>
                </a:solidFill>
                <a:effectLst/>
                <a:latin typeface="+mn-lt"/>
                <a:ea typeface="+mn-ea"/>
                <a:cs typeface="+mn-cs"/>
              </a:rPr>
              <a:t>Study on the Classification Method of Rice Leaf Blast </a:t>
            </a:r>
            <a:r>
              <a:rPr lang="en-US" sz="4400" b="1" i="0" kern="1200" dirty="0" smtClean="0">
                <a:solidFill>
                  <a:srgbClr val="56654B"/>
                </a:solidFill>
                <a:effectLst/>
                <a:latin typeface="+mn-lt"/>
                <a:ea typeface="+mn-ea"/>
                <a:cs typeface="+mn-cs"/>
              </a:rPr>
              <a:t>Levels</a:t>
            </a:r>
            <a:endParaRPr lang="en-US" b="1" dirty="0">
              <a:solidFill>
                <a:srgbClr val="56654B"/>
              </a:solidFill>
              <a:latin typeface="+mn-lt"/>
            </a:endParaRPr>
          </a:p>
        </p:txBody>
      </p:sp>
      <p:sp>
        <p:nvSpPr>
          <p:cNvPr id="3" name="Content Placeholder 2">
            <a:extLst>
              <a:ext uri="{FF2B5EF4-FFF2-40B4-BE49-F238E27FC236}">
                <a16:creationId xmlns:a16="http://schemas.microsoft.com/office/drawing/2014/main" id="{07FEEE2C-FE4D-782D-9DFB-A9B1CBCA6258}"/>
              </a:ext>
            </a:extLst>
          </p:cNvPr>
          <p:cNvSpPr>
            <a:spLocks noGrp="1"/>
          </p:cNvSpPr>
          <p:nvPr>
            <p:ph sz="half" idx="1"/>
          </p:nvPr>
        </p:nvSpPr>
        <p:spPr>
          <a:xfrm>
            <a:off x="116378" y="2766033"/>
            <a:ext cx="5181600" cy="4351338"/>
          </a:xfrm>
        </p:spPr>
        <p:txBody>
          <a:bodyPr>
            <a:normAutofit/>
          </a:bodyPr>
          <a:lstStyle/>
          <a:p>
            <a:r>
              <a:rPr lang="en-US" b="1" dirty="0">
                <a:solidFill>
                  <a:srgbClr val="56654B"/>
                </a:solidFill>
              </a:rPr>
              <a:t>Abstract</a:t>
            </a:r>
          </a:p>
          <a:p>
            <a:pPr marL="0" indent="0">
              <a:buNone/>
            </a:pPr>
            <a:r>
              <a:rPr lang="en-US" sz="2800" b="0" i="0" kern="1200" dirty="0">
                <a:effectLst/>
                <a:latin typeface="+mn-lt"/>
                <a:ea typeface="+mn-ea"/>
                <a:cs typeface="+mn-cs"/>
              </a:rPr>
              <a:t>Rice blast is one of the major diseases affecting rice production. It is a widespread and destructive rice disease caused by the </a:t>
            </a:r>
            <a:r>
              <a:rPr lang="en-US" sz="2800" b="0" i="0" kern="1200" dirty="0" err="1">
                <a:effectLst/>
                <a:latin typeface="+mn-lt"/>
                <a:ea typeface="+mn-ea"/>
                <a:cs typeface="+mn-cs"/>
              </a:rPr>
              <a:t>Pyricularia</a:t>
            </a:r>
            <a:r>
              <a:rPr lang="en-US" sz="2800" b="0" i="0" kern="1200" dirty="0">
                <a:effectLst/>
              </a:rPr>
              <a:t> oryzae.</a:t>
            </a:r>
            <a:endParaRPr lang="en-US" sz="2800" cap="none" spc="0" dirty="0"/>
          </a:p>
          <a:p>
            <a:endParaRPr lang="en-US" dirty="0"/>
          </a:p>
        </p:txBody>
      </p:sp>
      <p:sp>
        <p:nvSpPr>
          <p:cNvPr id="4" name="Content Placeholder 3">
            <a:extLst>
              <a:ext uri="{FF2B5EF4-FFF2-40B4-BE49-F238E27FC236}">
                <a16:creationId xmlns:a16="http://schemas.microsoft.com/office/drawing/2014/main" id="{04763D11-E9CE-7246-55AE-376C300CE9C0}"/>
              </a:ext>
            </a:extLst>
          </p:cNvPr>
          <p:cNvSpPr>
            <a:spLocks noGrp="1"/>
          </p:cNvSpPr>
          <p:nvPr>
            <p:ph sz="half" idx="2"/>
          </p:nvPr>
        </p:nvSpPr>
        <p:spPr>
          <a:xfrm>
            <a:off x="6619673" y="2706500"/>
            <a:ext cx="5181600" cy="4151500"/>
          </a:xfrm>
        </p:spPr>
        <p:txBody>
          <a:bodyPr>
            <a:normAutofit/>
          </a:bodyPr>
          <a:lstStyle/>
          <a:p>
            <a:r>
              <a:rPr lang="en-US" sz="2800" b="1" dirty="0">
                <a:solidFill>
                  <a:srgbClr val="56654B"/>
                </a:solidFill>
              </a:rPr>
              <a:t>Dataset:</a:t>
            </a:r>
            <a:r>
              <a:rPr lang="en-US" sz="2800" dirty="0"/>
              <a:t> Rice leaves </a:t>
            </a:r>
            <a:r>
              <a:rPr lang="en-US" sz="2800" dirty="0" smtClean="0"/>
              <a:t>.</a:t>
            </a:r>
          </a:p>
          <a:p>
            <a:endParaRPr lang="en-US" sz="2800" b="0" kern="1200" cap="none" spc="0" dirty="0">
              <a:solidFill>
                <a:schemeClr val="bg1"/>
              </a:solidFill>
              <a:effectLst/>
              <a:latin typeface="+mn-lt"/>
              <a:ea typeface="+mn-ea"/>
              <a:cs typeface="+mn-cs"/>
            </a:endParaRPr>
          </a:p>
          <a:p>
            <a:r>
              <a:rPr lang="en-US" sz="2800" dirty="0"/>
              <a:t> </a:t>
            </a:r>
            <a:r>
              <a:rPr lang="en-US" sz="2800" b="1" dirty="0">
                <a:solidFill>
                  <a:srgbClr val="56654B"/>
                </a:solidFill>
              </a:rPr>
              <a:t>Algorithms:</a:t>
            </a:r>
            <a:r>
              <a:rPr lang="en-US" sz="2800" dirty="0"/>
              <a:t> CNN, VGG16, ResNet50, MobileNet, EfficientNet</a:t>
            </a:r>
            <a:r>
              <a:rPr lang="en-US" sz="2800" dirty="0" smtClean="0"/>
              <a:t>.</a:t>
            </a:r>
          </a:p>
          <a:p>
            <a:endParaRPr lang="en-US" sz="2800" dirty="0">
              <a:solidFill>
                <a:schemeClr val="bg2"/>
              </a:solidFill>
            </a:endParaRPr>
          </a:p>
          <a:p>
            <a:pPr>
              <a:lnSpc>
                <a:spcPct val="100000"/>
              </a:lnSpc>
              <a:spcBef>
                <a:spcPts val="0"/>
              </a:spcBef>
              <a:defRPr/>
            </a:pPr>
            <a:r>
              <a:rPr lang="en-US" sz="2800" b="1" dirty="0">
                <a:solidFill>
                  <a:srgbClr val="56654B"/>
                </a:solidFill>
              </a:rPr>
              <a:t>Highest Accuracy: </a:t>
            </a:r>
            <a:r>
              <a:rPr lang="en-US" sz="2800" cap="none" spc="0" dirty="0"/>
              <a:t>88.46</a:t>
            </a:r>
            <a:r>
              <a:rPr lang="en-US" sz="2800" cap="none" spc="0" dirty="0" smtClean="0"/>
              <a:t>%.</a:t>
            </a:r>
          </a:p>
          <a:p>
            <a:pPr>
              <a:lnSpc>
                <a:spcPct val="100000"/>
              </a:lnSpc>
              <a:spcBef>
                <a:spcPts val="0"/>
              </a:spcBef>
              <a:defRPr/>
            </a:pPr>
            <a:endParaRPr lang="en-US" sz="2800" b="0" i="0" kern="1200" cap="none" spc="0" dirty="0">
              <a:solidFill>
                <a:schemeClr val="bg1"/>
              </a:solidFill>
              <a:effectLst/>
              <a:latin typeface="+mn-lt"/>
              <a:ea typeface="+mn-ea"/>
              <a:cs typeface="+mn-cs"/>
            </a:endParaRPr>
          </a:p>
          <a:p>
            <a:r>
              <a:rPr lang="en-US" sz="2800" b="1" cap="none" spc="0" dirty="0">
                <a:solidFill>
                  <a:srgbClr val="56654B"/>
                </a:solidFill>
              </a:rPr>
              <a:t>Year:</a:t>
            </a:r>
            <a:r>
              <a:rPr lang="en-US" sz="2800" b="1" cap="none" spc="0" dirty="0">
                <a:solidFill>
                  <a:schemeClr val="bg1"/>
                </a:solidFill>
              </a:rPr>
              <a:t> </a:t>
            </a:r>
            <a:r>
              <a:rPr lang="en-US" sz="2800" i="0" kern="1200" dirty="0">
                <a:effectLst/>
              </a:rPr>
              <a:t>2022.</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Tree>
    <p:extLst>
      <p:ext uri="{BB962C8B-B14F-4D97-AF65-F5344CB8AC3E}">
        <p14:creationId xmlns:p14="http://schemas.microsoft.com/office/powerpoint/2010/main" val="2844294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6104-BFAD-8D89-E6D6-022332E742C7}"/>
              </a:ext>
            </a:extLst>
          </p:cNvPr>
          <p:cNvSpPr>
            <a:spLocks noGrp="1"/>
          </p:cNvSpPr>
          <p:nvPr>
            <p:ph type="title"/>
          </p:nvPr>
        </p:nvSpPr>
        <p:spPr>
          <a:xfrm>
            <a:off x="1105592" y="1488017"/>
            <a:ext cx="10515600" cy="1325563"/>
          </a:xfrm>
        </p:spPr>
        <p:txBody>
          <a:bodyPr>
            <a:normAutofit/>
          </a:bodyPr>
          <a:lstStyle/>
          <a:p>
            <a:r>
              <a:rPr lang="en-US" sz="4400" b="1" dirty="0">
                <a:solidFill>
                  <a:srgbClr val="56654B"/>
                </a:solidFill>
                <a:effectLst/>
                <a:latin typeface="+mn-lt"/>
              </a:rPr>
              <a:t>Convolutional neural network in rice disease recognition: accuracy, speed and </a:t>
            </a:r>
            <a:r>
              <a:rPr lang="en-US" sz="4400" b="1" dirty="0" smtClean="0">
                <a:solidFill>
                  <a:srgbClr val="56654B"/>
                </a:solidFill>
                <a:effectLst/>
                <a:latin typeface="+mn-lt"/>
              </a:rPr>
              <a:t>lightweight</a:t>
            </a:r>
            <a:endParaRPr lang="en-US" b="1" dirty="0">
              <a:solidFill>
                <a:srgbClr val="56654B"/>
              </a:solidFill>
              <a:latin typeface="+mn-lt"/>
            </a:endParaRPr>
          </a:p>
        </p:txBody>
      </p:sp>
      <p:sp>
        <p:nvSpPr>
          <p:cNvPr id="3" name="Content Placeholder 2">
            <a:extLst>
              <a:ext uri="{FF2B5EF4-FFF2-40B4-BE49-F238E27FC236}">
                <a16:creationId xmlns:a16="http://schemas.microsoft.com/office/drawing/2014/main" id="{D1DA1C59-27F9-806A-FF14-D01ED5CF6D23}"/>
              </a:ext>
            </a:extLst>
          </p:cNvPr>
          <p:cNvSpPr>
            <a:spLocks noGrp="1"/>
          </p:cNvSpPr>
          <p:nvPr>
            <p:ph sz="half" idx="1"/>
          </p:nvPr>
        </p:nvSpPr>
        <p:spPr>
          <a:xfrm>
            <a:off x="116378" y="2907174"/>
            <a:ext cx="5181600" cy="3950826"/>
          </a:xfrm>
        </p:spPr>
        <p:txBody>
          <a:bodyPr>
            <a:normAutofit fontScale="92500" lnSpcReduction="20000"/>
          </a:bodyPr>
          <a:lstStyle/>
          <a:p>
            <a:r>
              <a:rPr lang="en-US" b="1" dirty="0">
                <a:solidFill>
                  <a:srgbClr val="56654B"/>
                </a:solidFill>
              </a:rPr>
              <a:t>Abstract</a:t>
            </a:r>
          </a:p>
          <a:p>
            <a:pPr marL="0" indent="0">
              <a:buNone/>
            </a:pPr>
            <a:r>
              <a:rPr lang="en-US" sz="3200" b="0" i="0" kern="1200" dirty="0">
                <a:solidFill>
                  <a:schemeClr val="tx1"/>
                </a:solidFill>
                <a:effectLst/>
                <a:latin typeface="+mn-lt"/>
                <a:ea typeface="+mn-ea"/>
                <a:cs typeface="+mn-cs"/>
              </a:rPr>
              <a:t> </a:t>
            </a:r>
            <a:r>
              <a:rPr lang="en-US" sz="2800" b="0" i="0" kern="1200" dirty="0">
                <a:effectLst/>
              </a:rPr>
              <a:t>The current research on rice disease recognition based on convolutional neural networks mainly focuses on the improvement of accuracy, and the recognition accuracy in the laboratory has reached a high level through data preprocessing and network structure optimization.</a:t>
            </a:r>
            <a:endParaRPr lang="en-US" sz="2800" cap="none" spc="0" dirty="0"/>
          </a:p>
          <a:p>
            <a:endParaRPr lang="en-US" dirty="0"/>
          </a:p>
        </p:txBody>
      </p:sp>
      <p:sp>
        <p:nvSpPr>
          <p:cNvPr id="4" name="Content Placeholder 3">
            <a:extLst>
              <a:ext uri="{FF2B5EF4-FFF2-40B4-BE49-F238E27FC236}">
                <a16:creationId xmlns:a16="http://schemas.microsoft.com/office/drawing/2014/main" id="{9F3CE42C-29A8-30FA-248D-DD1F57D17686}"/>
              </a:ext>
            </a:extLst>
          </p:cNvPr>
          <p:cNvSpPr>
            <a:spLocks noGrp="1"/>
          </p:cNvSpPr>
          <p:nvPr>
            <p:ph sz="half" idx="2"/>
          </p:nvPr>
        </p:nvSpPr>
        <p:spPr>
          <a:xfrm>
            <a:off x="6712973" y="2907174"/>
            <a:ext cx="5181600" cy="3950826"/>
          </a:xfrm>
        </p:spPr>
        <p:txBody>
          <a:bodyPr>
            <a:normAutofit fontScale="92500" lnSpcReduction="20000"/>
          </a:bodyPr>
          <a:lstStyle/>
          <a:p>
            <a:r>
              <a:rPr lang="en-US" sz="2800" b="1" dirty="0">
                <a:solidFill>
                  <a:srgbClr val="56654B"/>
                </a:solidFill>
              </a:rPr>
              <a:t>Dataset: </a:t>
            </a:r>
            <a:r>
              <a:rPr lang="en-US" sz="3600" b="0" i="0" kern="1200" dirty="0">
                <a:solidFill>
                  <a:schemeClr val="tx1"/>
                </a:solidFill>
                <a:effectLst/>
                <a:latin typeface="+mn-lt"/>
                <a:ea typeface="+mn-ea"/>
                <a:cs typeface="+mn-cs"/>
              </a:rPr>
              <a:t> </a:t>
            </a:r>
            <a:r>
              <a:rPr lang="en-US" sz="2800" b="0" i="0" kern="1200" dirty="0">
                <a:effectLst/>
              </a:rPr>
              <a:t>Public data on the Internet and photos taken by the authors in the field, and there were 2400 pictures in the dataset.</a:t>
            </a:r>
            <a:endParaRPr lang="en-US" sz="2800" cap="none" spc="0" dirty="0"/>
          </a:p>
          <a:p>
            <a:pPr marL="0" indent="0">
              <a:buNone/>
            </a:pPr>
            <a:endParaRPr lang="en-US" sz="2800" b="0" kern="1200" cap="none" spc="0" dirty="0">
              <a:solidFill>
                <a:schemeClr val="bg1"/>
              </a:solidFill>
              <a:effectLst/>
              <a:latin typeface="+mn-lt"/>
              <a:ea typeface="+mn-ea"/>
              <a:cs typeface="+mn-cs"/>
            </a:endParaRPr>
          </a:p>
          <a:p>
            <a:r>
              <a:rPr lang="en-US" sz="2800" b="1" dirty="0">
                <a:solidFill>
                  <a:srgbClr val="56654B"/>
                </a:solidFill>
              </a:rPr>
              <a:t> Algorithms: </a:t>
            </a:r>
            <a:r>
              <a:rPr lang="en-US" sz="2800" b="0" i="0" kern="1200" dirty="0">
                <a:effectLst/>
                <a:latin typeface="+mn-lt"/>
                <a:ea typeface="+mn-ea"/>
                <a:cs typeface="+mn-cs"/>
              </a:rPr>
              <a:t>MobileNet</a:t>
            </a:r>
            <a:r>
              <a:rPr lang="en-US" sz="2800" b="0" i="0" kern="1200" dirty="0">
                <a:effectLst/>
                <a:ea typeface="+mn-ea"/>
                <a:cs typeface="+mn-cs"/>
              </a:rPr>
              <a:t>, CNN.</a:t>
            </a:r>
            <a:endParaRPr lang="en-US" sz="2800" b="1" i="0" u="none" strike="noStrike" kern="1200" dirty="0">
              <a:effectLst/>
              <a:latin typeface="Calibri" panose="020F0502020204030204"/>
              <a:ea typeface="+mn-ea"/>
              <a:cs typeface="+mn-cs"/>
            </a:endParaRPr>
          </a:p>
          <a:p>
            <a:endParaRPr lang="en-US" sz="2800" dirty="0">
              <a:solidFill>
                <a:schemeClr val="bg2"/>
              </a:solidFill>
            </a:endParaRPr>
          </a:p>
          <a:p>
            <a:r>
              <a:rPr lang="en-US" sz="2800" b="1" dirty="0">
                <a:solidFill>
                  <a:srgbClr val="56654B"/>
                </a:solidFill>
              </a:rPr>
              <a:t>Highest Accuracy: </a:t>
            </a:r>
            <a:r>
              <a:rPr lang="en-US" sz="2800" cap="none" spc="0" dirty="0"/>
              <a:t>98.7%.</a:t>
            </a:r>
          </a:p>
          <a:p>
            <a:pPr marL="285750" indent="-285750">
              <a:buFont typeface="Wingdings" panose="05000000000000000000" pitchFamily="2" charset="2"/>
              <a:buChar char="q"/>
            </a:pPr>
            <a:endParaRPr lang="en-US" sz="2800" b="0" i="0" kern="1200" cap="none" spc="0" dirty="0">
              <a:solidFill>
                <a:schemeClr val="bg1"/>
              </a:solidFill>
              <a:effectLst/>
              <a:latin typeface="+mn-lt"/>
              <a:ea typeface="+mn-ea"/>
              <a:cs typeface="+mn-cs"/>
            </a:endParaRPr>
          </a:p>
          <a:p>
            <a:r>
              <a:rPr lang="en-US" sz="2800" b="1" cap="none" spc="0" dirty="0">
                <a:solidFill>
                  <a:srgbClr val="56654B"/>
                </a:solidFill>
              </a:rPr>
              <a:t>Year: </a:t>
            </a:r>
            <a:r>
              <a:rPr lang="en-US" sz="2800" b="1" i="0" kern="1200" dirty="0">
                <a:effectLst/>
              </a:rPr>
              <a:t>2023.</a:t>
            </a:r>
            <a:endParaRPr lang="en-US" dirty="0"/>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Tree>
    <p:extLst>
      <p:ext uri="{BB962C8B-B14F-4D97-AF65-F5344CB8AC3E}">
        <p14:creationId xmlns:p14="http://schemas.microsoft.com/office/powerpoint/2010/main" val="1670570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 name="TextBox 2">
            <a:extLst>
              <a:ext uri="{FF2B5EF4-FFF2-40B4-BE49-F238E27FC236}">
                <a16:creationId xmlns:a16="http://schemas.microsoft.com/office/drawing/2014/main" id="{EF06B14E-FE9B-E3D7-75D1-4C6EFD8A811C}"/>
              </a:ext>
            </a:extLst>
          </p:cNvPr>
          <p:cNvSpPr txBox="1"/>
          <p:nvPr/>
        </p:nvSpPr>
        <p:spPr>
          <a:xfrm>
            <a:off x="1536864" y="1934873"/>
            <a:ext cx="2305463" cy="2246769"/>
          </a:xfrm>
          <a:prstGeom prst="rect">
            <a:avLst/>
          </a:prstGeom>
          <a:noFill/>
        </p:spPr>
        <p:txBody>
          <a:bodyPr wrap="square">
            <a:spAutoFit/>
          </a:bodyPr>
          <a:lstStyle/>
          <a:p>
            <a:r>
              <a:rPr lang="en-US" sz="14000" kern="0" dirty="0">
                <a:solidFill>
                  <a:srgbClr val="000000"/>
                </a:solidFill>
                <a:latin typeface="Arial"/>
                <a:cs typeface="Arial"/>
                <a:sym typeface="Arial"/>
              </a:rPr>
              <a:t>03</a:t>
            </a:r>
            <a:endParaRPr lang="en-US" sz="14000" dirty="0"/>
          </a:p>
        </p:txBody>
      </p:sp>
      <p:pic>
        <p:nvPicPr>
          <p:cNvPr id="4" name="Picture 3">
            <a:extLst>
              <a:ext uri="{FF2B5EF4-FFF2-40B4-BE49-F238E27FC236}">
                <a16:creationId xmlns:a16="http://schemas.microsoft.com/office/drawing/2014/main" id="{69D7299D-F555-2820-F5B6-E61ABCB3D5B1}"/>
              </a:ext>
            </a:extLst>
          </p:cNvPr>
          <p:cNvPicPr>
            <a:picLocks noChangeAspect="1"/>
          </p:cNvPicPr>
          <p:nvPr/>
        </p:nvPicPr>
        <p:blipFill>
          <a:blip r:embed="rId3"/>
          <a:stretch>
            <a:fillRect/>
          </a:stretch>
        </p:blipFill>
        <p:spPr>
          <a:xfrm>
            <a:off x="1536864" y="1660119"/>
            <a:ext cx="2495512" cy="2796275"/>
          </a:xfrm>
          <a:prstGeom prst="rect">
            <a:avLst/>
          </a:prstGeom>
        </p:spPr>
      </p:pic>
      <p:sp>
        <p:nvSpPr>
          <p:cNvPr id="5" name="Title 4"/>
          <p:cNvSpPr txBox="1">
            <a:spLocks/>
          </p:cNvSpPr>
          <p:nvPr/>
        </p:nvSpPr>
        <p:spPr>
          <a:xfrm>
            <a:off x="-64655" y="4722091"/>
            <a:ext cx="5400468"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solidFill>
                  <a:srgbClr val="333300"/>
                </a:solidFill>
                <a:latin typeface="Comic Sans MS" panose="030F0702030302020204" pitchFamily="66" charset="0"/>
              </a:rPr>
              <a:t>Problem Statement</a:t>
            </a:r>
            <a:endParaRPr lang="en-US" sz="4400" dirty="0">
              <a:solidFill>
                <a:srgbClr val="333300"/>
              </a:solidFill>
              <a:latin typeface="Comic Sans MS" panose="030F0702030302020204" pitchFamily="66" charset="0"/>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Tree>
    <p:extLst>
      <p:ext uri="{BB962C8B-B14F-4D97-AF65-F5344CB8AC3E}">
        <p14:creationId xmlns:p14="http://schemas.microsoft.com/office/powerpoint/2010/main" val="920347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838818" y="1938564"/>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8301" y="1020041"/>
            <a:ext cx="4762500" cy="47625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7" name="Oval 6"/>
          <p:cNvSpPr/>
          <p:nvPr/>
        </p:nvSpPr>
        <p:spPr>
          <a:xfrm>
            <a:off x="4547218" y="1938564"/>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8" name="Oval 7"/>
          <p:cNvSpPr/>
          <p:nvPr/>
        </p:nvSpPr>
        <p:spPr>
          <a:xfrm>
            <a:off x="838818" y="3401291"/>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10" name="Oval 9"/>
          <p:cNvSpPr/>
          <p:nvPr/>
        </p:nvSpPr>
        <p:spPr>
          <a:xfrm>
            <a:off x="4547218" y="3401291"/>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11" name="Oval 10"/>
          <p:cNvSpPr/>
          <p:nvPr/>
        </p:nvSpPr>
        <p:spPr>
          <a:xfrm>
            <a:off x="832780" y="4954237"/>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grpSp>
        <p:nvGrpSpPr>
          <p:cNvPr id="12" name="Group 11"/>
          <p:cNvGrpSpPr/>
          <p:nvPr/>
        </p:nvGrpSpPr>
        <p:grpSpPr>
          <a:xfrm>
            <a:off x="1936969" y="1938564"/>
            <a:ext cx="2185115" cy="927018"/>
            <a:chOff x="2387014" y="45413"/>
            <a:chExt cx="2185115" cy="927018"/>
          </a:xfrm>
        </p:grpSpPr>
        <p:sp>
          <p:nvSpPr>
            <p:cNvPr id="13" name="Rectangle 12"/>
            <p:cNvSpPr/>
            <p:nvPr/>
          </p:nvSpPr>
          <p:spPr>
            <a:xfrm>
              <a:off x="2387014" y="45413"/>
              <a:ext cx="2185115" cy="9270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4" name="TextBox 13"/>
            <p:cNvSpPr txBox="1"/>
            <p:nvPr/>
          </p:nvSpPr>
          <p:spPr>
            <a:xfrm>
              <a:off x="2387014" y="45413"/>
              <a:ext cx="2185115" cy="9270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r>
                <a:rPr lang="en-US" dirty="0"/>
                <a:t>Limited Early Disease Identification</a:t>
              </a:r>
              <a:endParaRPr lang="en-US" sz="2200" kern="1200" dirty="0"/>
            </a:p>
          </p:txBody>
        </p:sp>
      </p:grpSp>
      <p:grpSp>
        <p:nvGrpSpPr>
          <p:cNvPr id="15" name="Group 14"/>
          <p:cNvGrpSpPr/>
          <p:nvPr/>
        </p:nvGrpSpPr>
        <p:grpSpPr>
          <a:xfrm>
            <a:off x="1936968" y="3401291"/>
            <a:ext cx="2185115" cy="927018"/>
            <a:chOff x="2387014" y="45413"/>
            <a:chExt cx="2185115" cy="927018"/>
          </a:xfrm>
        </p:grpSpPr>
        <p:sp>
          <p:nvSpPr>
            <p:cNvPr id="16" name="Rectangle 15"/>
            <p:cNvSpPr/>
            <p:nvPr/>
          </p:nvSpPr>
          <p:spPr>
            <a:xfrm>
              <a:off x="2387014" y="45413"/>
              <a:ext cx="2185115" cy="9270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7" name="TextBox 16"/>
            <p:cNvSpPr txBox="1"/>
            <p:nvPr/>
          </p:nvSpPr>
          <p:spPr>
            <a:xfrm>
              <a:off x="2387014" y="45413"/>
              <a:ext cx="2185115" cy="9270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r>
                <a:rPr lang="en-US" dirty="0"/>
                <a:t>Dependence on Agricultural Expertise</a:t>
              </a:r>
              <a:endParaRPr lang="en-US" sz="2200" kern="1200" dirty="0"/>
            </a:p>
          </p:txBody>
        </p:sp>
      </p:grpSp>
      <p:grpSp>
        <p:nvGrpSpPr>
          <p:cNvPr id="18" name="Group 17"/>
          <p:cNvGrpSpPr/>
          <p:nvPr/>
        </p:nvGrpSpPr>
        <p:grpSpPr>
          <a:xfrm>
            <a:off x="1931100" y="4923090"/>
            <a:ext cx="2185115" cy="927018"/>
            <a:chOff x="2387014" y="45413"/>
            <a:chExt cx="2185115" cy="927018"/>
          </a:xfrm>
        </p:grpSpPr>
        <p:sp>
          <p:nvSpPr>
            <p:cNvPr id="19" name="Rectangle 18"/>
            <p:cNvSpPr/>
            <p:nvPr/>
          </p:nvSpPr>
          <p:spPr>
            <a:xfrm>
              <a:off x="2387014" y="45413"/>
              <a:ext cx="2185115" cy="9270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0" name="TextBox 19"/>
            <p:cNvSpPr txBox="1"/>
            <p:nvPr/>
          </p:nvSpPr>
          <p:spPr>
            <a:xfrm>
              <a:off x="2387014" y="45413"/>
              <a:ext cx="2185115" cy="9270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dirty="0"/>
            </a:p>
          </p:txBody>
        </p:sp>
      </p:grpSp>
      <p:grpSp>
        <p:nvGrpSpPr>
          <p:cNvPr id="21" name="Group 20"/>
          <p:cNvGrpSpPr/>
          <p:nvPr/>
        </p:nvGrpSpPr>
        <p:grpSpPr>
          <a:xfrm>
            <a:off x="5560202" y="1867477"/>
            <a:ext cx="2185115" cy="927018"/>
            <a:chOff x="2387014" y="45413"/>
            <a:chExt cx="2185115" cy="927018"/>
          </a:xfrm>
        </p:grpSpPr>
        <p:sp>
          <p:nvSpPr>
            <p:cNvPr id="22" name="Rectangle 21"/>
            <p:cNvSpPr/>
            <p:nvPr/>
          </p:nvSpPr>
          <p:spPr>
            <a:xfrm>
              <a:off x="2387014" y="45413"/>
              <a:ext cx="2185115" cy="9270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3" name="TextBox 22"/>
            <p:cNvSpPr txBox="1"/>
            <p:nvPr/>
          </p:nvSpPr>
          <p:spPr>
            <a:xfrm>
              <a:off x="2387014" y="45413"/>
              <a:ext cx="2185115" cy="9270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r>
                <a:rPr lang="en-US" dirty="0"/>
                <a:t>Climate-Driven Disease Variability</a:t>
              </a:r>
              <a:endParaRPr lang="en-US" sz="2200" kern="1200" dirty="0"/>
            </a:p>
          </p:txBody>
        </p:sp>
      </p:grpSp>
      <p:grpSp>
        <p:nvGrpSpPr>
          <p:cNvPr id="24" name="Group 23"/>
          <p:cNvGrpSpPr/>
          <p:nvPr/>
        </p:nvGrpSpPr>
        <p:grpSpPr>
          <a:xfrm>
            <a:off x="5560203" y="3401291"/>
            <a:ext cx="2185115" cy="927018"/>
            <a:chOff x="2387014" y="45413"/>
            <a:chExt cx="2185115" cy="927018"/>
          </a:xfrm>
        </p:grpSpPr>
        <p:sp>
          <p:nvSpPr>
            <p:cNvPr id="25" name="Rectangle 24"/>
            <p:cNvSpPr/>
            <p:nvPr/>
          </p:nvSpPr>
          <p:spPr>
            <a:xfrm>
              <a:off x="2387014" y="45413"/>
              <a:ext cx="2185115" cy="9270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6" name="TextBox 25"/>
            <p:cNvSpPr txBox="1"/>
            <p:nvPr/>
          </p:nvSpPr>
          <p:spPr>
            <a:xfrm>
              <a:off x="2387014" y="45413"/>
              <a:ext cx="2185115" cy="9270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r>
                <a:rPr lang="en-US" dirty="0"/>
                <a:t>Technological Gaps in Farming Communities</a:t>
              </a:r>
              <a:endParaRPr lang="en-US" sz="2200" kern="1200" dirty="0"/>
            </a:p>
          </p:txBody>
        </p:sp>
      </p:grpSp>
      <p:grpSp>
        <p:nvGrpSpPr>
          <p:cNvPr id="27" name="Group 26"/>
          <p:cNvGrpSpPr/>
          <p:nvPr/>
        </p:nvGrpSpPr>
        <p:grpSpPr>
          <a:xfrm>
            <a:off x="5560203" y="4943269"/>
            <a:ext cx="2185115" cy="927018"/>
            <a:chOff x="2387014" y="45413"/>
            <a:chExt cx="2185115" cy="927018"/>
          </a:xfrm>
        </p:grpSpPr>
        <p:sp>
          <p:nvSpPr>
            <p:cNvPr id="28" name="Rectangle 27"/>
            <p:cNvSpPr/>
            <p:nvPr/>
          </p:nvSpPr>
          <p:spPr>
            <a:xfrm>
              <a:off x="2387014" y="45413"/>
              <a:ext cx="2185115" cy="9270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9" name="TextBox 28"/>
            <p:cNvSpPr txBox="1"/>
            <p:nvPr/>
          </p:nvSpPr>
          <p:spPr>
            <a:xfrm>
              <a:off x="2387014" y="45413"/>
              <a:ext cx="2185115" cy="9270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dirty="0"/>
            </a:p>
          </p:txBody>
        </p:sp>
      </p:gr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1540" y="1994077"/>
            <a:ext cx="729500" cy="729500"/>
          </a:xfrm>
          <a:prstGeom prst="rect">
            <a:avLst/>
          </a:prstGeom>
        </p:spPr>
      </p:pic>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1844" y="3483078"/>
            <a:ext cx="708891" cy="708891"/>
          </a:xfrm>
          <a:prstGeom prst="rect">
            <a:avLst/>
          </a:prstGeom>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1330" y="2029934"/>
            <a:ext cx="657786" cy="657786"/>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22145" y="3448941"/>
            <a:ext cx="777163" cy="777163"/>
          </a:xfrm>
          <a:prstGeom prst="rect">
            <a:avLst/>
          </a:prstGeom>
        </p:spPr>
      </p:pic>
      <p:sp>
        <p:nvSpPr>
          <p:cNvPr id="42" name="Title 41"/>
          <p:cNvSpPr>
            <a:spLocks noGrp="1"/>
          </p:cNvSpPr>
          <p:nvPr>
            <p:ph type="title"/>
          </p:nvPr>
        </p:nvSpPr>
        <p:spPr>
          <a:xfrm>
            <a:off x="2733964" y="272349"/>
            <a:ext cx="6964218" cy="1325563"/>
          </a:xfrm>
        </p:spPr>
        <p:txBody>
          <a:bodyPr>
            <a:normAutofit/>
          </a:bodyPr>
          <a:lstStyle/>
          <a:p>
            <a:r>
              <a:rPr lang="en-US" sz="3200" b="1" dirty="0">
                <a:latin typeface="Comic Sans MS" panose="030F0702030302020204" pitchFamily="66" charset="0"/>
              </a:rPr>
              <a:t>Rice Detection System</a:t>
            </a:r>
            <a:r>
              <a:rPr lang="ar-EG" sz="3200" b="1" dirty="0">
                <a:latin typeface="Comic Sans MS" panose="030F0702030302020204" pitchFamily="66" charset="0"/>
              </a:rPr>
              <a:t> </a:t>
            </a:r>
            <a:r>
              <a:rPr lang="en-US" sz="3200" b="1" dirty="0">
                <a:latin typeface="Comic Sans MS" panose="030F0702030302020204" pitchFamily="66" charset="0"/>
              </a:rPr>
              <a:t>Problem</a:t>
            </a:r>
            <a:endParaRPr lang="en-US" sz="3200" dirty="0"/>
          </a:p>
        </p:txBody>
      </p:sp>
      <p:sp>
        <p:nvSpPr>
          <p:cNvPr id="35" name="Oval 34"/>
          <p:cNvSpPr/>
          <p:nvPr/>
        </p:nvSpPr>
        <p:spPr>
          <a:xfrm>
            <a:off x="4623384" y="4825210"/>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grpSp>
        <p:nvGrpSpPr>
          <p:cNvPr id="40" name="Group 39"/>
          <p:cNvGrpSpPr/>
          <p:nvPr/>
        </p:nvGrpSpPr>
        <p:grpSpPr>
          <a:xfrm>
            <a:off x="4450244" y="5097592"/>
            <a:ext cx="3141416" cy="1288165"/>
            <a:chOff x="13362" y="568613"/>
            <a:chExt cx="3141416" cy="1288165"/>
          </a:xfrm>
        </p:grpSpPr>
        <p:sp>
          <p:nvSpPr>
            <p:cNvPr id="43" name="Rectangle 42"/>
            <p:cNvSpPr/>
            <p:nvPr/>
          </p:nvSpPr>
          <p:spPr>
            <a:xfrm>
              <a:off x="13362" y="1278762"/>
              <a:ext cx="1358789" cy="57801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4" name="TextBox 43"/>
            <p:cNvSpPr txBox="1"/>
            <p:nvPr/>
          </p:nvSpPr>
          <p:spPr>
            <a:xfrm>
              <a:off x="1123320" y="568613"/>
              <a:ext cx="2031458" cy="57801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533400">
                <a:lnSpc>
                  <a:spcPct val="100000"/>
                </a:lnSpc>
                <a:spcBef>
                  <a:spcPct val="0"/>
                </a:spcBef>
                <a:spcAft>
                  <a:spcPct val="35000"/>
                </a:spcAft>
                <a:defRPr cap="all"/>
              </a:pPr>
              <a:r>
                <a:rPr lang="en-US" cap="all" dirty="0">
                  <a:solidFill>
                    <a:schemeClr val="tx1"/>
                  </a:solidFill>
                </a:rPr>
                <a:t>Integration with Field Practices</a:t>
              </a:r>
              <a:endParaRPr lang="en-US" kern="1200" dirty="0">
                <a:solidFill>
                  <a:schemeClr val="tx1"/>
                </a:solidFill>
              </a:endParaRPr>
            </a:p>
          </p:txBody>
        </p:sp>
      </p:grpSp>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35559" y="4668961"/>
            <a:ext cx="1333459" cy="1333459"/>
          </a:xfrm>
          <a:prstGeom prst="rect">
            <a:avLst/>
          </a:prstGeom>
        </p:spPr>
      </p:pic>
      <p:sp>
        <p:nvSpPr>
          <p:cNvPr id="3" name="Rectangle 2"/>
          <p:cNvSpPr/>
          <p:nvPr/>
        </p:nvSpPr>
        <p:spPr>
          <a:xfrm>
            <a:off x="1947623" y="5078606"/>
            <a:ext cx="2754659" cy="646331"/>
          </a:xfrm>
          <a:prstGeom prst="rect">
            <a:avLst/>
          </a:prstGeom>
        </p:spPr>
        <p:txBody>
          <a:bodyPr wrap="square">
            <a:spAutoFit/>
          </a:bodyPr>
          <a:lstStyle/>
          <a:p>
            <a:r>
              <a:rPr lang="en-US" dirty="0"/>
              <a:t> Data Diversity and Model Generalization</a:t>
            </a:r>
            <a:endParaRPr lang="ar-EG" dirty="0"/>
          </a:p>
        </p:txBody>
      </p:sp>
      <p:pic>
        <p:nvPicPr>
          <p:cNvPr id="47" name="Picture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7250" y="5062732"/>
            <a:ext cx="678078" cy="678078"/>
          </a:xfrm>
          <a:prstGeom prst="rect">
            <a:avLst/>
          </a:prstGeom>
        </p:spPr>
      </p:pic>
    </p:spTree>
    <p:extLst>
      <p:ext uri="{BB962C8B-B14F-4D97-AF65-F5344CB8AC3E}">
        <p14:creationId xmlns:p14="http://schemas.microsoft.com/office/powerpoint/2010/main" val="1489034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D7299D-F555-2820-F5B6-E61ABCB3D5B1}"/>
              </a:ext>
            </a:extLst>
          </p:cNvPr>
          <p:cNvPicPr>
            <a:picLocks noChangeAspect="1"/>
          </p:cNvPicPr>
          <p:nvPr/>
        </p:nvPicPr>
        <p:blipFill>
          <a:blip r:embed="rId2"/>
          <a:stretch>
            <a:fillRect/>
          </a:stretch>
        </p:blipFill>
        <p:spPr>
          <a:xfrm>
            <a:off x="1488617" y="1410223"/>
            <a:ext cx="2495512" cy="2796275"/>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0"/>
            <a:ext cx="6858000" cy="6858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4" name="TextBox 3">
            <a:extLst>
              <a:ext uri="{FF2B5EF4-FFF2-40B4-BE49-F238E27FC236}">
                <a16:creationId xmlns:a16="http://schemas.microsoft.com/office/drawing/2014/main" id="{EF06B14E-FE9B-E3D7-75D1-4C6EFD8A811C}"/>
              </a:ext>
            </a:extLst>
          </p:cNvPr>
          <p:cNvSpPr txBox="1"/>
          <p:nvPr/>
        </p:nvSpPr>
        <p:spPr>
          <a:xfrm>
            <a:off x="1583642" y="1684977"/>
            <a:ext cx="2305463" cy="2246769"/>
          </a:xfrm>
          <a:prstGeom prst="rect">
            <a:avLst/>
          </a:prstGeom>
          <a:noFill/>
        </p:spPr>
        <p:txBody>
          <a:bodyPr wrap="square">
            <a:spAutoFit/>
          </a:bodyPr>
          <a:lstStyle/>
          <a:p>
            <a:r>
              <a:rPr lang="en-US" sz="14000" kern="0" dirty="0">
                <a:solidFill>
                  <a:srgbClr val="000000"/>
                </a:solidFill>
                <a:latin typeface="Arial"/>
                <a:cs typeface="Arial"/>
                <a:sym typeface="Arial"/>
              </a:rPr>
              <a:t>04</a:t>
            </a:r>
            <a:endParaRPr lang="en-US" sz="14000" dirty="0"/>
          </a:p>
        </p:txBody>
      </p:sp>
      <p:sp>
        <p:nvSpPr>
          <p:cNvPr id="6" name="Title 4"/>
          <p:cNvSpPr txBox="1">
            <a:spLocks/>
          </p:cNvSpPr>
          <p:nvPr/>
        </p:nvSpPr>
        <p:spPr>
          <a:xfrm>
            <a:off x="519104" y="4215541"/>
            <a:ext cx="4184073" cy="7661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solidFill>
                  <a:srgbClr val="56654B"/>
                </a:solidFill>
                <a:latin typeface="Comic Sans MS" panose="030F0702030302020204" pitchFamily="66" charset="0"/>
              </a:rPr>
              <a:t>Key Features</a:t>
            </a:r>
          </a:p>
        </p:txBody>
      </p:sp>
      <p:grpSp>
        <p:nvGrpSpPr>
          <p:cNvPr id="7" name="Google Shape;1202;p31">
            <a:extLst>
              <a:ext uri="{FF2B5EF4-FFF2-40B4-BE49-F238E27FC236}">
                <a16:creationId xmlns:a16="http://schemas.microsoft.com/office/drawing/2014/main" id="{546BE06A-DF2A-817F-1CEE-BFE04491DAF6}"/>
              </a:ext>
            </a:extLst>
          </p:cNvPr>
          <p:cNvGrpSpPr/>
          <p:nvPr/>
        </p:nvGrpSpPr>
        <p:grpSpPr>
          <a:xfrm rot="1428653">
            <a:off x="3534010" y="5222762"/>
            <a:ext cx="1464056" cy="1492430"/>
            <a:chOff x="2090953" y="2910208"/>
            <a:chExt cx="286173" cy="333123"/>
          </a:xfrm>
        </p:grpSpPr>
        <p:sp>
          <p:nvSpPr>
            <p:cNvPr id="8" name="Google Shape;1203;p31">
              <a:extLst>
                <a:ext uri="{FF2B5EF4-FFF2-40B4-BE49-F238E27FC236}">
                  <a16:creationId xmlns:a16="http://schemas.microsoft.com/office/drawing/2014/main" id="{F293BEC3-D6BD-89AD-6E29-899633F233B7}"/>
                </a:ext>
              </a:extLst>
            </p:cNvPr>
            <p:cNvSpPr/>
            <p:nvPr/>
          </p:nvSpPr>
          <p:spPr>
            <a:xfrm>
              <a:off x="2161586" y="2973753"/>
              <a:ext cx="152680" cy="268495"/>
            </a:xfrm>
            <a:custGeom>
              <a:avLst/>
              <a:gdLst/>
              <a:ahLst/>
              <a:cxnLst/>
              <a:rect l="l" t="t" r="r" b="b"/>
              <a:pathLst>
                <a:path w="3102" h="5455" extrusionOk="0">
                  <a:moveTo>
                    <a:pt x="1801" y="1390"/>
                  </a:moveTo>
                  <a:cubicBezTo>
                    <a:pt x="1923" y="1390"/>
                    <a:pt x="1945" y="1563"/>
                    <a:pt x="1922" y="1645"/>
                  </a:cubicBezTo>
                  <a:cubicBezTo>
                    <a:pt x="1897" y="1731"/>
                    <a:pt x="1849" y="1816"/>
                    <a:pt x="1776" y="1889"/>
                  </a:cubicBezTo>
                  <a:cubicBezTo>
                    <a:pt x="1691" y="1804"/>
                    <a:pt x="1630" y="1718"/>
                    <a:pt x="1618" y="1597"/>
                  </a:cubicBezTo>
                  <a:cubicBezTo>
                    <a:pt x="1605" y="1499"/>
                    <a:pt x="1678" y="1402"/>
                    <a:pt x="1788" y="1390"/>
                  </a:cubicBezTo>
                  <a:cubicBezTo>
                    <a:pt x="1793" y="1390"/>
                    <a:pt x="1797" y="1390"/>
                    <a:pt x="1801" y="1390"/>
                  </a:cubicBezTo>
                  <a:close/>
                  <a:moveTo>
                    <a:pt x="2448" y="1783"/>
                  </a:moveTo>
                  <a:cubicBezTo>
                    <a:pt x="2461" y="1783"/>
                    <a:pt x="2460" y="1802"/>
                    <a:pt x="2445" y="1840"/>
                  </a:cubicBezTo>
                  <a:cubicBezTo>
                    <a:pt x="2432" y="1889"/>
                    <a:pt x="2396" y="1937"/>
                    <a:pt x="2359" y="1986"/>
                  </a:cubicBezTo>
                  <a:lnTo>
                    <a:pt x="2348" y="1986"/>
                  </a:lnTo>
                  <a:cubicBezTo>
                    <a:pt x="2359" y="1925"/>
                    <a:pt x="2384" y="1853"/>
                    <a:pt x="2408" y="1804"/>
                  </a:cubicBezTo>
                  <a:cubicBezTo>
                    <a:pt x="2426" y="1790"/>
                    <a:pt x="2440" y="1783"/>
                    <a:pt x="2448" y="1783"/>
                  </a:cubicBezTo>
                  <a:close/>
                  <a:moveTo>
                    <a:pt x="885" y="1714"/>
                  </a:moveTo>
                  <a:cubicBezTo>
                    <a:pt x="951" y="1714"/>
                    <a:pt x="1026" y="1755"/>
                    <a:pt x="1070" y="1791"/>
                  </a:cubicBezTo>
                  <a:cubicBezTo>
                    <a:pt x="1168" y="1864"/>
                    <a:pt x="1205" y="2010"/>
                    <a:pt x="1229" y="2132"/>
                  </a:cubicBezTo>
                  <a:cubicBezTo>
                    <a:pt x="1095" y="2132"/>
                    <a:pt x="949" y="2071"/>
                    <a:pt x="851" y="1986"/>
                  </a:cubicBezTo>
                  <a:cubicBezTo>
                    <a:pt x="791" y="1937"/>
                    <a:pt x="743" y="1853"/>
                    <a:pt x="779" y="1780"/>
                  </a:cubicBezTo>
                  <a:cubicBezTo>
                    <a:pt x="803" y="1731"/>
                    <a:pt x="842" y="1714"/>
                    <a:pt x="885" y="1714"/>
                  </a:cubicBezTo>
                  <a:close/>
                  <a:moveTo>
                    <a:pt x="1776" y="1950"/>
                  </a:moveTo>
                  <a:cubicBezTo>
                    <a:pt x="1890" y="2046"/>
                    <a:pt x="2017" y="2117"/>
                    <a:pt x="2147" y="2117"/>
                  </a:cubicBezTo>
                  <a:cubicBezTo>
                    <a:pt x="2198" y="2117"/>
                    <a:pt x="2248" y="2107"/>
                    <a:pt x="2299" y="2083"/>
                  </a:cubicBezTo>
                  <a:lnTo>
                    <a:pt x="2299" y="2083"/>
                  </a:lnTo>
                  <a:cubicBezTo>
                    <a:pt x="2287" y="2193"/>
                    <a:pt x="2287" y="2290"/>
                    <a:pt x="2287" y="2399"/>
                  </a:cubicBezTo>
                  <a:cubicBezTo>
                    <a:pt x="2287" y="2545"/>
                    <a:pt x="2238" y="2691"/>
                    <a:pt x="2202" y="2825"/>
                  </a:cubicBezTo>
                  <a:cubicBezTo>
                    <a:pt x="2129" y="3056"/>
                    <a:pt x="2056" y="3288"/>
                    <a:pt x="1959" y="3518"/>
                  </a:cubicBezTo>
                  <a:cubicBezTo>
                    <a:pt x="1946" y="3518"/>
                    <a:pt x="1934" y="3518"/>
                    <a:pt x="1934" y="3531"/>
                  </a:cubicBezTo>
                  <a:lnTo>
                    <a:pt x="1934" y="3555"/>
                  </a:lnTo>
                  <a:cubicBezTo>
                    <a:pt x="1824" y="3555"/>
                    <a:pt x="1715" y="3542"/>
                    <a:pt x="1594" y="3518"/>
                  </a:cubicBezTo>
                  <a:lnTo>
                    <a:pt x="1448" y="3482"/>
                  </a:lnTo>
                  <a:cubicBezTo>
                    <a:pt x="1460" y="3469"/>
                    <a:pt x="1460" y="3469"/>
                    <a:pt x="1460" y="3458"/>
                  </a:cubicBezTo>
                  <a:cubicBezTo>
                    <a:pt x="1435" y="3299"/>
                    <a:pt x="1448" y="3129"/>
                    <a:pt x="1435" y="2971"/>
                  </a:cubicBezTo>
                  <a:cubicBezTo>
                    <a:pt x="1411" y="2788"/>
                    <a:pt x="1375" y="2607"/>
                    <a:pt x="1338" y="2424"/>
                  </a:cubicBezTo>
                  <a:cubicBezTo>
                    <a:pt x="1326" y="2351"/>
                    <a:pt x="1314" y="2266"/>
                    <a:pt x="1289" y="2169"/>
                  </a:cubicBezTo>
                  <a:lnTo>
                    <a:pt x="1338" y="2169"/>
                  </a:lnTo>
                  <a:cubicBezTo>
                    <a:pt x="1484" y="2144"/>
                    <a:pt x="1654" y="2059"/>
                    <a:pt x="1776" y="1950"/>
                  </a:cubicBezTo>
                  <a:close/>
                  <a:moveTo>
                    <a:pt x="1585" y="54"/>
                  </a:moveTo>
                  <a:cubicBezTo>
                    <a:pt x="1753" y="54"/>
                    <a:pt x="1921" y="82"/>
                    <a:pt x="2080" y="137"/>
                  </a:cubicBezTo>
                  <a:cubicBezTo>
                    <a:pt x="2396" y="235"/>
                    <a:pt x="2627" y="478"/>
                    <a:pt x="2773" y="770"/>
                  </a:cubicBezTo>
                  <a:cubicBezTo>
                    <a:pt x="3102" y="1439"/>
                    <a:pt x="2883" y="2266"/>
                    <a:pt x="2627" y="2923"/>
                  </a:cubicBezTo>
                  <a:cubicBezTo>
                    <a:pt x="2554" y="3117"/>
                    <a:pt x="2457" y="3324"/>
                    <a:pt x="2372" y="3506"/>
                  </a:cubicBezTo>
                  <a:cubicBezTo>
                    <a:pt x="2359" y="3518"/>
                    <a:pt x="2348" y="3518"/>
                    <a:pt x="2348" y="3531"/>
                  </a:cubicBezTo>
                  <a:lnTo>
                    <a:pt x="2348" y="3555"/>
                  </a:lnTo>
                  <a:cubicBezTo>
                    <a:pt x="2335" y="3555"/>
                    <a:pt x="2311" y="3542"/>
                    <a:pt x="2287" y="3542"/>
                  </a:cubicBezTo>
                  <a:cubicBezTo>
                    <a:pt x="2254" y="3539"/>
                    <a:pt x="2222" y="3537"/>
                    <a:pt x="2189" y="3537"/>
                  </a:cubicBezTo>
                  <a:cubicBezTo>
                    <a:pt x="2124" y="3537"/>
                    <a:pt x="2060" y="3542"/>
                    <a:pt x="1995" y="3542"/>
                  </a:cubicBezTo>
                  <a:cubicBezTo>
                    <a:pt x="2092" y="3312"/>
                    <a:pt x="2165" y="3080"/>
                    <a:pt x="2238" y="2837"/>
                  </a:cubicBezTo>
                  <a:cubicBezTo>
                    <a:pt x="2287" y="2704"/>
                    <a:pt x="2311" y="2570"/>
                    <a:pt x="2335" y="2448"/>
                  </a:cubicBezTo>
                  <a:cubicBezTo>
                    <a:pt x="2348" y="2315"/>
                    <a:pt x="2335" y="2180"/>
                    <a:pt x="2348" y="2059"/>
                  </a:cubicBezTo>
                  <a:lnTo>
                    <a:pt x="2396" y="2010"/>
                  </a:lnTo>
                  <a:cubicBezTo>
                    <a:pt x="2432" y="1974"/>
                    <a:pt x="2578" y="1743"/>
                    <a:pt x="2469" y="1707"/>
                  </a:cubicBezTo>
                  <a:cubicBezTo>
                    <a:pt x="2464" y="1706"/>
                    <a:pt x="2459" y="1705"/>
                    <a:pt x="2455" y="1705"/>
                  </a:cubicBezTo>
                  <a:cubicBezTo>
                    <a:pt x="2345" y="1705"/>
                    <a:pt x="2310" y="1964"/>
                    <a:pt x="2299" y="2023"/>
                  </a:cubicBezTo>
                  <a:lnTo>
                    <a:pt x="2299" y="2034"/>
                  </a:lnTo>
                  <a:cubicBezTo>
                    <a:pt x="2254" y="2063"/>
                    <a:pt x="2208" y="2075"/>
                    <a:pt x="2162" y="2075"/>
                  </a:cubicBezTo>
                  <a:cubicBezTo>
                    <a:pt x="2069" y="2075"/>
                    <a:pt x="1975" y="2026"/>
                    <a:pt x="1886" y="1961"/>
                  </a:cubicBezTo>
                  <a:cubicBezTo>
                    <a:pt x="1861" y="1950"/>
                    <a:pt x="1837" y="1925"/>
                    <a:pt x="1813" y="1913"/>
                  </a:cubicBezTo>
                  <a:cubicBezTo>
                    <a:pt x="1873" y="1853"/>
                    <a:pt x="1922" y="1780"/>
                    <a:pt x="1959" y="1694"/>
                  </a:cubicBezTo>
                  <a:cubicBezTo>
                    <a:pt x="2009" y="1542"/>
                    <a:pt x="1949" y="1355"/>
                    <a:pt x="1793" y="1355"/>
                  </a:cubicBezTo>
                  <a:cubicBezTo>
                    <a:pt x="1763" y="1355"/>
                    <a:pt x="1729" y="1362"/>
                    <a:pt x="1691" y="1378"/>
                  </a:cubicBezTo>
                  <a:cubicBezTo>
                    <a:pt x="1448" y="1475"/>
                    <a:pt x="1618" y="1791"/>
                    <a:pt x="1740" y="1913"/>
                  </a:cubicBezTo>
                  <a:cubicBezTo>
                    <a:pt x="1618" y="2034"/>
                    <a:pt x="1435" y="2107"/>
                    <a:pt x="1278" y="2120"/>
                  </a:cubicBezTo>
                  <a:cubicBezTo>
                    <a:pt x="1241" y="1950"/>
                    <a:pt x="1168" y="1780"/>
                    <a:pt x="1010" y="1694"/>
                  </a:cubicBezTo>
                  <a:cubicBezTo>
                    <a:pt x="979" y="1676"/>
                    <a:pt x="945" y="1668"/>
                    <a:pt x="911" y="1668"/>
                  </a:cubicBezTo>
                  <a:cubicBezTo>
                    <a:pt x="786" y="1668"/>
                    <a:pt x="666" y="1781"/>
                    <a:pt x="743" y="1925"/>
                  </a:cubicBezTo>
                  <a:cubicBezTo>
                    <a:pt x="827" y="2096"/>
                    <a:pt x="1046" y="2180"/>
                    <a:pt x="1241" y="2180"/>
                  </a:cubicBezTo>
                  <a:cubicBezTo>
                    <a:pt x="1265" y="2315"/>
                    <a:pt x="1302" y="2436"/>
                    <a:pt x="1326" y="2570"/>
                  </a:cubicBezTo>
                  <a:cubicBezTo>
                    <a:pt x="1351" y="2728"/>
                    <a:pt x="1375" y="2886"/>
                    <a:pt x="1387" y="3056"/>
                  </a:cubicBezTo>
                  <a:cubicBezTo>
                    <a:pt x="1399" y="3190"/>
                    <a:pt x="1387" y="3324"/>
                    <a:pt x="1411" y="3458"/>
                  </a:cubicBezTo>
                  <a:lnTo>
                    <a:pt x="1411" y="3469"/>
                  </a:lnTo>
                  <a:cubicBezTo>
                    <a:pt x="1351" y="3456"/>
                    <a:pt x="1288" y="3447"/>
                    <a:pt x="1225" y="3447"/>
                  </a:cubicBezTo>
                  <a:cubicBezTo>
                    <a:pt x="1172" y="3447"/>
                    <a:pt x="1120" y="3453"/>
                    <a:pt x="1070" y="3469"/>
                  </a:cubicBezTo>
                  <a:cubicBezTo>
                    <a:pt x="1059" y="3469"/>
                    <a:pt x="1046" y="3469"/>
                    <a:pt x="1046" y="3482"/>
                  </a:cubicBezTo>
                  <a:cubicBezTo>
                    <a:pt x="1046" y="3469"/>
                    <a:pt x="1034" y="3469"/>
                    <a:pt x="1034" y="3469"/>
                  </a:cubicBezTo>
                  <a:cubicBezTo>
                    <a:pt x="997" y="3421"/>
                    <a:pt x="973" y="3361"/>
                    <a:pt x="937" y="3312"/>
                  </a:cubicBezTo>
                  <a:lnTo>
                    <a:pt x="949" y="3312"/>
                  </a:lnTo>
                  <a:cubicBezTo>
                    <a:pt x="973" y="3312"/>
                    <a:pt x="997" y="3275"/>
                    <a:pt x="1010" y="3251"/>
                  </a:cubicBezTo>
                  <a:cubicBezTo>
                    <a:pt x="1034" y="3226"/>
                    <a:pt x="1070" y="3202"/>
                    <a:pt x="1107" y="3166"/>
                  </a:cubicBezTo>
                  <a:cubicBezTo>
                    <a:pt x="1126" y="3156"/>
                    <a:pt x="1109" y="3133"/>
                    <a:pt x="1089" y="3133"/>
                  </a:cubicBezTo>
                  <a:cubicBezTo>
                    <a:pt x="1083" y="3133"/>
                    <a:pt x="1076" y="3136"/>
                    <a:pt x="1070" y="3142"/>
                  </a:cubicBezTo>
                  <a:cubicBezTo>
                    <a:pt x="1046" y="3166"/>
                    <a:pt x="1010" y="3178"/>
                    <a:pt x="986" y="3215"/>
                  </a:cubicBezTo>
                  <a:cubicBezTo>
                    <a:pt x="973" y="3226"/>
                    <a:pt x="949" y="3263"/>
                    <a:pt x="937" y="3275"/>
                  </a:cubicBezTo>
                  <a:cubicBezTo>
                    <a:pt x="924" y="3275"/>
                    <a:pt x="913" y="3275"/>
                    <a:pt x="913" y="3288"/>
                  </a:cubicBezTo>
                  <a:cubicBezTo>
                    <a:pt x="864" y="3190"/>
                    <a:pt x="803" y="3093"/>
                    <a:pt x="743" y="2996"/>
                  </a:cubicBezTo>
                  <a:lnTo>
                    <a:pt x="754" y="2996"/>
                  </a:lnTo>
                  <a:cubicBezTo>
                    <a:pt x="791" y="2959"/>
                    <a:pt x="815" y="2923"/>
                    <a:pt x="851" y="2898"/>
                  </a:cubicBezTo>
                  <a:cubicBezTo>
                    <a:pt x="888" y="2861"/>
                    <a:pt x="937" y="2825"/>
                    <a:pt x="973" y="2788"/>
                  </a:cubicBezTo>
                  <a:cubicBezTo>
                    <a:pt x="992" y="2780"/>
                    <a:pt x="975" y="2756"/>
                    <a:pt x="961" y="2756"/>
                  </a:cubicBezTo>
                  <a:cubicBezTo>
                    <a:pt x="956" y="2756"/>
                    <a:pt x="952" y="2758"/>
                    <a:pt x="949" y="2764"/>
                  </a:cubicBezTo>
                  <a:cubicBezTo>
                    <a:pt x="913" y="2788"/>
                    <a:pt x="864" y="2825"/>
                    <a:pt x="827" y="2850"/>
                  </a:cubicBezTo>
                  <a:cubicBezTo>
                    <a:pt x="791" y="2886"/>
                    <a:pt x="767" y="2923"/>
                    <a:pt x="718" y="2959"/>
                  </a:cubicBezTo>
                  <a:cubicBezTo>
                    <a:pt x="694" y="2923"/>
                    <a:pt x="670" y="2886"/>
                    <a:pt x="657" y="2850"/>
                  </a:cubicBezTo>
                  <a:cubicBezTo>
                    <a:pt x="694" y="2837"/>
                    <a:pt x="718" y="2801"/>
                    <a:pt x="743" y="2777"/>
                  </a:cubicBezTo>
                  <a:cubicBezTo>
                    <a:pt x="779" y="2740"/>
                    <a:pt x="815" y="2704"/>
                    <a:pt x="851" y="2679"/>
                  </a:cubicBezTo>
                  <a:cubicBezTo>
                    <a:pt x="871" y="2669"/>
                    <a:pt x="859" y="2636"/>
                    <a:pt x="841" y="2636"/>
                  </a:cubicBezTo>
                  <a:cubicBezTo>
                    <a:pt x="837" y="2636"/>
                    <a:pt x="832" y="2638"/>
                    <a:pt x="827" y="2643"/>
                  </a:cubicBezTo>
                  <a:cubicBezTo>
                    <a:pt x="803" y="2667"/>
                    <a:pt x="767" y="2679"/>
                    <a:pt x="743" y="2715"/>
                  </a:cubicBezTo>
                  <a:cubicBezTo>
                    <a:pt x="718" y="2740"/>
                    <a:pt x="681" y="2788"/>
                    <a:pt x="645" y="2801"/>
                  </a:cubicBezTo>
                  <a:cubicBezTo>
                    <a:pt x="645" y="2801"/>
                    <a:pt x="633" y="2813"/>
                    <a:pt x="633" y="2825"/>
                  </a:cubicBezTo>
                  <a:cubicBezTo>
                    <a:pt x="584" y="2728"/>
                    <a:pt x="524" y="2643"/>
                    <a:pt x="475" y="2558"/>
                  </a:cubicBezTo>
                  <a:cubicBezTo>
                    <a:pt x="487" y="2558"/>
                    <a:pt x="499" y="2545"/>
                    <a:pt x="499" y="2534"/>
                  </a:cubicBezTo>
                  <a:cubicBezTo>
                    <a:pt x="511" y="2509"/>
                    <a:pt x="560" y="2485"/>
                    <a:pt x="584" y="2461"/>
                  </a:cubicBezTo>
                  <a:cubicBezTo>
                    <a:pt x="633" y="2412"/>
                    <a:pt x="670" y="2375"/>
                    <a:pt x="730" y="2339"/>
                  </a:cubicBezTo>
                  <a:cubicBezTo>
                    <a:pt x="749" y="2329"/>
                    <a:pt x="737" y="2295"/>
                    <a:pt x="719" y="2295"/>
                  </a:cubicBezTo>
                  <a:cubicBezTo>
                    <a:pt x="715" y="2295"/>
                    <a:pt x="710" y="2297"/>
                    <a:pt x="706" y="2302"/>
                  </a:cubicBezTo>
                  <a:cubicBezTo>
                    <a:pt x="645" y="2339"/>
                    <a:pt x="608" y="2375"/>
                    <a:pt x="560" y="2412"/>
                  </a:cubicBezTo>
                  <a:cubicBezTo>
                    <a:pt x="524" y="2448"/>
                    <a:pt x="475" y="2472"/>
                    <a:pt x="462" y="2521"/>
                  </a:cubicBezTo>
                  <a:lnTo>
                    <a:pt x="451" y="2521"/>
                  </a:lnTo>
                  <a:lnTo>
                    <a:pt x="378" y="2375"/>
                  </a:lnTo>
                  <a:cubicBezTo>
                    <a:pt x="426" y="2375"/>
                    <a:pt x="451" y="2339"/>
                    <a:pt x="475" y="2302"/>
                  </a:cubicBezTo>
                  <a:cubicBezTo>
                    <a:pt x="511" y="2253"/>
                    <a:pt x="572" y="2229"/>
                    <a:pt x="621" y="2180"/>
                  </a:cubicBezTo>
                  <a:cubicBezTo>
                    <a:pt x="641" y="2161"/>
                    <a:pt x="620" y="2141"/>
                    <a:pt x="605" y="2141"/>
                  </a:cubicBezTo>
                  <a:cubicBezTo>
                    <a:pt x="602" y="2141"/>
                    <a:pt x="599" y="2142"/>
                    <a:pt x="597" y="2144"/>
                  </a:cubicBezTo>
                  <a:cubicBezTo>
                    <a:pt x="572" y="2169"/>
                    <a:pt x="548" y="2180"/>
                    <a:pt x="524" y="2193"/>
                  </a:cubicBezTo>
                  <a:cubicBezTo>
                    <a:pt x="511" y="2205"/>
                    <a:pt x="487" y="2217"/>
                    <a:pt x="475" y="2229"/>
                  </a:cubicBezTo>
                  <a:cubicBezTo>
                    <a:pt x="451" y="2253"/>
                    <a:pt x="426" y="2315"/>
                    <a:pt x="389" y="2326"/>
                  </a:cubicBezTo>
                  <a:cubicBezTo>
                    <a:pt x="383" y="2320"/>
                    <a:pt x="377" y="2318"/>
                    <a:pt x="371" y="2318"/>
                  </a:cubicBezTo>
                  <a:cubicBezTo>
                    <a:pt x="365" y="2318"/>
                    <a:pt x="359" y="2320"/>
                    <a:pt x="353" y="2326"/>
                  </a:cubicBezTo>
                  <a:lnTo>
                    <a:pt x="280" y="2180"/>
                  </a:lnTo>
                  <a:lnTo>
                    <a:pt x="280" y="2180"/>
                  </a:lnTo>
                  <a:cubicBezTo>
                    <a:pt x="286" y="2187"/>
                    <a:pt x="292" y="2190"/>
                    <a:pt x="297" y="2190"/>
                  </a:cubicBezTo>
                  <a:cubicBezTo>
                    <a:pt x="302" y="2190"/>
                    <a:pt x="305" y="2187"/>
                    <a:pt x="305" y="2180"/>
                  </a:cubicBezTo>
                  <a:cubicBezTo>
                    <a:pt x="402" y="2096"/>
                    <a:pt x="499" y="2034"/>
                    <a:pt x="584" y="1950"/>
                  </a:cubicBezTo>
                  <a:cubicBezTo>
                    <a:pt x="603" y="1931"/>
                    <a:pt x="593" y="1905"/>
                    <a:pt x="576" y="1905"/>
                  </a:cubicBezTo>
                  <a:cubicBezTo>
                    <a:pt x="571" y="1905"/>
                    <a:pt x="565" y="1907"/>
                    <a:pt x="560" y="1913"/>
                  </a:cubicBezTo>
                  <a:cubicBezTo>
                    <a:pt x="462" y="1998"/>
                    <a:pt x="365" y="2059"/>
                    <a:pt x="280" y="2144"/>
                  </a:cubicBezTo>
                  <a:lnTo>
                    <a:pt x="268" y="2156"/>
                  </a:lnTo>
                  <a:cubicBezTo>
                    <a:pt x="243" y="2107"/>
                    <a:pt x="219" y="2059"/>
                    <a:pt x="207" y="2010"/>
                  </a:cubicBezTo>
                  <a:lnTo>
                    <a:pt x="219" y="2010"/>
                  </a:lnTo>
                  <a:cubicBezTo>
                    <a:pt x="268" y="1950"/>
                    <a:pt x="316" y="1901"/>
                    <a:pt x="378" y="1853"/>
                  </a:cubicBezTo>
                  <a:cubicBezTo>
                    <a:pt x="426" y="1828"/>
                    <a:pt x="475" y="1780"/>
                    <a:pt x="524" y="1743"/>
                  </a:cubicBezTo>
                  <a:cubicBezTo>
                    <a:pt x="545" y="1721"/>
                    <a:pt x="529" y="1692"/>
                    <a:pt x="509" y="1692"/>
                  </a:cubicBezTo>
                  <a:cubicBezTo>
                    <a:pt x="506" y="1692"/>
                    <a:pt x="503" y="1692"/>
                    <a:pt x="499" y="1694"/>
                  </a:cubicBezTo>
                  <a:cubicBezTo>
                    <a:pt x="438" y="1731"/>
                    <a:pt x="402" y="1791"/>
                    <a:pt x="341" y="1828"/>
                  </a:cubicBezTo>
                  <a:cubicBezTo>
                    <a:pt x="280" y="1864"/>
                    <a:pt x="232" y="1913"/>
                    <a:pt x="183" y="1961"/>
                  </a:cubicBezTo>
                  <a:cubicBezTo>
                    <a:pt x="170" y="1925"/>
                    <a:pt x="146" y="1877"/>
                    <a:pt x="134" y="1828"/>
                  </a:cubicBezTo>
                  <a:cubicBezTo>
                    <a:pt x="256" y="1707"/>
                    <a:pt x="378" y="1609"/>
                    <a:pt x="499" y="1499"/>
                  </a:cubicBezTo>
                  <a:cubicBezTo>
                    <a:pt x="519" y="1480"/>
                    <a:pt x="498" y="1460"/>
                    <a:pt x="477" y="1460"/>
                  </a:cubicBezTo>
                  <a:cubicBezTo>
                    <a:pt x="472" y="1460"/>
                    <a:pt x="467" y="1461"/>
                    <a:pt x="462" y="1463"/>
                  </a:cubicBezTo>
                  <a:cubicBezTo>
                    <a:pt x="353" y="1572"/>
                    <a:pt x="232" y="1670"/>
                    <a:pt x="122" y="1767"/>
                  </a:cubicBezTo>
                  <a:cubicBezTo>
                    <a:pt x="110" y="1718"/>
                    <a:pt x="97" y="1658"/>
                    <a:pt x="86" y="1597"/>
                  </a:cubicBezTo>
                  <a:lnTo>
                    <a:pt x="97" y="1597"/>
                  </a:lnTo>
                  <a:cubicBezTo>
                    <a:pt x="159" y="1536"/>
                    <a:pt x="219" y="1463"/>
                    <a:pt x="280" y="1402"/>
                  </a:cubicBezTo>
                  <a:cubicBezTo>
                    <a:pt x="353" y="1317"/>
                    <a:pt x="438" y="1256"/>
                    <a:pt x="511" y="1183"/>
                  </a:cubicBezTo>
                  <a:cubicBezTo>
                    <a:pt x="521" y="1165"/>
                    <a:pt x="509" y="1139"/>
                    <a:pt x="492" y="1139"/>
                  </a:cubicBezTo>
                  <a:cubicBezTo>
                    <a:pt x="486" y="1139"/>
                    <a:pt x="481" y="1141"/>
                    <a:pt x="475" y="1147"/>
                  </a:cubicBezTo>
                  <a:cubicBezTo>
                    <a:pt x="402" y="1220"/>
                    <a:pt x="341" y="1280"/>
                    <a:pt x="268" y="1342"/>
                  </a:cubicBezTo>
                  <a:cubicBezTo>
                    <a:pt x="195" y="1402"/>
                    <a:pt x="146" y="1488"/>
                    <a:pt x="73" y="1548"/>
                  </a:cubicBezTo>
                  <a:lnTo>
                    <a:pt x="73" y="1463"/>
                  </a:lnTo>
                  <a:cubicBezTo>
                    <a:pt x="61" y="1415"/>
                    <a:pt x="61" y="1378"/>
                    <a:pt x="73" y="1329"/>
                  </a:cubicBezTo>
                  <a:lnTo>
                    <a:pt x="86" y="1329"/>
                  </a:lnTo>
                  <a:cubicBezTo>
                    <a:pt x="146" y="1256"/>
                    <a:pt x="207" y="1183"/>
                    <a:pt x="292" y="1123"/>
                  </a:cubicBezTo>
                  <a:cubicBezTo>
                    <a:pt x="329" y="1086"/>
                    <a:pt x="365" y="1050"/>
                    <a:pt x="414" y="1013"/>
                  </a:cubicBezTo>
                  <a:cubicBezTo>
                    <a:pt x="438" y="989"/>
                    <a:pt x="487" y="953"/>
                    <a:pt x="511" y="928"/>
                  </a:cubicBezTo>
                  <a:cubicBezTo>
                    <a:pt x="531" y="918"/>
                    <a:pt x="519" y="885"/>
                    <a:pt x="501" y="885"/>
                  </a:cubicBezTo>
                  <a:cubicBezTo>
                    <a:pt x="496" y="885"/>
                    <a:pt x="491" y="887"/>
                    <a:pt x="487" y="891"/>
                  </a:cubicBezTo>
                  <a:cubicBezTo>
                    <a:pt x="426" y="928"/>
                    <a:pt x="365" y="1001"/>
                    <a:pt x="305" y="1050"/>
                  </a:cubicBezTo>
                  <a:cubicBezTo>
                    <a:pt x="219" y="1123"/>
                    <a:pt x="146" y="1196"/>
                    <a:pt x="73" y="1269"/>
                  </a:cubicBezTo>
                  <a:cubicBezTo>
                    <a:pt x="86" y="1183"/>
                    <a:pt x="97" y="1098"/>
                    <a:pt x="122" y="1013"/>
                  </a:cubicBezTo>
                  <a:cubicBezTo>
                    <a:pt x="219" y="953"/>
                    <a:pt x="305" y="843"/>
                    <a:pt x="389" y="758"/>
                  </a:cubicBezTo>
                  <a:cubicBezTo>
                    <a:pt x="451" y="697"/>
                    <a:pt x="499" y="648"/>
                    <a:pt x="572" y="599"/>
                  </a:cubicBezTo>
                  <a:cubicBezTo>
                    <a:pt x="597" y="563"/>
                    <a:pt x="633" y="526"/>
                    <a:pt x="670" y="502"/>
                  </a:cubicBezTo>
                  <a:cubicBezTo>
                    <a:pt x="674" y="507"/>
                    <a:pt x="682" y="510"/>
                    <a:pt x="689" y="510"/>
                  </a:cubicBezTo>
                  <a:cubicBezTo>
                    <a:pt x="700" y="510"/>
                    <a:pt x="711" y="505"/>
                    <a:pt x="718" y="490"/>
                  </a:cubicBezTo>
                  <a:cubicBezTo>
                    <a:pt x="718" y="478"/>
                    <a:pt x="718" y="466"/>
                    <a:pt x="730" y="453"/>
                  </a:cubicBezTo>
                  <a:cubicBezTo>
                    <a:pt x="730" y="444"/>
                    <a:pt x="722" y="426"/>
                    <a:pt x="706" y="426"/>
                  </a:cubicBezTo>
                  <a:cubicBezTo>
                    <a:pt x="702" y="426"/>
                    <a:pt x="698" y="427"/>
                    <a:pt x="694" y="429"/>
                  </a:cubicBezTo>
                  <a:cubicBezTo>
                    <a:pt x="608" y="466"/>
                    <a:pt x="511" y="575"/>
                    <a:pt x="451" y="636"/>
                  </a:cubicBezTo>
                  <a:cubicBezTo>
                    <a:pt x="389" y="697"/>
                    <a:pt x="329" y="745"/>
                    <a:pt x="280" y="807"/>
                  </a:cubicBezTo>
                  <a:lnTo>
                    <a:pt x="159" y="928"/>
                  </a:lnTo>
                  <a:cubicBezTo>
                    <a:pt x="329" y="515"/>
                    <a:pt x="743" y="210"/>
                    <a:pt x="1205" y="101"/>
                  </a:cubicBezTo>
                  <a:cubicBezTo>
                    <a:pt x="1330" y="70"/>
                    <a:pt x="1458" y="54"/>
                    <a:pt x="1585" y="54"/>
                  </a:cubicBezTo>
                  <a:close/>
                  <a:moveTo>
                    <a:pt x="1180" y="3494"/>
                  </a:moveTo>
                  <a:cubicBezTo>
                    <a:pt x="1253" y="3494"/>
                    <a:pt x="1338" y="3506"/>
                    <a:pt x="1411" y="3518"/>
                  </a:cubicBezTo>
                  <a:cubicBezTo>
                    <a:pt x="1533" y="3542"/>
                    <a:pt x="1642" y="3579"/>
                    <a:pt x="1764" y="3591"/>
                  </a:cubicBezTo>
                  <a:cubicBezTo>
                    <a:pt x="1813" y="3599"/>
                    <a:pt x="1861" y="3602"/>
                    <a:pt x="1910" y="3602"/>
                  </a:cubicBezTo>
                  <a:cubicBezTo>
                    <a:pt x="2007" y="3602"/>
                    <a:pt x="2105" y="3591"/>
                    <a:pt x="2202" y="3591"/>
                  </a:cubicBezTo>
                  <a:cubicBezTo>
                    <a:pt x="2251" y="3591"/>
                    <a:pt x="2287" y="3591"/>
                    <a:pt x="2335" y="3604"/>
                  </a:cubicBezTo>
                  <a:lnTo>
                    <a:pt x="2043" y="3713"/>
                  </a:lnTo>
                  <a:cubicBezTo>
                    <a:pt x="1946" y="3750"/>
                    <a:pt x="1861" y="3810"/>
                    <a:pt x="1764" y="3847"/>
                  </a:cubicBezTo>
                  <a:cubicBezTo>
                    <a:pt x="1691" y="3871"/>
                    <a:pt x="1605" y="3883"/>
                    <a:pt x="1521" y="3883"/>
                  </a:cubicBezTo>
                  <a:lnTo>
                    <a:pt x="1508" y="3883"/>
                  </a:lnTo>
                  <a:cubicBezTo>
                    <a:pt x="1505" y="3880"/>
                    <a:pt x="1500" y="3878"/>
                    <a:pt x="1496" y="3878"/>
                  </a:cubicBezTo>
                  <a:cubicBezTo>
                    <a:pt x="1484" y="3878"/>
                    <a:pt x="1472" y="3887"/>
                    <a:pt x="1472" y="3896"/>
                  </a:cubicBezTo>
                  <a:cubicBezTo>
                    <a:pt x="1399" y="3896"/>
                    <a:pt x="1326" y="3907"/>
                    <a:pt x="1253" y="3932"/>
                  </a:cubicBezTo>
                  <a:cubicBezTo>
                    <a:pt x="1168" y="3883"/>
                    <a:pt x="1119" y="3774"/>
                    <a:pt x="1070" y="3688"/>
                  </a:cubicBezTo>
                  <a:cubicBezTo>
                    <a:pt x="1059" y="3677"/>
                    <a:pt x="1059" y="3652"/>
                    <a:pt x="1046" y="3628"/>
                  </a:cubicBezTo>
                  <a:cubicBezTo>
                    <a:pt x="1010" y="3531"/>
                    <a:pt x="1107" y="3494"/>
                    <a:pt x="1180" y="3494"/>
                  </a:cubicBezTo>
                  <a:close/>
                  <a:moveTo>
                    <a:pt x="2384" y="3628"/>
                  </a:moveTo>
                  <a:cubicBezTo>
                    <a:pt x="2396" y="3628"/>
                    <a:pt x="2396" y="3640"/>
                    <a:pt x="2408" y="3640"/>
                  </a:cubicBezTo>
                  <a:cubicBezTo>
                    <a:pt x="2457" y="3677"/>
                    <a:pt x="2481" y="3750"/>
                    <a:pt x="2494" y="3810"/>
                  </a:cubicBezTo>
                  <a:cubicBezTo>
                    <a:pt x="2542" y="3956"/>
                    <a:pt x="2408" y="4029"/>
                    <a:pt x="2335" y="4126"/>
                  </a:cubicBezTo>
                  <a:cubicBezTo>
                    <a:pt x="2327" y="4126"/>
                    <a:pt x="2319" y="4121"/>
                    <a:pt x="2311" y="4121"/>
                  </a:cubicBezTo>
                  <a:cubicBezTo>
                    <a:pt x="2307" y="4121"/>
                    <a:pt x="2303" y="4122"/>
                    <a:pt x="2299" y="4126"/>
                  </a:cubicBezTo>
                  <a:cubicBezTo>
                    <a:pt x="2299" y="4126"/>
                    <a:pt x="2299" y="4139"/>
                    <a:pt x="2287" y="4139"/>
                  </a:cubicBezTo>
                  <a:cubicBezTo>
                    <a:pt x="2189" y="4115"/>
                    <a:pt x="2092" y="4102"/>
                    <a:pt x="1983" y="4078"/>
                  </a:cubicBezTo>
                  <a:cubicBezTo>
                    <a:pt x="1897" y="4066"/>
                    <a:pt x="1813" y="4017"/>
                    <a:pt x="1727" y="3980"/>
                  </a:cubicBezTo>
                  <a:cubicBezTo>
                    <a:pt x="1691" y="3956"/>
                    <a:pt x="1642" y="3944"/>
                    <a:pt x="1594" y="3932"/>
                  </a:cubicBezTo>
                  <a:cubicBezTo>
                    <a:pt x="1727" y="3920"/>
                    <a:pt x="1837" y="3871"/>
                    <a:pt x="1959" y="3810"/>
                  </a:cubicBezTo>
                  <a:cubicBezTo>
                    <a:pt x="2105" y="3737"/>
                    <a:pt x="2251" y="3688"/>
                    <a:pt x="2384" y="3628"/>
                  </a:cubicBezTo>
                  <a:close/>
                  <a:moveTo>
                    <a:pt x="1508" y="3944"/>
                  </a:moveTo>
                  <a:cubicBezTo>
                    <a:pt x="1545" y="3969"/>
                    <a:pt x="1594" y="3980"/>
                    <a:pt x="1642" y="3993"/>
                  </a:cubicBezTo>
                  <a:cubicBezTo>
                    <a:pt x="1727" y="4017"/>
                    <a:pt x="1813" y="4078"/>
                    <a:pt x="1910" y="4115"/>
                  </a:cubicBezTo>
                  <a:cubicBezTo>
                    <a:pt x="1959" y="4126"/>
                    <a:pt x="2032" y="4151"/>
                    <a:pt x="2092" y="4151"/>
                  </a:cubicBezTo>
                  <a:cubicBezTo>
                    <a:pt x="2153" y="4151"/>
                    <a:pt x="2202" y="4151"/>
                    <a:pt x="2251" y="4175"/>
                  </a:cubicBezTo>
                  <a:cubicBezTo>
                    <a:pt x="2214" y="4212"/>
                    <a:pt x="2153" y="4248"/>
                    <a:pt x="2129" y="4272"/>
                  </a:cubicBezTo>
                  <a:cubicBezTo>
                    <a:pt x="2032" y="4333"/>
                    <a:pt x="1934" y="4345"/>
                    <a:pt x="1837" y="4369"/>
                  </a:cubicBezTo>
                  <a:cubicBezTo>
                    <a:pt x="1764" y="4394"/>
                    <a:pt x="1667" y="4394"/>
                    <a:pt x="1594" y="4418"/>
                  </a:cubicBezTo>
                  <a:cubicBezTo>
                    <a:pt x="1557" y="4431"/>
                    <a:pt x="1521" y="4431"/>
                    <a:pt x="1484" y="4442"/>
                  </a:cubicBezTo>
                  <a:lnTo>
                    <a:pt x="1448" y="4442"/>
                  </a:lnTo>
                  <a:cubicBezTo>
                    <a:pt x="1387" y="4467"/>
                    <a:pt x="1314" y="4467"/>
                    <a:pt x="1241" y="4479"/>
                  </a:cubicBezTo>
                  <a:cubicBezTo>
                    <a:pt x="1205" y="4394"/>
                    <a:pt x="1180" y="4309"/>
                    <a:pt x="1156" y="4224"/>
                  </a:cubicBezTo>
                  <a:cubicBezTo>
                    <a:pt x="1095" y="3993"/>
                    <a:pt x="1326" y="3956"/>
                    <a:pt x="1508" y="3944"/>
                  </a:cubicBezTo>
                  <a:close/>
                  <a:moveTo>
                    <a:pt x="2299" y="4199"/>
                  </a:moveTo>
                  <a:lnTo>
                    <a:pt x="2299" y="4199"/>
                  </a:lnTo>
                  <a:cubicBezTo>
                    <a:pt x="2287" y="4260"/>
                    <a:pt x="2323" y="4321"/>
                    <a:pt x="2359" y="4369"/>
                  </a:cubicBezTo>
                  <a:cubicBezTo>
                    <a:pt x="2469" y="4540"/>
                    <a:pt x="2311" y="4650"/>
                    <a:pt x="2165" y="4674"/>
                  </a:cubicBezTo>
                  <a:cubicBezTo>
                    <a:pt x="2105" y="4674"/>
                    <a:pt x="2056" y="4637"/>
                    <a:pt x="2007" y="4637"/>
                  </a:cubicBezTo>
                  <a:cubicBezTo>
                    <a:pt x="1910" y="4625"/>
                    <a:pt x="1824" y="4613"/>
                    <a:pt x="1727" y="4577"/>
                  </a:cubicBezTo>
                  <a:cubicBezTo>
                    <a:pt x="1678" y="4564"/>
                    <a:pt x="1581" y="4515"/>
                    <a:pt x="1533" y="4479"/>
                  </a:cubicBezTo>
                  <a:cubicBezTo>
                    <a:pt x="1545" y="4479"/>
                    <a:pt x="1545" y="4479"/>
                    <a:pt x="1557" y="4467"/>
                  </a:cubicBezTo>
                  <a:cubicBezTo>
                    <a:pt x="1667" y="4442"/>
                    <a:pt x="1788" y="4442"/>
                    <a:pt x="1886" y="4418"/>
                  </a:cubicBezTo>
                  <a:cubicBezTo>
                    <a:pt x="1983" y="4382"/>
                    <a:pt x="2068" y="4358"/>
                    <a:pt x="2153" y="4309"/>
                  </a:cubicBezTo>
                  <a:cubicBezTo>
                    <a:pt x="2202" y="4285"/>
                    <a:pt x="2251" y="4236"/>
                    <a:pt x="2299" y="4199"/>
                  </a:cubicBezTo>
                  <a:close/>
                  <a:moveTo>
                    <a:pt x="1472" y="4491"/>
                  </a:moveTo>
                  <a:cubicBezTo>
                    <a:pt x="1484" y="4504"/>
                    <a:pt x="1521" y="4528"/>
                    <a:pt x="1533" y="4540"/>
                  </a:cubicBezTo>
                  <a:cubicBezTo>
                    <a:pt x="1594" y="4564"/>
                    <a:pt x="1654" y="4601"/>
                    <a:pt x="1715" y="4625"/>
                  </a:cubicBezTo>
                  <a:cubicBezTo>
                    <a:pt x="1800" y="4650"/>
                    <a:pt x="1873" y="4674"/>
                    <a:pt x="1959" y="4674"/>
                  </a:cubicBezTo>
                  <a:cubicBezTo>
                    <a:pt x="2032" y="4686"/>
                    <a:pt x="2092" y="4723"/>
                    <a:pt x="2153" y="4723"/>
                  </a:cubicBezTo>
                  <a:cubicBezTo>
                    <a:pt x="2153" y="4734"/>
                    <a:pt x="2153" y="4747"/>
                    <a:pt x="2165" y="4759"/>
                  </a:cubicBezTo>
                  <a:cubicBezTo>
                    <a:pt x="2153" y="4759"/>
                    <a:pt x="2141" y="4759"/>
                    <a:pt x="2141" y="4771"/>
                  </a:cubicBezTo>
                  <a:cubicBezTo>
                    <a:pt x="2116" y="4783"/>
                    <a:pt x="2080" y="4807"/>
                    <a:pt x="2056" y="4820"/>
                  </a:cubicBezTo>
                  <a:cubicBezTo>
                    <a:pt x="2032" y="4820"/>
                    <a:pt x="2007" y="4820"/>
                    <a:pt x="1995" y="4832"/>
                  </a:cubicBezTo>
                  <a:cubicBezTo>
                    <a:pt x="1982" y="4826"/>
                    <a:pt x="1967" y="4823"/>
                    <a:pt x="1952" y="4823"/>
                  </a:cubicBezTo>
                  <a:cubicBezTo>
                    <a:pt x="1937" y="4823"/>
                    <a:pt x="1922" y="4826"/>
                    <a:pt x="1910" y="4832"/>
                  </a:cubicBezTo>
                  <a:cubicBezTo>
                    <a:pt x="1837" y="4832"/>
                    <a:pt x="1764" y="4820"/>
                    <a:pt x="1691" y="4796"/>
                  </a:cubicBezTo>
                  <a:cubicBezTo>
                    <a:pt x="1605" y="4783"/>
                    <a:pt x="1521" y="4796"/>
                    <a:pt x="1448" y="4759"/>
                  </a:cubicBezTo>
                  <a:cubicBezTo>
                    <a:pt x="1387" y="4747"/>
                    <a:pt x="1375" y="4734"/>
                    <a:pt x="1326" y="4698"/>
                  </a:cubicBezTo>
                  <a:cubicBezTo>
                    <a:pt x="1326" y="4686"/>
                    <a:pt x="1314" y="4686"/>
                    <a:pt x="1314" y="4686"/>
                  </a:cubicBezTo>
                  <a:cubicBezTo>
                    <a:pt x="1302" y="4661"/>
                    <a:pt x="1302" y="4637"/>
                    <a:pt x="1289" y="4625"/>
                  </a:cubicBezTo>
                  <a:lnTo>
                    <a:pt x="1253" y="4515"/>
                  </a:lnTo>
                  <a:cubicBezTo>
                    <a:pt x="1326" y="4515"/>
                    <a:pt x="1399" y="4504"/>
                    <a:pt x="1472" y="4491"/>
                  </a:cubicBezTo>
                  <a:close/>
                  <a:moveTo>
                    <a:pt x="1424" y="4942"/>
                  </a:moveTo>
                  <a:cubicBezTo>
                    <a:pt x="1435" y="4953"/>
                    <a:pt x="1435" y="4953"/>
                    <a:pt x="1448" y="4953"/>
                  </a:cubicBezTo>
                  <a:lnTo>
                    <a:pt x="1460" y="4966"/>
                  </a:lnTo>
                  <a:cubicBezTo>
                    <a:pt x="1424" y="4966"/>
                    <a:pt x="1411" y="4966"/>
                    <a:pt x="1411" y="4953"/>
                  </a:cubicBezTo>
                  <a:lnTo>
                    <a:pt x="1424" y="4942"/>
                  </a:lnTo>
                  <a:close/>
                  <a:moveTo>
                    <a:pt x="2153" y="4978"/>
                  </a:moveTo>
                  <a:cubicBezTo>
                    <a:pt x="2129" y="5039"/>
                    <a:pt x="2092" y="5112"/>
                    <a:pt x="2056" y="5172"/>
                  </a:cubicBezTo>
                  <a:lnTo>
                    <a:pt x="2043" y="5185"/>
                  </a:lnTo>
                  <a:cubicBezTo>
                    <a:pt x="2040" y="5181"/>
                    <a:pt x="2036" y="5179"/>
                    <a:pt x="2033" y="5179"/>
                  </a:cubicBezTo>
                  <a:cubicBezTo>
                    <a:pt x="2024" y="5179"/>
                    <a:pt x="2016" y="5188"/>
                    <a:pt x="2007" y="5196"/>
                  </a:cubicBezTo>
                  <a:cubicBezTo>
                    <a:pt x="1922" y="5196"/>
                    <a:pt x="1837" y="5185"/>
                    <a:pt x="1751" y="5185"/>
                  </a:cubicBezTo>
                  <a:lnTo>
                    <a:pt x="1678" y="5185"/>
                  </a:lnTo>
                  <a:cubicBezTo>
                    <a:pt x="1667" y="5172"/>
                    <a:pt x="1654" y="5172"/>
                    <a:pt x="1642" y="5172"/>
                  </a:cubicBezTo>
                  <a:cubicBezTo>
                    <a:pt x="1626" y="5172"/>
                    <a:pt x="1610" y="5167"/>
                    <a:pt x="1594" y="5167"/>
                  </a:cubicBezTo>
                  <a:cubicBezTo>
                    <a:pt x="1586" y="5167"/>
                    <a:pt x="1578" y="5168"/>
                    <a:pt x="1569" y="5172"/>
                  </a:cubicBezTo>
                  <a:cubicBezTo>
                    <a:pt x="1521" y="5160"/>
                    <a:pt x="1484" y="5148"/>
                    <a:pt x="1448" y="5148"/>
                  </a:cubicBezTo>
                  <a:cubicBezTo>
                    <a:pt x="1424" y="5099"/>
                    <a:pt x="1399" y="5050"/>
                    <a:pt x="1387" y="4990"/>
                  </a:cubicBezTo>
                  <a:lnTo>
                    <a:pt x="1387" y="4990"/>
                  </a:lnTo>
                  <a:cubicBezTo>
                    <a:pt x="1459" y="5017"/>
                    <a:pt x="1553" y="5031"/>
                    <a:pt x="1636" y="5031"/>
                  </a:cubicBezTo>
                  <a:cubicBezTo>
                    <a:pt x="1664" y="5031"/>
                    <a:pt x="1691" y="5029"/>
                    <a:pt x="1715" y="5026"/>
                  </a:cubicBezTo>
                  <a:lnTo>
                    <a:pt x="1934" y="5026"/>
                  </a:lnTo>
                  <a:cubicBezTo>
                    <a:pt x="2007" y="5014"/>
                    <a:pt x="2068" y="4990"/>
                    <a:pt x="2141" y="4978"/>
                  </a:cubicBezTo>
                  <a:close/>
                  <a:moveTo>
                    <a:pt x="1912" y="5338"/>
                  </a:moveTo>
                  <a:cubicBezTo>
                    <a:pt x="1866" y="5372"/>
                    <a:pt x="1820" y="5404"/>
                    <a:pt x="1764" y="5404"/>
                  </a:cubicBezTo>
                  <a:lnTo>
                    <a:pt x="1764" y="5379"/>
                  </a:lnTo>
                  <a:cubicBezTo>
                    <a:pt x="1776" y="5391"/>
                    <a:pt x="1788" y="5391"/>
                    <a:pt x="1788" y="5391"/>
                  </a:cubicBezTo>
                  <a:cubicBezTo>
                    <a:pt x="1792" y="5395"/>
                    <a:pt x="1796" y="5397"/>
                    <a:pt x="1800" y="5397"/>
                  </a:cubicBezTo>
                  <a:cubicBezTo>
                    <a:pt x="1807" y="5397"/>
                    <a:pt x="1813" y="5391"/>
                    <a:pt x="1813" y="5391"/>
                  </a:cubicBezTo>
                  <a:cubicBezTo>
                    <a:pt x="1824" y="5391"/>
                    <a:pt x="1824" y="5379"/>
                    <a:pt x="1824" y="5379"/>
                  </a:cubicBezTo>
                  <a:lnTo>
                    <a:pt x="1897" y="5342"/>
                  </a:lnTo>
                  <a:cubicBezTo>
                    <a:pt x="1903" y="5342"/>
                    <a:pt x="1908" y="5340"/>
                    <a:pt x="1912" y="5338"/>
                  </a:cubicBezTo>
                  <a:close/>
                  <a:moveTo>
                    <a:pt x="1598" y="1"/>
                  </a:moveTo>
                  <a:cubicBezTo>
                    <a:pt x="1279" y="1"/>
                    <a:pt x="956" y="96"/>
                    <a:pt x="681" y="259"/>
                  </a:cubicBezTo>
                  <a:cubicBezTo>
                    <a:pt x="451" y="393"/>
                    <a:pt x="256" y="599"/>
                    <a:pt x="134" y="843"/>
                  </a:cubicBezTo>
                  <a:cubicBezTo>
                    <a:pt x="0" y="1123"/>
                    <a:pt x="0" y="1426"/>
                    <a:pt x="61" y="1718"/>
                  </a:cubicBezTo>
                  <a:cubicBezTo>
                    <a:pt x="122" y="2023"/>
                    <a:pt x="280" y="2302"/>
                    <a:pt x="438" y="2582"/>
                  </a:cubicBezTo>
                  <a:cubicBezTo>
                    <a:pt x="621" y="2898"/>
                    <a:pt x="815" y="3202"/>
                    <a:pt x="997" y="3506"/>
                  </a:cubicBezTo>
                  <a:cubicBezTo>
                    <a:pt x="997" y="3518"/>
                    <a:pt x="1010" y="3518"/>
                    <a:pt x="1010" y="3518"/>
                  </a:cubicBezTo>
                  <a:cubicBezTo>
                    <a:pt x="937" y="3628"/>
                    <a:pt x="1107" y="3883"/>
                    <a:pt x="1205" y="3956"/>
                  </a:cubicBezTo>
                  <a:cubicBezTo>
                    <a:pt x="1205" y="3969"/>
                    <a:pt x="1192" y="3969"/>
                    <a:pt x="1192" y="3969"/>
                  </a:cubicBezTo>
                  <a:cubicBezTo>
                    <a:pt x="1083" y="4053"/>
                    <a:pt x="1095" y="4199"/>
                    <a:pt x="1132" y="4309"/>
                  </a:cubicBezTo>
                  <a:cubicBezTo>
                    <a:pt x="1156" y="4406"/>
                    <a:pt x="1205" y="4504"/>
                    <a:pt x="1229" y="4601"/>
                  </a:cubicBezTo>
                  <a:cubicBezTo>
                    <a:pt x="1265" y="4698"/>
                    <a:pt x="1289" y="4807"/>
                    <a:pt x="1314" y="4917"/>
                  </a:cubicBezTo>
                  <a:cubicBezTo>
                    <a:pt x="1360" y="5103"/>
                    <a:pt x="1507" y="5455"/>
                    <a:pt x="1742" y="5455"/>
                  </a:cubicBezTo>
                  <a:cubicBezTo>
                    <a:pt x="1753" y="5455"/>
                    <a:pt x="1764" y="5454"/>
                    <a:pt x="1776" y="5452"/>
                  </a:cubicBezTo>
                  <a:cubicBezTo>
                    <a:pt x="1934" y="5428"/>
                    <a:pt x="2032" y="5294"/>
                    <a:pt x="2116" y="5172"/>
                  </a:cubicBezTo>
                  <a:cubicBezTo>
                    <a:pt x="2178" y="5075"/>
                    <a:pt x="2214" y="4978"/>
                    <a:pt x="2214" y="4880"/>
                  </a:cubicBezTo>
                  <a:lnTo>
                    <a:pt x="2226" y="4880"/>
                  </a:lnTo>
                  <a:cubicBezTo>
                    <a:pt x="2238" y="4856"/>
                    <a:pt x="2226" y="4832"/>
                    <a:pt x="2214" y="4807"/>
                  </a:cubicBezTo>
                  <a:cubicBezTo>
                    <a:pt x="2214" y="4783"/>
                    <a:pt x="2214" y="4747"/>
                    <a:pt x="2202" y="4710"/>
                  </a:cubicBezTo>
                  <a:cubicBezTo>
                    <a:pt x="2287" y="4698"/>
                    <a:pt x="2396" y="4661"/>
                    <a:pt x="2421" y="4564"/>
                  </a:cubicBezTo>
                  <a:cubicBezTo>
                    <a:pt x="2445" y="4515"/>
                    <a:pt x="2445" y="4467"/>
                    <a:pt x="2432" y="4406"/>
                  </a:cubicBezTo>
                  <a:cubicBezTo>
                    <a:pt x="2421" y="4382"/>
                    <a:pt x="2396" y="4345"/>
                    <a:pt x="2384" y="4321"/>
                  </a:cubicBezTo>
                  <a:cubicBezTo>
                    <a:pt x="2323" y="4236"/>
                    <a:pt x="2372" y="4151"/>
                    <a:pt x="2432" y="4102"/>
                  </a:cubicBezTo>
                  <a:cubicBezTo>
                    <a:pt x="2542" y="3993"/>
                    <a:pt x="2578" y="3883"/>
                    <a:pt x="2518" y="3737"/>
                  </a:cubicBezTo>
                  <a:cubicBezTo>
                    <a:pt x="2505" y="3677"/>
                    <a:pt x="2469" y="3628"/>
                    <a:pt x="2421" y="3591"/>
                  </a:cubicBezTo>
                  <a:cubicBezTo>
                    <a:pt x="2421" y="3579"/>
                    <a:pt x="2408" y="3567"/>
                    <a:pt x="2396" y="3567"/>
                  </a:cubicBezTo>
                  <a:cubicBezTo>
                    <a:pt x="2688" y="2947"/>
                    <a:pt x="2968" y="2290"/>
                    <a:pt x="2980" y="1597"/>
                  </a:cubicBezTo>
                  <a:cubicBezTo>
                    <a:pt x="2992" y="1013"/>
                    <a:pt x="2761" y="380"/>
                    <a:pt x="2189" y="126"/>
                  </a:cubicBezTo>
                  <a:cubicBezTo>
                    <a:pt x="2004" y="40"/>
                    <a:pt x="1802" y="1"/>
                    <a:pt x="159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 name="Google Shape;1204;p31">
              <a:extLst>
                <a:ext uri="{FF2B5EF4-FFF2-40B4-BE49-F238E27FC236}">
                  <a16:creationId xmlns:a16="http://schemas.microsoft.com/office/drawing/2014/main" id="{E10310A0-61B3-E16F-2BF3-1814065D0409}"/>
                </a:ext>
              </a:extLst>
            </p:cNvPr>
            <p:cNvSpPr/>
            <p:nvPr/>
          </p:nvSpPr>
          <p:spPr>
            <a:xfrm>
              <a:off x="2159814" y="2973064"/>
              <a:ext cx="150269" cy="270267"/>
            </a:xfrm>
            <a:custGeom>
              <a:avLst/>
              <a:gdLst/>
              <a:ahLst/>
              <a:cxnLst/>
              <a:rect l="l" t="t" r="r" b="b"/>
              <a:pathLst>
                <a:path w="3053" h="5491" extrusionOk="0">
                  <a:moveTo>
                    <a:pt x="2968" y="1210"/>
                  </a:moveTo>
                  <a:cubicBezTo>
                    <a:pt x="2978" y="1274"/>
                    <a:pt x="2984" y="1335"/>
                    <a:pt x="2988" y="1394"/>
                  </a:cubicBezTo>
                  <a:lnTo>
                    <a:pt x="2988" y="1394"/>
                  </a:lnTo>
                  <a:cubicBezTo>
                    <a:pt x="2983" y="1331"/>
                    <a:pt x="2977" y="1270"/>
                    <a:pt x="2968" y="1210"/>
                  </a:cubicBezTo>
                  <a:close/>
                  <a:moveTo>
                    <a:pt x="884" y="1712"/>
                  </a:moveTo>
                  <a:lnTo>
                    <a:pt x="884" y="1712"/>
                  </a:lnTo>
                  <a:cubicBezTo>
                    <a:pt x="873" y="1721"/>
                    <a:pt x="863" y="1721"/>
                    <a:pt x="863" y="1721"/>
                  </a:cubicBezTo>
                  <a:cubicBezTo>
                    <a:pt x="870" y="1717"/>
                    <a:pt x="876" y="1714"/>
                    <a:pt x="884" y="1712"/>
                  </a:cubicBezTo>
                  <a:close/>
                  <a:moveTo>
                    <a:pt x="1836" y="1429"/>
                  </a:moveTo>
                  <a:cubicBezTo>
                    <a:pt x="1860" y="1429"/>
                    <a:pt x="1885" y="1440"/>
                    <a:pt x="1909" y="1453"/>
                  </a:cubicBezTo>
                  <a:cubicBezTo>
                    <a:pt x="1946" y="1502"/>
                    <a:pt x="1958" y="1599"/>
                    <a:pt x="1933" y="1659"/>
                  </a:cubicBezTo>
                  <a:cubicBezTo>
                    <a:pt x="1922" y="1732"/>
                    <a:pt x="1885" y="1805"/>
                    <a:pt x="1812" y="1878"/>
                  </a:cubicBezTo>
                  <a:cubicBezTo>
                    <a:pt x="1727" y="1794"/>
                    <a:pt x="1678" y="1708"/>
                    <a:pt x="1666" y="1611"/>
                  </a:cubicBezTo>
                  <a:cubicBezTo>
                    <a:pt x="1666" y="1562"/>
                    <a:pt x="1678" y="1526"/>
                    <a:pt x="1714" y="1489"/>
                  </a:cubicBezTo>
                  <a:cubicBezTo>
                    <a:pt x="1739" y="1453"/>
                    <a:pt x="1776" y="1429"/>
                    <a:pt x="1824" y="1429"/>
                  </a:cubicBezTo>
                  <a:close/>
                  <a:moveTo>
                    <a:pt x="1824" y="1392"/>
                  </a:moveTo>
                  <a:cubicBezTo>
                    <a:pt x="1763" y="1392"/>
                    <a:pt x="1714" y="1429"/>
                    <a:pt x="1678" y="1465"/>
                  </a:cubicBezTo>
                  <a:cubicBezTo>
                    <a:pt x="1641" y="1502"/>
                    <a:pt x="1630" y="1562"/>
                    <a:pt x="1641" y="1623"/>
                  </a:cubicBezTo>
                  <a:cubicBezTo>
                    <a:pt x="1641" y="1721"/>
                    <a:pt x="1703" y="1818"/>
                    <a:pt x="1800" y="1915"/>
                  </a:cubicBezTo>
                  <a:lnTo>
                    <a:pt x="1812" y="1927"/>
                  </a:lnTo>
                  <a:lnTo>
                    <a:pt x="1824" y="1915"/>
                  </a:lnTo>
                  <a:cubicBezTo>
                    <a:pt x="1909" y="1830"/>
                    <a:pt x="1958" y="1757"/>
                    <a:pt x="1970" y="1672"/>
                  </a:cubicBezTo>
                  <a:cubicBezTo>
                    <a:pt x="1995" y="1599"/>
                    <a:pt x="1982" y="1489"/>
                    <a:pt x="1933" y="1440"/>
                  </a:cubicBezTo>
                  <a:cubicBezTo>
                    <a:pt x="1909" y="1404"/>
                    <a:pt x="1873" y="1392"/>
                    <a:pt x="1824" y="1392"/>
                  </a:cubicBezTo>
                  <a:close/>
                  <a:moveTo>
                    <a:pt x="2481" y="1818"/>
                  </a:moveTo>
                  <a:cubicBezTo>
                    <a:pt x="2481" y="1818"/>
                    <a:pt x="2468" y="1830"/>
                    <a:pt x="2468" y="1854"/>
                  </a:cubicBezTo>
                  <a:cubicBezTo>
                    <a:pt x="2457" y="1878"/>
                    <a:pt x="2444" y="1915"/>
                    <a:pt x="2420" y="1939"/>
                  </a:cubicBezTo>
                  <a:lnTo>
                    <a:pt x="2457" y="1830"/>
                  </a:lnTo>
                  <a:cubicBezTo>
                    <a:pt x="2468" y="1818"/>
                    <a:pt x="2468" y="1818"/>
                    <a:pt x="2481" y="1818"/>
                  </a:cubicBezTo>
                  <a:close/>
                  <a:moveTo>
                    <a:pt x="924" y="1745"/>
                  </a:moveTo>
                  <a:cubicBezTo>
                    <a:pt x="985" y="1745"/>
                    <a:pt x="1058" y="1781"/>
                    <a:pt x="1095" y="1818"/>
                  </a:cubicBezTo>
                  <a:cubicBezTo>
                    <a:pt x="1179" y="1891"/>
                    <a:pt x="1216" y="2012"/>
                    <a:pt x="1241" y="2121"/>
                  </a:cubicBezTo>
                  <a:cubicBezTo>
                    <a:pt x="1119" y="2121"/>
                    <a:pt x="997" y="2073"/>
                    <a:pt x="900" y="1988"/>
                  </a:cubicBezTo>
                  <a:cubicBezTo>
                    <a:pt x="839" y="1939"/>
                    <a:pt x="803" y="1867"/>
                    <a:pt x="827" y="1794"/>
                  </a:cubicBezTo>
                  <a:cubicBezTo>
                    <a:pt x="839" y="1769"/>
                    <a:pt x="863" y="1757"/>
                    <a:pt x="887" y="1745"/>
                  </a:cubicBezTo>
                  <a:close/>
                  <a:moveTo>
                    <a:pt x="608" y="1939"/>
                  </a:moveTo>
                  <a:cubicBezTo>
                    <a:pt x="620" y="1939"/>
                    <a:pt x="620" y="1951"/>
                    <a:pt x="608" y="1951"/>
                  </a:cubicBezTo>
                  <a:cubicBezTo>
                    <a:pt x="571" y="1988"/>
                    <a:pt x="523" y="2024"/>
                    <a:pt x="474" y="2061"/>
                  </a:cubicBezTo>
                  <a:cubicBezTo>
                    <a:pt x="425" y="2097"/>
                    <a:pt x="377" y="2134"/>
                    <a:pt x="328" y="2183"/>
                  </a:cubicBezTo>
                  <a:lnTo>
                    <a:pt x="316" y="2183"/>
                  </a:lnTo>
                  <a:lnTo>
                    <a:pt x="328" y="2170"/>
                  </a:lnTo>
                  <a:cubicBezTo>
                    <a:pt x="365" y="2134"/>
                    <a:pt x="414" y="2097"/>
                    <a:pt x="462" y="2048"/>
                  </a:cubicBezTo>
                  <a:cubicBezTo>
                    <a:pt x="511" y="2024"/>
                    <a:pt x="560" y="1975"/>
                    <a:pt x="608" y="1939"/>
                  </a:cubicBezTo>
                  <a:close/>
                  <a:moveTo>
                    <a:pt x="754" y="2329"/>
                  </a:moveTo>
                  <a:lnTo>
                    <a:pt x="754" y="2340"/>
                  </a:lnTo>
                  <a:cubicBezTo>
                    <a:pt x="693" y="2377"/>
                    <a:pt x="657" y="2413"/>
                    <a:pt x="608" y="2462"/>
                  </a:cubicBezTo>
                  <a:cubicBezTo>
                    <a:pt x="596" y="2462"/>
                    <a:pt x="596" y="2475"/>
                    <a:pt x="584" y="2475"/>
                  </a:cubicBezTo>
                  <a:cubicBezTo>
                    <a:pt x="560" y="2499"/>
                    <a:pt x="535" y="2523"/>
                    <a:pt x="523" y="2548"/>
                  </a:cubicBezTo>
                  <a:lnTo>
                    <a:pt x="511" y="2548"/>
                  </a:lnTo>
                  <a:lnTo>
                    <a:pt x="511" y="2535"/>
                  </a:lnTo>
                  <a:cubicBezTo>
                    <a:pt x="523" y="2511"/>
                    <a:pt x="547" y="2499"/>
                    <a:pt x="571" y="2475"/>
                  </a:cubicBezTo>
                  <a:lnTo>
                    <a:pt x="608" y="2438"/>
                  </a:lnTo>
                  <a:lnTo>
                    <a:pt x="754" y="2329"/>
                  </a:lnTo>
                  <a:close/>
                  <a:moveTo>
                    <a:pt x="887" y="2669"/>
                  </a:moveTo>
                  <a:cubicBezTo>
                    <a:pt x="887" y="2681"/>
                    <a:pt x="887" y="2681"/>
                    <a:pt x="876" y="2681"/>
                  </a:cubicBezTo>
                  <a:cubicBezTo>
                    <a:pt x="839" y="2705"/>
                    <a:pt x="803" y="2742"/>
                    <a:pt x="766" y="2778"/>
                  </a:cubicBezTo>
                  <a:cubicBezTo>
                    <a:pt x="742" y="2802"/>
                    <a:pt x="717" y="2827"/>
                    <a:pt x="693" y="2839"/>
                  </a:cubicBezTo>
                  <a:lnTo>
                    <a:pt x="693" y="2827"/>
                  </a:lnTo>
                  <a:cubicBezTo>
                    <a:pt x="730" y="2815"/>
                    <a:pt x="754" y="2778"/>
                    <a:pt x="779" y="2754"/>
                  </a:cubicBezTo>
                  <a:lnTo>
                    <a:pt x="790" y="2742"/>
                  </a:lnTo>
                  <a:cubicBezTo>
                    <a:pt x="815" y="2705"/>
                    <a:pt x="839" y="2693"/>
                    <a:pt x="876" y="2669"/>
                  </a:cubicBezTo>
                  <a:close/>
                  <a:moveTo>
                    <a:pt x="1125" y="3159"/>
                  </a:moveTo>
                  <a:cubicBezTo>
                    <a:pt x="1128" y="3159"/>
                    <a:pt x="1131" y="3161"/>
                    <a:pt x="1131" y="3167"/>
                  </a:cubicBezTo>
                  <a:lnTo>
                    <a:pt x="1095" y="3204"/>
                  </a:lnTo>
                  <a:cubicBezTo>
                    <a:pt x="1070" y="3216"/>
                    <a:pt x="1046" y="3240"/>
                    <a:pt x="1033" y="3253"/>
                  </a:cubicBezTo>
                  <a:lnTo>
                    <a:pt x="1033" y="3265"/>
                  </a:lnTo>
                  <a:cubicBezTo>
                    <a:pt x="1009" y="3289"/>
                    <a:pt x="997" y="3313"/>
                    <a:pt x="973" y="3313"/>
                  </a:cubicBezTo>
                  <a:lnTo>
                    <a:pt x="960" y="3313"/>
                  </a:lnTo>
                  <a:lnTo>
                    <a:pt x="973" y="3302"/>
                  </a:lnTo>
                  <a:cubicBezTo>
                    <a:pt x="997" y="3302"/>
                    <a:pt x="1009" y="3277"/>
                    <a:pt x="1022" y="3253"/>
                  </a:cubicBezTo>
                  <a:cubicBezTo>
                    <a:pt x="1033" y="3253"/>
                    <a:pt x="1033" y="3240"/>
                    <a:pt x="1033" y="3240"/>
                  </a:cubicBezTo>
                  <a:cubicBezTo>
                    <a:pt x="1046" y="3216"/>
                    <a:pt x="1070" y="3204"/>
                    <a:pt x="1082" y="3192"/>
                  </a:cubicBezTo>
                  <a:cubicBezTo>
                    <a:pt x="1095" y="3180"/>
                    <a:pt x="1106" y="3180"/>
                    <a:pt x="1119" y="3167"/>
                  </a:cubicBezTo>
                  <a:cubicBezTo>
                    <a:pt x="1119" y="3161"/>
                    <a:pt x="1122" y="3159"/>
                    <a:pt x="1125" y="3159"/>
                  </a:cubicBezTo>
                  <a:close/>
                  <a:moveTo>
                    <a:pt x="1618" y="80"/>
                  </a:moveTo>
                  <a:cubicBezTo>
                    <a:pt x="1788" y="80"/>
                    <a:pt x="1956" y="108"/>
                    <a:pt x="2116" y="164"/>
                  </a:cubicBezTo>
                  <a:cubicBezTo>
                    <a:pt x="2395" y="261"/>
                    <a:pt x="2639" y="480"/>
                    <a:pt x="2785" y="796"/>
                  </a:cubicBezTo>
                  <a:cubicBezTo>
                    <a:pt x="3052" y="1319"/>
                    <a:pt x="3004" y="2012"/>
                    <a:pt x="2651" y="2924"/>
                  </a:cubicBezTo>
                  <a:cubicBezTo>
                    <a:pt x="2566" y="3143"/>
                    <a:pt x="2468" y="3338"/>
                    <a:pt x="2395" y="3508"/>
                  </a:cubicBezTo>
                  <a:cubicBezTo>
                    <a:pt x="2384" y="3520"/>
                    <a:pt x="2371" y="3532"/>
                    <a:pt x="2371" y="3545"/>
                  </a:cubicBezTo>
                  <a:lnTo>
                    <a:pt x="2323" y="3545"/>
                  </a:lnTo>
                  <a:cubicBezTo>
                    <a:pt x="2287" y="3532"/>
                    <a:pt x="2262" y="3532"/>
                    <a:pt x="2225" y="3532"/>
                  </a:cubicBezTo>
                  <a:cubicBezTo>
                    <a:pt x="2165" y="3532"/>
                    <a:pt x="2116" y="3532"/>
                    <a:pt x="2055" y="3545"/>
                  </a:cubicBezTo>
                  <a:cubicBezTo>
                    <a:pt x="2128" y="3362"/>
                    <a:pt x="2189" y="3180"/>
                    <a:pt x="2250" y="2985"/>
                  </a:cubicBezTo>
                  <a:cubicBezTo>
                    <a:pt x="2274" y="2937"/>
                    <a:pt x="2287" y="2900"/>
                    <a:pt x="2298" y="2851"/>
                  </a:cubicBezTo>
                  <a:cubicBezTo>
                    <a:pt x="2335" y="2718"/>
                    <a:pt x="2371" y="2584"/>
                    <a:pt x="2384" y="2462"/>
                  </a:cubicBezTo>
                  <a:cubicBezTo>
                    <a:pt x="2395" y="2389"/>
                    <a:pt x="2395" y="2304"/>
                    <a:pt x="2395" y="2231"/>
                  </a:cubicBezTo>
                  <a:lnTo>
                    <a:pt x="2395" y="2073"/>
                  </a:lnTo>
                  <a:cubicBezTo>
                    <a:pt x="2420" y="2061"/>
                    <a:pt x="2432" y="2048"/>
                    <a:pt x="2444" y="2037"/>
                  </a:cubicBezTo>
                  <a:cubicBezTo>
                    <a:pt x="2468" y="2012"/>
                    <a:pt x="2578" y="1854"/>
                    <a:pt x="2566" y="1757"/>
                  </a:cubicBezTo>
                  <a:cubicBezTo>
                    <a:pt x="2554" y="1732"/>
                    <a:pt x="2541" y="1721"/>
                    <a:pt x="2505" y="1708"/>
                  </a:cubicBezTo>
                  <a:cubicBezTo>
                    <a:pt x="2498" y="1705"/>
                    <a:pt x="2491" y="1703"/>
                    <a:pt x="2484" y="1703"/>
                  </a:cubicBezTo>
                  <a:cubicBezTo>
                    <a:pt x="2467" y="1703"/>
                    <a:pt x="2450" y="1712"/>
                    <a:pt x="2432" y="1721"/>
                  </a:cubicBezTo>
                  <a:cubicBezTo>
                    <a:pt x="2347" y="1781"/>
                    <a:pt x="2323" y="1988"/>
                    <a:pt x="2323" y="2037"/>
                  </a:cubicBezTo>
                  <a:cubicBezTo>
                    <a:pt x="2284" y="2058"/>
                    <a:pt x="2243" y="2069"/>
                    <a:pt x="2200" y="2069"/>
                  </a:cubicBezTo>
                  <a:cubicBezTo>
                    <a:pt x="2122" y="2069"/>
                    <a:pt x="2035" y="2034"/>
                    <a:pt x="1933" y="1964"/>
                  </a:cubicBezTo>
                  <a:cubicBezTo>
                    <a:pt x="1909" y="1951"/>
                    <a:pt x="1897" y="1939"/>
                    <a:pt x="1873" y="1927"/>
                  </a:cubicBezTo>
                  <a:cubicBezTo>
                    <a:pt x="1933" y="1854"/>
                    <a:pt x="1982" y="1794"/>
                    <a:pt x="2006" y="1721"/>
                  </a:cubicBezTo>
                  <a:cubicBezTo>
                    <a:pt x="2043" y="1599"/>
                    <a:pt x="2019" y="1465"/>
                    <a:pt x="1946" y="1392"/>
                  </a:cubicBezTo>
                  <a:cubicBezTo>
                    <a:pt x="1909" y="1362"/>
                    <a:pt x="1868" y="1346"/>
                    <a:pt x="1822" y="1346"/>
                  </a:cubicBezTo>
                  <a:cubicBezTo>
                    <a:pt x="1792" y="1346"/>
                    <a:pt x="1761" y="1353"/>
                    <a:pt x="1727" y="1367"/>
                  </a:cubicBezTo>
                  <a:cubicBezTo>
                    <a:pt x="1654" y="1404"/>
                    <a:pt x="1605" y="1453"/>
                    <a:pt x="1593" y="1526"/>
                  </a:cubicBezTo>
                  <a:cubicBezTo>
                    <a:pt x="1569" y="1672"/>
                    <a:pt x="1666" y="1842"/>
                    <a:pt x="1751" y="1927"/>
                  </a:cubicBezTo>
                  <a:cubicBezTo>
                    <a:pt x="1630" y="2024"/>
                    <a:pt x="1471" y="2097"/>
                    <a:pt x="1325" y="2121"/>
                  </a:cubicBezTo>
                  <a:cubicBezTo>
                    <a:pt x="1289" y="1964"/>
                    <a:pt x="1228" y="1781"/>
                    <a:pt x="1058" y="1696"/>
                  </a:cubicBezTo>
                  <a:cubicBezTo>
                    <a:pt x="1022" y="1676"/>
                    <a:pt x="982" y="1666"/>
                    <a:pt x="943" y="1666"/>
                  </a:cubicBezTo>
                  <a:cubicBezTo>
                    <a:pt x="887" y="1666"/>
                    <a:pt x="833" y="1685"/>
                    <a:pt x="790" y="1721"/>
                  </a:cubicBezTo>
                  <a:cubicBezTo>
                    <a:pt x="730" y="1781"/>
                    <a:pt x="717" y="1867"/>
                    <a:pt x="754" y="1939"/>
                  </a:cubicBezTo>
                  <a:cubicBezTo>
                    <a:pt x="851" y="2121"/>
                    <a:pt x="1082" y="2207"/>
                    <a:pt x="1265" y="2207"/>
                  </a:cubicBezTo>
                  <a:cubicBezTo>
                    <a:pt x="1289" y="2340"/>
                    <a:pt x="1314" y="2475"/>
                    <a:pt x="1338" y="2596"/>
                  </a:cubicBezTo>
                  <a:cubicBezTo>
                    <a:pt x="1374" y="2742"/>
                    <a:pt x="1398" y="2900"/>
                    <a:pt x="1411" y="3070"/>
                  </a:cubicBezTo>
                  <a:lnTo>
                    <a:pt x="1411" y="3240"/>
                  </a:lnTo>
                  <a:cubicBezTo>
                    <a:pt x="1423" y="3313"/>
                    <a:pt x="1423" y="3386"/>
                    <a:pt x="1423" y="3459"/>
                  </a:cubicBezTo>
                  <a:cubicBezTo>
                    <a:pt x="1369" y="3446"/>
                    <a:pt x="1313" y="3436"/>
                    <a:pt x="1254" y="3436"/>
                  </a:cubicBezTo>
                  <a:cubicBezTo>
                    <a:pt x="1206" y="3436"/>
                    <a:pt x="1156" y="3443"/>
                    <a:pt x="1106" y="3459"/>
                  </a:cubicBezTo>
                  <a:cubicBezTo>
                    <a:pt x="1095" y="3459"/>
                    <a:pt x="1095" y="3472"/>
                    <a:pt x="1082" y="3472"/>
                  </a:cubicBezTo>
                  <a:lnTo>
                    <a:pt x="1082" y="3459"/>
                  </a:lnTo>
                  <a:lnTo>
                    <a:pt x="1058" y="3448"/>
                  </a:lnTo>
                  <a:cubicBezTo>
                    <a:pt x="1046" y="3411"/>
                    <a:pt x="1022" y="3375"/>
                    <a:pt x="997" y="3338"/>
                  </a:cubicBezTo>
                  <a:cubicBezTo>
                    <a:pt x="1022" y="3326"/>
                    <a:pt x="1046" y="3302"/>
                    <a:pt x="1058" y="3289"/>
                  </a:cubicBezTo>
                  <a:lnTo>
                    <a:pt x="1058" y="3277"/>
                  </a:lnTo>
                  <a:cubicBezTo>
                    <a:pt x="1082" y="3265"/>
                    <a:pt x="1095" y="3240"/>
                    <a:pt x="1119" y="3229"/>
                  </a:cubicBezTo>
                  <a:lnTo>
                    <a:pt x="1155" y="3192"/>
                  </a:lnTo>
                  <a:cubicBezTo>
                    <a:pt x="1168" y="3180"/>
                    <a:pt x="1168" y="3156"/>
                    <a:pt x="1155" y="3143"/>
                  </a:cubicBezTo>
                  <a:cubicBezTo>
                    <a:pt x="1149" y="3131"/>
                    <a:pt x="1140" y="3125"/>
                    <a:pt x="1130" y="3125"/>
                  </a:cubicBezTo>
                  <a:cubicBezTo>
                    <a:pt x="1119" y="3125"/>
                    <a:pt x="1107" y="3131"/>
                    <a:pt x="1095" y="3143"/>
                  </a:cubicBezTo>
                  <a:cubicBezTo>
                    <a:pt x="1082" y="3143"/>
                    <a:pt x="1070" y="3156"/>
                    <a:pt x="1058" y="3167"/>
                  </a:cubicBezTo>
                  <a:cubicBezTo>
                    <a:pt x="1046" y="3180"/>
                    <a:pt x="1022" y="3192"/>
                    <a:pt x="1009" y="3216"/>
                  </a:cubicBezTo>
                  <a:lnTo>
                    <a:pt x="997" y="3229"/>
                  </a:lnTo>
                  <a:cubicBezTo>
                    <a:pt x="985" y="3240"/>
                    <a:pt x="973" y="3265"/>
                    <a:pt x="960" y="3265"/>
                  </a:cubicBezTo>
                  <a:lnTo>
                    <a:pt x="949" y="3265"/>
                  </a:lnTo>
                  <a:cubicBezTo>
                    <a:pt x="900" y="3180"/>
                    <a:pt x="851" y="3094"/>
                    <a:pt x="803" y="3021"/>
                  </a:cubicBezTo>
                  <a:lnTo>
                    <a:pt x="863" y="2961"/>
                  </a:lnTo>
                  <a:lnTo>
                    <a:pt x="900" y="2924"/>
                  </a:lnTo>
                  <a:cubicBezTo>
                    <a:pt x="912" y="2900"/>
                    <a:pt x="936" y="2888"/>
                    <a:pt x="960" y="2864"/>
                  </a:cubicBezTo>
                  <a:cubicBezTo>
                    <a:pt x="985" y="2851"/>
                    <a:pt x="1009" y="2839"/>
                    <a:pt x="1022" y="2815"/>
                  </a:cubicBezTo>
                  <a:cubicBezTo>
                    <a:pt x="1033" y="2815"/>
                    <a:pt x="1046" y="2802"/>
                    <a:pt x="1033" y="2778"/>
                  </a:cubicBezTo>
                  <a:cubicBezTo>
                    <a:pt x="1033" y="2766"/>
                    <a:pt x="1022" y="2754"/>
                    <a:pt x="1009" y="2754"/>
                  </a:cubicBezTo>
                  <a:cubicBezTo>
                    <a:pt x="1006" y="2750"/>
                    <a:pt x="1002" y="2749"/>
                    <a:pt x="999" y="2749"/>
                  </a:cubicBezTo>
                  <a:cubicBezTo>
                    <a:pt x="990" y="2749"/>
                    <a:pt x="981" y="2757"/>
                    <a:pt x="973" y="2766"/>
                  </a:cubicBezTo>
                  <a:cubicBezTo>
                    <a:pt x="949" y="2778"/>
                    <a:pt x="924" y="2802"/>
                    <a:pt x="900" y="2815"/>
                  </a:cubicBezTo>
                  <a:cubicBezTo>
                    <a:pt x="887" y="2827"/>
                    <a:pt x="863" y="2839"/>
                    <a:pt x="851" y="2851"/>
                  </a:cubicBezTo>
                  <a:cubicBezTo>
                    <a:pt x="827" y="2864"/>
                    <a:pt x="815" y="2888"/>
                    <a:pt x="803" y="2912"/>
                  </a:cubicBezTo>
                  <a:cubicBezTo>
                    <a:pt x="790" y="2924"/>
                    <a:pt x="779" y="2937"/>
                    <a:pt x="754" y="2948"/>
                  </a:cubicBezTo>
                  <a:lnTo>
                    <a:pt x="754" y="2924"/>
                  </a:lnTo>
                  <a:cubicBezTo>
                    <a:pt x="742" y="2912"/>
                    <a:pt x="730" y="2888"/>
                    <a:pt x="717" y="2875"/>
                  </a:cubicBezTo>
                  <a:lnTo>
                    <a:pt x="790" y="2802"/>
                  </a:lnTo>
                  <a:cubicBezTo>
                    <a:pt x="827" y="2766"/>
                    <a:pt x="863" y="2729"/>
                    <a:pt x="900" y="2705"/>
                  </a:cubicBezTo>
                  <a:cubicBezTo>
                    <a:pt x="912" y="2705"/>
                    <a:pt x="924" y="2681"/>
                    <a:pt x="924" y="2669"/>
                  </a:cubicBezTo>
                  <a:cubicBezTo>
                    <a:pt x="924" y="2657"/>
                    <a:pt x="912" y="2645"/>
                    <a:pt x="900" y="2632"/>
                  </a:cubicBezTo>
                  <a:lnTo>
                    <a:pt x="863" y="2632"/>
                  </a:lnTo>
                  <a:cubicBezTo>
                    <a:pt x="827" y="2657"/>
                    <a:pt x="790" y="2681"/>
                    <a:pt x="766" y="2718"/>
                  </a:cubicBezTo>
                  <a:lnTo>
                    <a:pt x="754" y="2729"/>
                  </a:lnTo>
                  <a:cubicBezTo>
                    <a:pt x="730" y="2754"/>
                    <a:pt x="706" y="2791"/>
                    <a:pt x="681" y="2802"/>
                  </a:cubicBezTo>
                  <a:lnTo>
                    <a:pt x="669" y="2802"/>
                  </a:lnTo>
                  <a:cubicBezTo>
                    <a:pt x="620" y="2718"/>
                    <a:pt x="584" y="2645"/>
                    <a:pt x="535" y="2572"/>
                  </a:cubicBezTo>
                  <a:cubicBezTo>
                    <a:pt x="547" y="2572"/>
                    <a:pt x="547" y="2559"/>
                    <a:pt x="560" y="2559"/>
                  </a:cubicBezTo>
                  <a:cubicBezTo>
                    <a:pt x="560" y="2535"/>
                    <a:pt x="584" y="2523"/>
                    <a:pt x="608" y="2511"/>
                  </a:cubicBezTo>
                  <a:cubicBezTo>
                    <a:pt x="608" y="2499"/>
                    <a:pt x="620" y="2486"/>
                    <a:pt x="633" y="2486"/>
                  </a:cubicBezTo>
                  <a:cubicBezTo>
                    <a:pt x="681" y="2438"/>
                    <a:pt x="717" y="2402"/>
                    <a:pt x="766" y="2365"/>
                  </a:cubicBezTo>
                  <a:cubicBezTo>
                    <a:pt x="790" y="2353"/>
                    <a:pt x="790" y="2340"/>
                    <a:pt x="790" y="2329"/>
                  </a:cubicBezTo>
                  <a:cubicBezTo>
                    <a:pt x="790" y="2316"/>
                    <a:pt x="779" y="2304"/>
                    <a:pt x="766" y="2292"/>
                  </a:cubicBezTo>
                  <a:lnTo>
                    <a:pt x="730" y="2292"/>
                  </a:lnTo>
                  <a:cubicBezTo>
                    <a:pt x="681" y="2329"/>
                    <a:pt x="633" y="2365"/>
                    <a:pt x="584" y="2413"/>
                  </a:cubicBezTo>
                  <a:lnTo>
                    <a:pt x="547" y="2450"/>
                  </a:lnTo>
                  <a:cubicBezTo>
                    <a:pt x="535" y="2462"/>
                    <a:pt x="511" y="2475"/>
                    <a:pt x="498" y="2499"/>
                  </a:cubicBezTo>
                  <a:cubicBezTo>
                    <a:pt x="474" y="2462"/>
                    <a:pt x="462" y="2438"/>
                    <a:pt x="438" y="2402"/>
                  </a:cubicBezTo>
                  <a:cubicBezTo>
                    <a:pt x="474" y="2389"/>
                    <a:pt x="498" y="2353"/>
                    <a:pt x="523" y="2329"/>
                  </a:cubicBezTo>
                  <a:cubicBezTo>
                    <a:pt x="547" y="2304"/>
                    <a:pt x="571" y="2280"/>
                    <a:pt x="608" y="2256"/>
                  </a:cubicBezTo>
                  <a:cubicBezTo>
                    <a:pt x="633" y="2243"/>
                    <a:pt x="657" y="2231"/>
                    <a:pt x="669" y="2207"/>
                  </a:cubicBezTo>
                  <a:cubicBezTo>
                    <a:pt x="693" y="2194"/>
                    <a:pt x="693" y="2170"/>
                    <a:pt x="669" y="2158"/>
                  </a:cubicBezTo>
                  <a:cubicBezTo>
                    <a:pt x="662" y="2144"/>
                    <a:pt x="650" y="2138"/>
                    <a:pt x="640" y="2138"/>
                  </a:cubicBezTo>
                  <a:cubicBezTo>
                    <a:pt x="632" y="2138"/>
                    <a:pt x="625" y="2141"/>
                    <a:pt x="620" y="2146"/>
                  </a:cubicBezTo>
                  <a:cubicBezTo>
                    <a:pt x="596" y="2170"/>
                    <a:pt x="584" y="2183"/>
                    <a:pt x="547" y="2194"/>
                  </a:cubicBezTo>
                  <a:cubicBezTo>
                    <a:pt x="547" y="2194"/>
                    <a:pt x="547" y="2207"/>
                    <a:pt x="535" y="2207"/>
                  </a:cubicBezTo>
                  <a:cubicBezTo>
                    <a:pt x="523" y="2219"/>
                    <a:pt x="511" y="2219"/>
                    <a:pt x="498" y="2231"/>
                  </a:cubicBezTo>
                  <a:cubicBezTo>
                    <a:pt x="487" y="2243"/>
                    <a:pt x="487" y="2256"/>
                    <a:pt x="474" y="2267"/>
                  </a:cubicBezTo>
                  <a:lnTo>
                    <a:pt x="425" y="2316"/>
                  </a:lnTo>
                  <a:lnTo>
                    <a:pt x="401" y="2316"/>
                  </a:lnTo>
                  <a:cubicBezTo>
                    <a:pt x="377" y="2292"/>
                    <a:pt x="365" y="2256"/>
                    <a:pt x="341" y="2219"/>
                  </a:cubicBezTo>
                  <a:cubicBezTo>
                    <a:pt x="352" y="2219"/>
                    <a:pt x="352" y="2207"/>
                    <a:pt x="352" y="2207"/>
                  </a:cubicBezTo>
                  <a:cubicBezTo>
                    <a:pt x="401" y="2170"/>
                    <a:pt x="450" y="2121"/>
                    <a:pt x="498" y="2085"/>
                  </a:cubicBezTo>
                  <a:cubicBezTo>
                    <a:pt x="547" y="2048"/>
                    <a:pt x="596" y="2012"/>
                    <a:pt x="633" y="1975"/>
                  </a:cubicBezTo>
                  <a:cubicBezTo>
                    <a:pt x="657" y="1964"/>
                    <a:pt x="657" y="1939"/>
                    <a:pt x="644" y="1915"/>
                  </a:cubicBezTo>
                  <a:cubicBezTo>
                    <a:pt x="632" y="1909"/>
                    <a:pt x="620" y="1906"/>
                    <a:pt x="609" y="1906"/>
                  </a:cubicBezTo>
                  <a:cubicBezTo>
                    <a:pt x="599" y="1906"/>
                    <a:pt x="590" y="1909"/>
                    <a:pt x="584" y="1915"/>
                  </a:cubicBezTo>
                  <a:cubicBezTo>
                    <a:pt x="535" y="1951"/>
                    <a:pt x="487" y="1988"/>
                    <a:pt x="450" y="2024"/>
                  </a:cubicBezTo>
                  <a:cubicBezTo>
                    <a:pt x="401" y="2061"/>
                    <a:pt x="352" y="2097"/>
                    <a:pt x="304" y="2146"/>
                  </a:cubicBezTo>
                  <a:cubicBezTo>
                    <a:pt x="292" y="2097"/>
                    <a:pt x="279" y="2061"/>
                    <a:pt x="255" y="2037"/>
                  </a:cubicBezTo>
                  <a:lnTo>
                    <a:pt x="268" y="2037"/>
                  </a:lnTo>
                  <a:lnTo>
                    <a:pt x="292" y="2012"/>
                  </a:lnTo>
                  <a:cubicBezTo>
                    <a:pt x="328" y="1964"/>
                    <a:pt x="377" y="1915"/>
                    <a:pt x="425" y="1891"/>
                  </a:cubicBezTo>
                  <a:cubicBezTo>
                    <a:pt x="450" y="1867"/>
                    <a:pt x="474" y="1842"/>
                    <a:pt x="498" y="1830"/>
                  </a:cubicBezTo>
                  <a:cubicBezTo>
                    <a:pt x="523" y="1805"/>
                    <a:pt x="547" y="1781"/>
                    <a:pt x="571" y="1769"/>
                  </a:cubicBezTo>
                  <a:cubicBezTo>
                    <a:pt x="584" y="1757"/>
                    <a:pt x="596" y="1745"/>
                    <a:pt x="596" y="1732"/>
                  </a:cubicBezTo>
                  <a:cubicBezTo>
                    <a:pt x="584" y="1721"/>
                    <a:pt x="584" y="1696"/>
                    <a:pt x="571" y="1696"/>
                  </a:cubicBezTo>
                  <a:cubicBezTo>
                    <a:pt x="565" y="1690"/>
                    <a:pt x="556" y="1687"/>
                    <a:pt x="547" y="1687"/>
                  </a:cubicBezTo>
                  <a:cubicBezTo>
                    <a:pt x="538" y="1687"/>
                    <a:pt x="529" y="1690"/>
                    <a:pt x="523" y="1696"/>
                  </a:cubicBezTo>
                  <a:lnTo>
                    <a:pt x="450" y="1769"/>
                  </a:lnTo>
                  <a:cubicBezTo>
                    <a:pt x="414" y="1781"/>
                    <a:pt x="389" y="1805"/>
                    <a:pt x="365" y="1830"/>
                  </a:cubicBezTo>
                  <a:cubicBezTo>
                    <a:pt x="316" y="1854"/>
                    <a:pt x="279" y="1903"/>
                    <a:pt x="231" y="1939"/>
                  </a:cubicBezTo>
                  <a:lnTo>
                    <a:pt x="231" y="1951"/>
                  </a:lnTo>
                  <a:lnTo>
                    <a:pt x="195" y="1842"/>
                  </a:lnTo>
                  <a:cubicBezTo>
                    <a:pt x="255" y="1781"/>
                    <a:pt x="316" y="1732"/>
                    <a:pt x="377" y="1684"/>
                  </a:cubicBezTo>
                  <a:cubicBezTo>
                    <a:pt x="425" y="1635"/>
                    <a:pt x="487" y="1575"/>
                    <a:pt x="547" y="1526"/>
                  </a:cubicBezTo>
                  <a:cubicBezTo>
                    <a:pt x="560" y="1513"/>
                    <a:pt x="560" y="1502"/>
                    <a:pt x="560" y="1489"/>
                  </a:cubicBezTo>
                  <a:lnTo>
                    <a:pt x="523" y="1453"/>
                  </a:lnTo>
                  <a:cubicBezTo>
                    <a:pt x="511" y="1453"/>
                    <a:pt x="498" y="1453"/>
                    <a:pt x="487" y="1465"/>
                  </a:cubicBezTo>
                  <a:cubicBezTo>
                    <a:pt x="425" y="1526"/>
                    <a:pt x="377" y="1575"/>
                    <a:pt x="316" y="1623"/>
                  </a:cubicBezTo>
                  <a:cubicBezTo>
                    <a:pt x="268" y="1659"/>
                    <a:pt x="219" y="1708"/>
                    <a:pt x="170" y="1757"/>
                  </a:cubicBezTo>
                  <a:cubicBezTo>
                    <a:pt x="158" y="1708"/>
                    <a:pt x="146" y="1659"/>
                    <a:pt x="146" y="1623"/>
                  </a:cubicBezTo>
                  <a:cubicBezTo>
                    <a:pt x="182" y="1586"/>
                    <a:pt x="219" y="1538"/>
                    <a:pt x="255" y="1502"/>
                  </a:cubicBezTo>
                  <a:lnTo>
                    <a:pt x="328" y="1429"/>
                  </a:lnTo>
                  <a:cubicBezTo>
                    <a:pt x="365" y="1380"/>
                    <a:pt x="414" y="1343"/>
                    <a:pt x="462" y="1307"/>
                  </a:cubicBezTo>
                  <a:cubicBezTo>
                    <a:pt x="487" y="1270"/>
                    <a:pt x="523" y="1246"/>
                    <a:pt x="560" y="1210"/>
                  </a:cubicBezTo>
                  <a:cubicBezTo>
                    <a:pt x="571" y="1197"/>
                    <a:pt x="571" y="1173"/>
                    <a:pt x="560" y="1148"/>
                  </a:cubicBezTo>
                  <a:cubicBezTo>
                    <a:pt x="547" y="1143"/>
                    <a:pt x="535" y="1140"/>
                    <a:pt x="525" y="1140"/>
                  </a:cubicBezTo>
                  <a:cubicBezTo>
                    <a:pt x="514" y="1140"/>
                    <a:pt x="505" y="1143"/>
                    <a:pt x="498" y="1148"/>
                  </a:cubicBezTo>
                  <a:cubicBezTo>
                    <a:pt x="438" y="1210"/>
                    <a:pt x="365" y="1270"/>
                    <a:pt x="292" y="1343"/>
                  </a:cubicBezTo>
                  <a:lnTo>
                    <a:pt x="182" y="1453"/>
                  </a:lnTo>
                  <a:cubicBezTo>
                    <a:pt x="170" y="1477"/>
                    <a:pt x="146" y="1502"/>
                    <a:pt x="122" y="1526"/>
                  </a:cubicBezTo>
                  <a:lnTo>
                    <a:pt x="122" y="1477"/>
                  </a:lnTo>
                  <a:lnTo>
                    <a:pt x="122" y="1356"/>
                  </a:lnTo>
                  <a:lnTo>
                    <a:pt x="133" y="1356"/>
                  </a:lnTo>
                  <a:cubicBezTo>
                    <a:pt x="146" y="1331"/>
                    <a:pt x="158" y="1319"/>
                    <a:pt x="170" y="1307"/>
                  </a:cubicBezTo>
                  <a:cubicBezTo>
                    <a:pt x="219" y="1246"/>
                    <a:pt x="279" y="1197"/>
                    <a:pt x="341" y="1148"/>
                  </a:cubicBezTo>
                  <a:cubicBezTo>
                    <a:pt x="352" y="1137"/>
                    <a:pt x="365" y="1124"/>
                    <a:pt x="365" y="1112"/>
                  </a:cubicBezTo>
                  <a:cubicBezTo>
                    <a:pt x="401" y="1088"/>
                    <a:pt x="425" y="1064"/>
                    <a:pt x="462" y="1040"/>
                  </a:cubicBezTo>
                  <a:cubicBezTo>
                    <a:pt x="474" y="1027"/>
                    <a:pt x="487" y="1015"/>
                    <a:pt x="511" y="1003"/>
                  </a:cubicBezTo>
                  <a:cubicBezTo>
                    <a:pt x="523" y="978"/>
                    <a:pt x="547" y="967"/>
                    <a:pt x="560" y="954"/>
                  </a:cubicBezTo>
                  <a:cubicBezTo>
                    <a:pt x="571" y="954"/>
                    <a:pt x="584" y="930"/>
                    <a:pt x="584" y="918"/>
                  </a:cubicBezTo>
                  <a:cubicBezTo>
                    <a:pt x="584" y="905"/>
                    <a:pt x="571" y="894"/>
                    <a:pt x="560" y="881"/>
                  </a:cubicBezTo>
                  <a:lnTo>
                    <a:pt x="523" y="881"/>
                  </a:lnTo>
                  <a:cubicBezTo>
                    <a:pt x="474" y="918"/>
                    <a:pt x="438" y="954"/>
                    <a:pt x="401" y="991"/>
                  </a:cubicBezTo>
                  <a:cubicBezTo>
                    <a:pt x="377" y="1003"/>
                    <a:pt x="352" y="1027"/>
                    <a:pt x="328" y="1051"/>
                  </a:cubicBezTo>
                  <a:cubicBezTo>
                    <a:pt x="255" y="1112"/>
                    <a:pt x="182" y="1173"/>
                    <a:pt x="133" y="1234"/>
                  </a:cubicBezTo>
                  <a:cubicBezTo>
                    <a:pt x="146" y="1161"/>
                    <a:pt x="158" y="1100"/>
                    <a:pt x="170" y="1040"/>
                  </a:cubicBezTo>
                  <a:cubicBezTo>
                    <a:pt x="243" y="991"/>
                    <a:pt x="316" y="918"/>
                    <a:pt x="377" y="857"/>
                  </a:cubicBezTo>
                  <a:cubicBezTo>
                    <a:pt x="389" y="832"/>
                    <a:pt x="414" y="808"/>
                    <a:pt x="438" y="784"/>
                  </a:cubicBezTo>
                  <a:cubicBezTo>
                    <a:pt x="487" y="735"/>
                    <a:pt x="547" y="675"/>
                    <a:pt x="608" y="626"/>
                  </a:cubicBezTo>
                  <a:cubicBezTo>
                    <a:pt x="633" y="613"/>
                    <a:pt x="644" y="589"/>
                    <a:pt x="657" y="577"/>
                  </a:cubicBezTo>
                  <a:cubicBezTo>
                    <a:pt x="669" y="565"/>
                    <a:pt x="693" y="553"/>
                    <a:pt x="706" y="529"/>
                  </a:cubicBezTo>
                  <a:cubicBezTo>
                    <a:pt x="717" y="540"/>
                    <a:pt x="717" y="540"/>
                    <a:pt x="730" y="540"/>
                  </a:cubicBezTo>
                  <a:cubicBezTo>
                    <a:pt x="754" y="540"/>
                    <a:pt x="766" y="529"/>
                    <a:pt x="766" y="516"/>
                  </a:cubicBezTo>
                  <a:lnTo>
                    <a:pt x="779" y="480"/>
                  </a:lnTo>
                  <a:cubicBezTo>
                    <a:pt x="779" y="456"/>
                    <a:pt x="779" y="443"/>
                    <a:pt x="766" y="431"/>
                  </a:cubicBezTo>
                  <a:cubicBezTo>
                    <a:pt x="754" y="419"/>
                    <a:pt x="742" y="419"/>
                    <a:pt x="730" y="419"/>
                  </a:cubicBezTo>
                  <a:cubicBezTo>
                    <a:pt x="657" y="456"/>
                    <a:pt x="584" y="529"/>
                    <a:pt x="523" y="589"/>
                  </a:cubicBezTo>
                  <a:lnTo>
                    <a:pt x="474" y="638"/>
                  </a:lnTo>
                  <a:cubicBezTo>
                    <a:pt x="425" y="675"/>
                    <a:pt x="389" y="723"/>
                    <a:pt x="341" y="759"/>
                  </a:cubicBezTo>
                  <a:cubicBezTo>
                    <a:pt x="328" y="772"/>
                    <a:pt x="316" y="796"/>
                    <a:pt x="304" y="808"/>
                  </a:cubicBezTo>
                  <a:lnTo>
                    <a:pt x="268" y="845"/>
                  </a:lnTo>
                  <a:cubicBezTo>
                    <a:pt x="255" y="857"/>
                    <a:pt x="255" y="857"/>
                    <a:pt x="243" y="857"/>
                  </a:cubicBezTo>
                  <a:cubicBezTo>
                    <a:pt x="425" y="516"/>
                    <a:pt x="790" y="237"/>
                    <a:pt x="1241" y="127"/>
                  </a:cubicBezTo>
                  <a:cubicBezTo>
                    <a:pt x="1365" y="96"/>
                    <a:pt x="1492" y="80"/>
                    <a:pt x="1618" y="80"/>
                  </a:cubicBezTo>
                  <a:close/>
                  <a:moveTo>
                    <a:pt x="1812" y="1988"/>
                  </a:moveTo>
                  <a:cubicBezTo>
                    <a:pt x="1914" y="2071"/>
                    <a:pt x="2043" y="2147"/>
                    <a:pt x="2179" y="2147"/>
                  </a:cubicBezTo>
                  <a:cubicBezTo>
                    <a:pt x="2223" y="2147"/>
                    <a:pt x="2267" y="2139"/>
                    <a:pt x="2311" y="2121"/>
                  </a:cubicBezTo>
                  <a:lnTo>
                    <a:pt x="2311" y="2292"/>
                  </a:lnTo>
                  <a:lnTo>
                    <a:pt x="2311" y="2413"/>
                  </a:lnTo>
                  <a:cubicBezTo>
                    <a:pt x="2311" y="2535"/>
                    <a:pt x="2274" y="2657"/>
                    <a:pt x="2238" y="2766"/>
                  </a:cubicBezTo>
                  <a:cubicBezTo>
                    <a:pt x="2225" y="2791"/>
                    <a:pt x="2225" y="2815"/>
                    <a:pt x="2214" y="2827"/>
                  </a:cubicBezTo>
                  <a:cubicBezTo>
                    <a:pt x="2141" y="3094"/>
                    <a:pt x="2068" y="3313"/>
                    <a:pt x="1982" y="3508"/>
                  </a:cubicBezTo>
                  <a:cubicBezTo>
                    <a:pt x="1970" y="3520"/>
                    <a:pt x="1958" y="3532"/>
                    <a:pt x="1958" y="3545"/>
                  </a:cubicBezTo>
                  <a:cubicBezTo>
                    <a:pt x="1934" y="3548"/>
                    <a:pt x="1910" y="3549"/>
                    <a:pt x="1885" y="3549"/>
                  </a:cubicBezTo>
                  <a:cubicBezTo>
                    <a:pt x="1811" y="3549"/>
                    <a:pt x="1733" y="3536"/>
                    <a:pt x="1641" y="3508"/>
                  </a:cubicBezTo>
                  <a:cubicBezTo>
                    <a:pt x="1605" y="3508"/>
                    <a:pt x="1581" y="3496"/>
                    <a:pt x="1557" y="3496"/>
                  </a:cubicBezTo>
                  <a:cubicBezTo>
                    <a:pt x="1544" y="3483"/>
                    <a:pt x="1520" y="3483"/>
                    <a:pt x="1508" y="3483"/>
                  </a:cubicBezTo>
                  <a:lnTo>
                    <a:pt x="1508" y="3472"/>
                  </a:lnTo>
                  <a:cubicBezTo>
                    <a:pt x="1496" y="3386"/>
                    <a:pt x="1496" y="3302"/>
                    <a:pt x="1496" y="3204"/>
                  </a:cubicBezTo>
                  <a:cubicBezTo>
                    <a:pt x="1496" y="3131"/>
                    <a:pt x="1496" y="3058"/>
                    <a:pt x="1484" y="2973"/>
                  </a:cubicBezTo>
                  <a:cubicBezTo>
                    <a:pt x="1471" y="2802"/>
                    <a:pt x="1435" y="2632"/>
                    <a:pt x="1398" y="2462"/>
                  </a:cubicBezTo>
                  <a:lnTo>
                    <a:pt x="1398" y="2438"/>
                  </a:lnTo>
                  <a:cubicBezTo>
                    <a:pt x="1387" y="2402"/>
                    <a:pt x="1374" y="2365"/>
                    <a:pt x="1374" y="2316"/>
                  </a:cubicBezTo>
                  <a:cubicBezTo>
                    <a:pt x="1362" y="2280"/>
                    <a:pt x="1362" y="2243"/>
                    <a:pt x="1350" y="2207"/>
                  </a:cubicBezTo>
                  <a:cubicBezTo>
                    <a:pt x="1362" y="2207"/>
                    <a:pt x="1362" y="2207"/>
                    <a:pt x="1374" y="2194"/>
                  </a:cubicBezTo>
                  <a:cubicBezTo>
                    <a:pt x="1520" y="2170"/>
                    <a:pt x="1690" y="2097"/>
                    <a:pt x="1812" y="1988"/>
                  </a:cubicBezTo>
                  <a:close/>
                  <a:moveTo>
                    <a:pt x="2992" y="1591"/>
                  </a:moveTo>
                  <a:cubicBezTo>
                    <a:pt x="2992" y="1598"/>
                    <a:pt x="2992" y="1604"/>
                    <a:pt x="2992" y="1611"/>
                  </a:cubicBezTo>
                  <a:cubicBezTo>
                    <a:pt x="2979" y="2329"/>
                    <a:pt x="2687" y="2997"/>
                    <a:pt x="2408" y="3581"/>
                  </a:cubicBezTo>
                  <a:lnTo>
                    <a:pt x="2408" y="3545"/>
                  </a:lnTo>
                  <a:lnTo>
                    <a:pt x="2420" y="3545"/>
                  </a:lnTo>
                  <a:lnTo>
                    <a:pt x="2420" y="3532"/>
                  </a:lnTo>
                  <a:cubicBezTo>
                    <a:pt x="2505" y="3362"/>
                    <a:pt x="2603" y="3156"/>
                    <a:pt x="2676" y="2948"/>
                  </a:cubicBezTo>
                  <a:cubicBezTo>
                    <a:pt x="2884" y="2432"/>
                    <a:pt x="2984" y="1983"/>
                    <a:pt x="2992" y="1591"/>
                  </a:cubicBezTo>
                  <a:close/>
                  <a:moveTo>
                    <a:pt x="1216" y="3520"/>
                  </a:moveTo>
                  <a:cubicBezTo>
                    <a:pt x="1289" y="3520"/>
                    <a:pt x="1374" y="3532"/>
                    <a:pt x="1447" y="3556"/>
                  </a:cubicBezTo>
                  <a:cubicBezTo>
                    <a:pt x="1471" y="3556"/>
                    <a:pt x="1508" y="3569"/>
                    <a:pt x="1533" y="3569"/>
                  </a:cubicBezTo>
                  <a:cubicBezTo>
                    <a:pt x="1617" y="3593"/>
                    <a:pt x="1714" y="3618"/>
                    <a:pt x="1800" y="3629"/>
                  </a:cubicBezTo>
                  <a:cubicBezTo>
                    <a:pt x="1832" y="3634"/>
                    <a:pt x="1866" y="3635"/>
                    <a:pt x="1900" y="3635"/>
                  </a:cubicBezTo>
                  <a:cubicBezTo>
                    <a:pt x="1969" y="3635"/>
                    <a:pt x="2039" y="3629"/>
                    <a:pt x="2104" y="3629"/>
                  </a:cubicBezTo>
                  <a:cubicBezTo>
                    <a:pt x="2152" y="3629"/>
                    <a:pt x="2189" y="3618"/>
                    <a:pt x="2238" y="3618"/>
                  </a:cubicBezTo>
                  <a:lnTo>
                    <a:pt x="2311" y="3618"/>
                  </a:lnTo>
                  <a:cubicBezTo>
                    <a:pt x="2262" y="3642"/>
                    <a:pt x="2201" y="3666"/>
                    <a:pt x="2152" y="3678"/>
                  </a:cubicBezTo>
                  <a:lnTo>
                    <a:pt x="2079" y="3715"/>
                  </a:lnTo>
                  <a:cubicBezTo>
                    <a:pt x="2031" y="3727"/>
                    <a:pt x="1982" y="3751"/>
                    <a:pt x="1933" y="3775"/>
                  </a:cubicBezTo>
                  <a:lnTo>
                    <a:pt x="1787" y="3848"/>
                  </a:lnTo>
                  <a:cubicBezTo>
                    <a:pt x="1714" y="3873"/>
                    <a:pt x="1641" y="3873"/>
                    <a:pt x="1557" y="3885"/>
                  </a:cubicBezTo>
                  <a:cubicBezTo>
                    <a:pt x="1544" y="3873"/>
                    <a:pt x="1533" y="3873"/>
                    <a:pt x="1520" y="3873"/>
                  </a:cubicBezTo>
                  <a:cubicBezTo>
                    <a:pt x="1508" y="3873"/>
                    <a:pt x="1496" y="3885"/>
                    <a:pt x="1496" y="3885"/>
                  </a:cubicBezTo>
                  <a:cubicBezTo>
                    <a:pt x="1435" y="3897"/>
                    <a:pt x="1362" y="3897"/>
                    <a:pt x="1289" y="3934"/>
                  </a:cubicBezTo>
                  <a:cubicBezTo>
                    <a:pt x="1228" y="3885"/>
                    <a:pt x="1179" y="3812"/>
                    <a:pt x="1143" y="3727"/>
                  </a:cubicBezTo>
                  <a:cubicBezTo>
                    <a:pt x="1143" y="3727"/>
                    <a:pt x="1131" y="3715"/>
                    <a:pt x="1131" y="3702"/>
                  </a:cubicBezTo>
                  <a:lnTo>
                    <a:pt x="1095" y="3629"/>
                  </a:lnTo>
                  <a:cubicBezTo>
                    <a:pt x="1095" y="3605"/>
                    <a:pt x="1095" y="3593"/>
                    <a:pt x="1106" y="3581"/>
                  </a:cubicBezTo>
                  <a:cubicBezTo>
                    <a:pt x="1119" y="3545"/>
                    <a:pt x="1179" y="3520"/>
                    <a:pt x="1216" y="3520"/>
                  </a:cubicBezTo>
                  <a:close/>
                  <a:moveTo>
                    <a:pt x="2420" y="3654"/>
                  </a:moveTo>
                  <a:cubicBezTo>
                    <a:pt x="2420" y="3666"/>
                    <a:pt x="2432" y="3666"/>
                    <a:pt x="2432" y="3666"/>
                  </a:cubicBezTo>
                  <a:cubicBezTo>
                    <a:pt x="2468" y="3702"/>
                    <a:pt x="2493" y="3764"/>
                    <a:pt x="2517" y="3824"/>
                  </a:cubicBezTo>
                  <a:cubicBezTo>
                    <a:pt x="2541" y="3934"/>
                    <a:pt x="2481" y="3994"/>
                    <a:pt x="2420" y="4067"/>
                  </a:cubicBezTo>
                  <a:cubicBezTo>
                    <a:pt x="2395" y="4080"/>
                    <a:pt x="2384" y="4104"/>
                    <a:pt x="2371" y="4116"/>
                  </a:cubicBezTo>
                  <a:lnTo>
                    <a:pt x="2347" y="4116"/>
                  </a:lnTo>
                  <a:cubicBezTo>
                    <a:pt x="2335" y="4116"/>
                    <a:pt x="2323" y="4129"/>
                    <a:pt x="2323" y="4129"/>
                  </a:cubicBezTo>
                  <a:cubicBezTo>
                    <a:pt x="2238" y="4104"/>
                    <a:pt x="2165" y="4092"/>
                    <a:pt x="2079" y="4080"/>
                  </a:cubicBezTo>
                  <a:lnTo>
                    <a:pt x="2019" y="4080"/>
                  </a:lnTo>
                  <a:cubicBezTo>
                    <a:pt x="1970" y="4067"/>
                    <a:pt x="1909" y="4043"/>
                    <a:pt x="1849" y="4007"/>
                  </a:cubicBezTo>
                  <a:lnTo>
                    <a:pt x="1776" y="3970"/>
                  </a:lnTo>
                  <a:cubicBezTo>
                    <a:pt x="1751" y="3970"/>
                    <a:pt x="1727" y="3958"/>
                    <a:pt x="1703" y="3946"/>
                  </a:cubicBezTo>
                  <a:cubicBezTo>
                    <a:pt x="1812" y="3921"/>
                    <a:pt x="1909" y="3885"/>
                    <a:pt x="2006" y="3837"/>
                  </a:cubicBezTo>
                  <a:cubicBezTo>
                    <a:pt x="2079" y="3800"/>
                    <a:pt x="2141" y="3775"/>
                    <a:pt x="2214" y="3751"/>
                  </a:cubicBezTo>
                  <a:cubicBezTo>
                    <a:pt x="2287" y="3715"/>
                    <a:pt x="2359" y="3691"/>
                    <a:pt x="2420" y="3654"/>
                  </a:cubicBezTo>
                  <a:close/>
                  <a:moveTo>
                    <a:pt x="1544" y="3970"/>
                  </a:moveTo>
                  <a:cubicBezTo>
                    <a:pt x="1581" y="3994"/>
                    <a:pt x="1617" y="4007"/>
                    <a:pt x="1666" y="4019"/>
                  </a:cubicBezTo>
                  <a:cubicBezTo>
                    <a:pt x="1714" y="4031"/>
                    <a:pt x="1763" y="4056"/>
                    <a:pt x="1800" y="4080"/>
                  </a:cubicBezTo>
                  <a:cubicBezTo>
                    <a:pt x="1849" y="4104"/>
                    <a:pt x="1885" y="4129"/>
                    <a:pt x="1933" y="4140"/>
                  </a:cubicBezTo>
                  <a:cubicBezTo>
                    <a:pt x="1995" y="4153"/>
                    <a:pt x="2068" y="4177"/>
                    <a:pt x="2128" y="4177"/>
                  </a:cubicBezTo>
                  <a:cubicBezTo>
                    <a:pt x="2177" y="4177"/>
                    <a:pt x="2214" y="4189"/>
                    <a:pt x="2250" y="4189"/>
                  </a:cubicBezTo>
                  <a:cubicBezTo>
                    <a:pt x="2214" y="4226"/>
                    <a:pt x="2177" y="4250"/>
                    <a:pt x="2152" y="4262"/>
                  </a:cubicBezTo>
                  <a:cubicBezTo>
                    <a:pt x="2092" y="4310"/>
                    <a:pt x="2019" y="4323"/>
                    <a:pt x="1946" y="4347"/>
                  </a:cubicBezTo>
                  <a:cubicBezTo>
                    <a:pt x="1922" y="4347"/>
                    <a:pt x="1897" y="4359"/>
                    <a:pt x="1873" y="4372"/>
                  </a:cubicBezTo>
                  <a:cubicBezTo>
                    <a:pt x="1824" y="4383"/>
                    <a:pt x="1776" y="4383"/>
                    <a:pt x="1727" y="4396"/>
                  </a:cubicBezTo>
                  <a:cubicBezTo>
                    <a:pt x="1690" y="4396"/>
                    <a:pt x="1654" y="4408"/>
                    <a:pt x="1617" y="4408"/>
                  </a:cubicBezTo>
                  <a:cubicBezTo>
                    <a:pt x="1593" y="4420"/>
                    <a:pt x="1557" y="4432"/>
                    <a:pt x="1520" y="4432"/>
                  </a:cubicBezTo>
                  <a:cubicBezTo>
                    <a:pt x="1508" y="4432"/>
                    <a:pt x="1484" y="4432"/>
                    <a:pt x="1471" y="4445"/>
                  </a:cubicBezTo>
                  <a:cubicBezTo>
                    <a:pt x="1398" y="4456"/>
                    <a:pt x="1338" y="4469"/>
                    <a:pt x="1289" y="4469"/>
                  </a:cubicBezTo>
                  <a:lnTo>
                    <a:pt x="1277" y="4445"/>
                  </a:lnTo>
                  <a:cubicBezTo>
                    <a:pt x="1252" y="4383"/>
                    <a:pt x="1228" y="4310"/>
                    <a:pt x="1204" y="4238"/>
                  </a:cubicBezTo>
                  <a:cubicBezTo>
                    <a:pt x="1192" y="4177"/>
                    <a:pt x="1192" y="4129"/>
                    <a:pt x="1228" y="4080"/>
                  </a:cubicBezTo>
                  <a:cubicBezTo>
                    <a:pt x="1277" y="4007"/>
                    <a:pt x="1411" y="3983"/>
                    <a:pt x="1544" y="3970"/>
                  </a:cubicBezTo>
                  <a:close/>
                  <a:moveTo>
                    <a:pt x="2420" y="3618"/>
                  </a:moveTo>
                  <a:cubicBezTo>
                    <a:pt x="2347" y="3654"/>
                    <a:pt x="2274" y="3691"/>
                    <a:pt x="2201" y="3715"/>
                  </a:cubicBezTo>
                  <a:cubicBezTo>
                    <a:pt x="2128" y="3739"/>
                    <a:pt x="2055" y="3764"/>
                    <a:pt x="1995" y="3800"/>
                  </a:cubicBezTo>
                  <a:cubicBezTo>
                    <a:pt x="1885" y="3861"/>
                    <a:pt x="1763" y="3910"/>
                    <a:pt x="1630" y="3921"/>
                  </a:cubicBezTo>
                  <a:lnTo>
                    <a:pt x="1557" y="3934"/>
                  </a:lnTo>
                  <a:lnTo>
                    <a:pt x="1544" y="3934"/>
                  </a:lnTo>
                  <a:cubicBezTo>
                    <a:pt x="1411" y="3946"/>
                    <a:pt x="1265" y="3970"/>
                    <a:pt x="1192" y="4067"/>
                  </a:cubicBezTo>
                  <a:cubicBezTo>
                    <a:pt x="1168" y="4116"/>
                    <a:pt x="1155" y="4177"/>
                    <a:pt x="1168" y="4250"/>
                  </a:cubicBezTo>
                  <a:cubicBezTo>
                    <a:pt x="1192" y="4323"/>
                    <a:pt x="1216" y="4383"/>
                    <a:pt x="1241" y="4456"/>
                  </a:cubicBezTo>
                  <a:lnTo>
                    <a:pt x="1265" y="4505"/>
                  </a:lnTo>
                  <a:lnTo>
                    <a:pt x="1277" y="4505"/>
                  </a:lnTo>
                  <a:cubicBezTo>
                    <a:pt x="1338" y="4505"/>
                    <a:pt x="1411" y="4493"/>
                    <a:pt x="1496" y="4481"/>
                  </a:cubicBezTo>
                  <a:lnTo>
                    <a:pt x="1496" y="4469"/>
                  </a:lnTo>
                  <a:lnTo>
                    <a:pt x="1520" y="4469"/>
                  </a:lnTo>
                  <a:cubicBezTo>
                    <a:pt x="1557" y="4469"/>
                    <a:pt x="1593" y="4456"/>
                    <a:pt x="1630" y="4445"/>
                  </a:cubicBezTo>
                  <a:cubicBezTo>
                    <a:pt x="1666" y="4445"/>
                    <a:pt x="1703" y="4432"/>
                    <a:pt x="1739" y="4432"/>
                  </a:cubicBezTo>
                  <a:cubicBezTo>
                    <a:pt x="1787" y="4420"/>
                    <a:pt x="1836" y="4408"/>
                    <a:pt x="1873" y="4396"/>
                  </a:cubicBezTo>
                  <a:cubicBezTo>
                    <a:pt x="1909" y="4396"/>
                    <a:pt x="1933" y="4383"/>
                    <a:pt x="1958" y="4383"/>
                  </a:cubicBezTo>
                  <a:cubicBezTo>
                    <a:pt x="2031" y="4359"/>
                    <a:pt x="2104" y="4347"/>
                    <a:pt x="2177" y="4299"/>
                  </a:cubicBezTo>
                  <a:cubicBezTo>
                    <a:pt x="2201" y="4274"/>
                    <a:pt x="2262" y="4238"/>
                    <a:pt x="2298" y="4202"/>
                  </a:cubicBezTo>
                  <a:lnTo>
                    <a:pt x="2323" y="4177"/>
                  </a:lnTo>
                  <a:lnTo>
                    <a:pt x="2298" y="4165"/>
                  </a:lnTo>
                  <a:cubicBezTo>
                    <a:pt x="2250" y="4153"/>
                    <a:pt x="2189" y="4140"/>
                    <a:pt x="2128" y="4140"/>
                  </a:cubicBezTo>
                  <a:cubicBezTo>
                    <a:pt x="2068" y="4140"/>
                    <a:pt x="1995" y="4116"/>
                    <a:pt x="1946" y="4104"/>
                  </a:cubicBezTo>
                  <a:cubicBezTo>
                    <a:pt x="1909" y="4092"/>
                    <a:pt x="1860" y="4067"/>
                    <a:pt x="1812" y="4043"/>
                  </a:cubicBezTo>
                  <a:cubicBezTo>
                    <a:pt x="1776" y="4031"/>
                    <a:pt x="1727" y="4007"/>
                    <a:pt x="1678" y="3994"/>
                  </a:cubicBezTo>
                  <a:cubicBezTo>
                    <a:pt x="1630" y="3970"/>
                    <a:pt x="1593" y="3958"/>
                    <a:pt x="1557" y="3934"/>
                  </a:cubicBezTo>
                  <a:lnTo>
                    <a:pt x="1557" y="3934"/>
                  </a:lnTo>
                  <a:lnTo>
                    <a:pt x="1630" y="3958"/>
                  </a:lnTo>
                  <a:cubicBezTo>
                    <a:pt x="1641" y="3970"/>
                    <a:pt x="1666" y="3970"/>
                    <a:pt x="1690" y="3983"/>
                  </a:cubicBezTo>
                  <a:cubicBezTo>
                    <a:pt x="1714" y="3994"/>
                    <a:pt x="1739" y="3994"/>
                    <a:pt x="1763" y="4007"/>
                  </a:cubicBezTo>
                  <a:lnTo>
                    <a:pt x="1836" y="4043"/>
                  </a:lnTo>
                  <a:cubicBezTo>
                    <a:pt x="1897" y="4067"/>
                    <a:pt x="1958" y="4104"/>
                    <a:pt x="2019" y="4116"/>
                  </a:cubicBezTo>
                  <a:lnTo>
                    <a:pt x="2079" y="4116"/>
                  </a:lnTo>
                  <a:cubicBezTo>
                    <a:pt x="2165" y="4129"/>
                    <a:pt x="2238" y="4140"/>
                    <a:pt x="2323" y="4165"/>
                  </a:cubicBezTo>
                  <a:lnTo>
                    <a:pt x="2347" y="4165"/>
                  </a:lnTo>
                  <a:lnTo>
                    <a:pt x="2347" y="4153"/>
                  </a:lnTo>
                  <a:lnTo>
                    <a:pt x="2359" y="4153"/>
                  </a:lnTo>
                  <a:lnTo>
                    <a:pt x="2359" y="4165"/>
                  </a:lnTo>
                  <a:lnTo>
                    <a:pt x="2371" y="4177"/>
                  </a:lnTo>
                  <a:lnTo>
                    <a:pt x="2384" y="4153"/>
                  </a:lnTo>
                  <a:lnTo>
                    <a:pt x="2444" y="4092"/>
                  </a:lnTo>
                  <a:cubicBezTo>
                    <a:pt x="2517" y="4019"/>
                    <a:pt x="2590" y="3946"/>
                    <a:pt x="2554" y="3812"/>
                  </a:cubicBezTo>
                  <a:cubicBezTo>
                    <a:pt x="2530" y="3751"/>
                    <a:pt x="2505" y="3678"/>
                    <a:pt x="2457" y="3642"/>
                  </a:cubicBezTo>
                  <a:lnTo>
                    <a:pt x="2432" y="3618"/>
                  </a:lnTo>
                  <a:close/>
                  <a:moveTo>
                    <a:pt x="2311" y="4250"/>
                  </a:moveTo>
                  <a:cubicBezTo>
                    <a:pt x="2323" y="4310"/>
                    <a:pt x="2359" y="4359"/>
                    <a:pt x="2384" y="4396"/>
                  </a:cubicBezTo>
                  <a:cubicBezTo>
                    <a:pt x="2420" y="4445"/>
                    <a:pt x="2420" y="4493"/>
                    <a:pt x="2408" y="4542"/>
                  </a:cubicBezTo>
                  <a:cubicBezTo>
                    <a:pt x="2384" y="4615"/>
                    <a:pt x="2287" y="4651"/>
                    <a:pt x="2201" y="4675"/>
                  </a:cubicBezTo>
                  <a:cubicBezTo>
                    <a:pt x="2177" y="4675"/>
                    <a:pt x="2141" y="4664"/>
                    <a:pt x="2116" y="4651"/>
                  </a:cubicBezTo>
                  <a:cubicBezTo>
                    <a:pt x="2092" y="4639"/>
                    <a:pt x="2068" y="4627"/>
                    <a:pt x="2043" y="4627"/>
                  </a:cubicBezTo>
                  <a:cubicBezTo>
                    <a:pt x="1958" y="4627"/>
                    <a:pt x="1873" y="4615"/>
                    <a:pt x="1776" y="4578"/>
                  </a:cubicBezTo>
                  <a:cubicBezTo>
                    <a:pt x="1727" y="4566"/>
                    <a:pt x="1666" y="4529"/>
                    <a:pt x="1605" y="4505"/>
                  </a:cubicBezTo>
                  <a:cubicBezTo>
                    <a:pt x="1654" y="4493"/>
                    <a:pt x="1690" y="4481"/>
                    <a:pt x="1739" y="4481"/>
                  </a:cubicBezTo>
                  <a:lnTo>
                    <a:pt x="1922" y="4445"/>
                  </a:lnTo>
                  <a:cubicBezTo>
                    <a:pt x="2019" y="4420"/>
                    <a:pt x="2104" y="4383"/>
                    <a:pt x="2201" y="4335"/>
                  </a:cubicBezTo>
                  <a:cubicBezTo>
                    <a:pt x="2238" y="4310"/>
                    <a:pt x="2274" y="4286"/>
                    <a:pt x="2311" y="4250"/>
                  </a:cubicBezTo>
                  <a:close/>
                  <a:moveTo>
                    <a:pt x="2359" y="4165"/>
                  </a:moveTo>
                  <a:lnTo>
                    <a:pt x="2323" y="4202"/>
                  </a:lnTo>
                  <a:cubicBezTo>
                    <a:pt x="2274" y="4238"/>
                    <a:pt x="2225" y="4286"/>
                    <a:pt x="2177" y="4310"/>
                  </a:cubicBezTo>
                  <a:cubicBezTo>
                    <a:pt x="2092" y="4359"/>
                    <a:pt x="2006" y="4383"/>
                    <a:pt x="1922" y="4408"/>
                  </a:cubicBezTo>
                  <a:cubicBezTo>
                    <a:pt x="1860" y="4432"/>
                    <a:pt x="1800" y="4432"/>
                    <a:pt x="1739" y="4445"/>
                  </a:cubicBezTo>
                  <a:cubicBezTo>
                    <a:pt x="1690" y="4456"/>
                    <a:pt x="1641" y="4456"/>
                    <a:pt x="1593" y="4469"/>
                  </a:cubicBezTo>
                  <a:lnTo>
                    <a:pt x="1520" y="4481"/>
                  </a:lnTo>
                  <a:lnTo>
                    <a:pt x="1557" y="4505"/>
                  </a:lnTo>
                  <a:cubicBezTo>
                    <a:pt x="1605" y="4554"/>
                    <a:pt x="1714" y="4591"/>
                    <a:pt x="1763" y="4615"/>
                  </a:cubicBezTo>
                  <a:cubicBezTo>
                    <a:pt x="1860" y="4639"/>
                    <a:pt x="1946" y="4651"/>
                    <a:pt x="2031" y="4664"/>
                  </a:cubicBezTo>
                  <a:cubicBezTo>
                    <a:pt x="2055" y="4664"/>
                    <a:pt x="2079" y="4675"/>
                    <a:pt x="2104" y="4688"/>
                  </a:cubicBezTo>
                  <a:cubicBezTo>
                    <a:pt x="2141" y="4700"/>
                    <a:pt x="2165" y="4712"/>
                    <a:pt x="2201" y="4712"/>
                  </a:cubicBezTo>
                  <a:lnTo>
                    <a:pt x="2214" y="4712"/>
                  </a:lnTo>
                  <a:cubicBezTo>
                    <a:pt x="2298" y="4688"/>
                    <a:pt x="2408" y="4639"/>
                    <a:pt x="2444" y="4554"/>
                  </a:cubicBezTo>
                  <a:cubicBezTo>
                    <a:pt x="2457" y="4493"/>
                    <a:pt x="2457" y="4432"/>
                    <a:pt x="2408" y="4372"/>
                  </a:cubicBezTo>
                  <a:cubicBezTo>
                    <a:pt x="2384" y="4335"/>
                    <a:pt x="2335" y="4274"/>
                    <a:pt x="2347" y="4213"/>
                  </a:cubicBezTo>
                  <a:lnTo>
                    <a:pt x="2359" y="4165"/>
                  </a:lnTo>
                  <a:close/>
                  <a:moveTo>
                    <a:pt x="1508" y="4518"/>
                  </a:moveTo>
                  <a:cubicBezTo>
                    <a:pt x="1508" y="4529"/>
                    <a:pt x="1520" y="4529"/>
                    <a:pt x="1520" y="4529"/>
                  </a:cubicBezTo>
                  <a:cubicBezTo>
                    <a:pt x="1544" y="4554"/>
                    <a:pt x="1557" y="4554"/>
                    <a:pt x="1557" y="4566"/>
                  </a:cubicBezTo>
                  <a:lnTo>
                    <a:pt x="1569" y="4566"/>
                  </a:lnTo>
                  <a:cubicBezTo>
                    <a:pt x="1617" y="4602"/>
                    <a:pt x="1690" y="4639"/>
                    <a:pt x="1751" y="4651"/>
                  </a:cubicBezTo>
                  <a:cubicBezTo>
                    <a:pt x="1824" y="4688"/>
                    <a:pt x="1909" y="4700"/>
                    <a:pt x="1995" y="4712"/>
                  </a:cubicBezTo>
                  <a:cubicBezTo>
                    <a:pt x="2019" y="4712"/>
                    <a:pt x="2055" y="4724"/>
                    <a:pt x="2079" y="4724"/>
                  </a:cubicBezTo>
                  <a:cubicBezTo>
                    <a:pt x="2116" y="4737"/>
                    <a:pt x="2141" y="4748"/>
                    <a:pt x="2177" y="4748"/>
                  </a:cubicBezTo>
                  <a:lnTo>
                    <a:pt x="2177" y="4761"/>
                  </a:lnTo>
                  <a:lnTo>
                    <a:pt x="2165" y="4761"/>
                  </a:lnTo>
                  <a:cubicBezTo>
                    <a:pt x="2141" y="4785"/>
                    <a:pt x="2116" y="4810"/>
                    <a:pt x="2079" y="4821"/>
                  </a:cubicBezTo>
                  <a:cubicBezTo>
                    <a:pt x="2075" y="4817"/>
                    <a:pt x="2070" y="4816"/>
                    <a:pt x="2064" y="4816"/>
                  </a:cubicBezTo>
                  <a:cubicBezTo>
                    <a:pt x="2053" y="4816"/>
                    <a:pt x="2039" y="4821"/>
                    <a:pt x="2031" y="4821"/>
                  </a:cubicBezTo>
                  <a:cubicBezTo>
                    <a:pt x="2006" y="4821"/>
                    <a:pt x="1970" y="4821"/>
                    <a:pt x="1946" y="4834"/>
                  </a:cubicBezTo>
                  <a:cubicBezTo>
                    <a:pt x="1873" y="4834"/>
                    <a:pt x="1800" y="4810"/>
                    <a:pt x="1727" y="4797"/>
                  </a:cubicBezTo>
                  <a:cubicBezTo>
                    <a:pt x="1690" y="4785"/>
                    <a:pt x="1654" y="4785"/>
                    <a:pt x="1617" y="4785"/>
                  </a:cubicBezTo>
                  <a:cubicBezTo>
                    <a:pt x="1569" y="4785"/>
                    <a:pt x="1533" y="4773"/>
                    <a:pt x="1484" y="4761"/>
                  </a:cubicBezTo>
                  <a:cubicBezTo>
                    <a:pt x="1435" y="4748"/>
                    <a:pt x="1423" y="4737"/>
                    <a:pt x="1374" y="4700"/>
                  </a:cubicBezTo>
                  <a:cubicBezTo>
                    <a:pt x="1374" y="4688"/>
                    <a:pt x="1362" y="4688"/>
                    <a:pt x="1362" y="4688"/>
                  </a:cubicBezTo>
                  <a:cubicBezTo>
                    <a:pt x="1350" y="4664"/>
                    <a:pt x="1350" y="4651"/>
                    <a:pt x="1338" y="4627"/>
                  </a:cubicBezTo>
                  <a:cubicBezTo>
                    <a:pt x="1338" y="4602"/>
                    <a:pt x="1325" y="4578"/>
                    <a:pt x="1314" y="4554"/>
                  </a:cubicBezTo>
                  <a:cubicBezTo>
                    <a:pt x="1387" y="4542"/>
                    <a:pt x="1447" y="4529"/>
                    <a:pt x="1508" y="4518"/>
                  </a:cubicBezTo>
                  <a:close/>
                  <a:moveTo>
                    <a:pt x="1508" y="4481"/>
                  </a:moveTo>
                  <a:cubicBezTo>
                    <a:pt x="1447" y="4505"/>
                    <a:pt x="1374" y="4518"/>
                    <a:pt x="1289" y="4518"/>
                  </a:cubicBezTo>
                  <a:lnTo>
                    <a:pt x="1265" y="4518"/>
                  </a:lnTo>
                  <a:lnTo>
                    <a:pt x="1277" y="4542"/>
                  </a:lnTo>
                  <a:cubicBezTo>
                    <a:pt x="1289" y="4578"/>
                    <a:pt x="1301" y="4615"/>
                    <a:pt x="1314" y="4639"/>
                  </a:cubicBezTo>
                  <a:cubicBezTo>
                    <a:pt x="1314" y="4664"/>
                    <a:pt x="1325" y="4688"/>
                    <a:pt x="1325" y="4700"/>
                  </a:cubicBezTo>
                  <a:lnTo>
                    <a:pt x="1325" y="4712"/>
                  </a:lnTo>
                  <a:lnTo>
                    <a:pt x="1350" y="4712"/>
                  </a:lnTo>
                  <a:lnTo>
                    <a:pt x="1350" y="4724"/>
                  </a:lnTo>
                  <a:cubicBezTo>
                    <a:pt x="1398" y="4761"/>
                    <a:pt x="1423" y="4773"/>
                    <a:pt x="1471" y="4797"/>
                  </a:cubicBezTo>
                  <a:cubicBezTo>
                    <a:pt x="1520" y="4810"/>
                    <a:pt x="1569" y="4821"/>
                    <a:pt x="1617" y="4821"/>
                  </a:cubicBezTo>
                  <a:cubicBezTo>
                    <a:pt x="1654" y="4821"/>
                    <a:pt x="1690" y="4821"/>
                    <a:pt x="1714" y="4834"/>
                  </a:cubicBezTo>
                  <a:cubicBezTo>
                    <a:pt x="1787" y="4846"/>
                    <a:pt x="1873" y="4858"/>
                    <a:pt x="1946" y="4870"/>
                  </a:cubicBezTo>
                  <a:lnTo>
                    <a:pt x="1958" y="4870"/>
                  </a:lnTo>
                  <a:cubicBezTo>
                    <a:pt x="1982" y="4858"/>
                    <a:pt x="2006" y="4858"/>
                    <a:pt x="2019" y="4858"/>
                  </a:cubicBezTo>
                  <a:lnTo>
                    <a:pt x="2043" y="4858"/>
                  </a:lnTo>
                  <a:cubicBezTo>
                    <a:pt x="2055" y="4846"/>
                    <a:pt x="2068" y="4846"/>
                    <a:pt x="2079" y="4846"/>
                  </a:cubicBezTo>
                  <a:lnTo>
                    <a:pt x="2092" y="4858"/>
                  </a:lnTo>
                  <a:lnTo>
                    <a:pt x="2092" y="4846"/>
                  </a:lnTo>
                  <a:cubicBezTo>
                    <a:pt x="2128" y="4834"/>
                    <a:pt x="2152" y="4821"/>
                    <a:pt x="2189" y="4797"/>
                  </a:cubicBezTo>
                  <a:cubicBezTo>
                    <a:pt x="2189" y="4785"/>
                    <a:pt x="2189" y="4785"/>
                    <a:pt x="2201" y="4785"/>
                  </a:cubicBezTo>
                  <a:lnTo>
                    <a:pt x="2214" y="4785"/>
                  </a:lnTo>
                  <a:lnTo>
                    <a:pt x="2214" y="4761"/>
                  </a:lnTo>
                  <a:cubicBezTo>
                    <a:pt x="2214" y="4748"/>
                    <a:pt x="2214" y="4737"/>
                    <a:pt x="2201" y="4737"/>
                  </a:cubicBezTo>
                  <a:lnTo>
                    <a:pt x="2201" y="4712"/>
                  </a:lnTo>
                  <a:lnTo>
                    <a:pt x="2189" y="4712"/>
                  </a:lnTo>
                  <a:cubicBezTo>
                    <a:pt x="2165" y="4712"/>
                    <a:pt x="2128" y="4712"/>
                    <a:pt x="2092" y="4700"/>
                  </a:cubicBezTo>
                  <a:cubicBezTo>
                    <a:pt x="2068" y="4688"/>
                    <a:pt x="2031" y="4675"/>
                    <a:pt x="1995" y="4675"/>
                  </a:cubicBezTo>
                  <a:cubicBezTo>
                    <a:pt x="1909" y="4664"/>
                    <a:pt x="1836" y="4651"/>
                    <a:pt x="1763" y="4627"/>
                  </a:cubicBezTo>
                  <a:cubicBezTo>
                    <a:pt x="1703" y="4602"/>
                    <a:pt x="1641" y="4566"/>
                    <a:pt x="1581" y="4529"/>
                  </a:cubicBezTo>
                  <a:cubicBezTo>
                    <a:pt x="1569" y="4529"/>
                    <a:pt x="1557" y="4518"/>
                    <a:pt x="1544" y="4505"/>
                  </a:cubicBezTo>
                  <a:cubicBezTo>
                    <a:pt x="1533" y="4505"/>
                    <a:pt x="1520" y="4493"/>
                    <a:pt x="1520" y="4493"/>
                  </a:cubicBezTo>
                  <a:lnTo>
                    <a:pt x="1508" y="4481"/>
                  </a:lnTo>
                  <a:close/>
                  <a:moveTo>
                    <a:pt x="1460" y="4931"/>
                  </a:moveTo>
                  <a:lnTo>
                    <a:pt x="1435" y="4943"/>
                  </a:lnTo>
                  <a:lnTo>
                    <a:pt x="1435" y="4956"/>
                  </a:lnTo>
                  <a:lnTo>
                    <a:pt x="1423" y="4956"/>
                  </a:lnTo>
                  <a:lnTo>
                    <a:pt x="1423" y="4967"/>
                  </a:lnTo>
                  <a:lnTo>
                    <a:pt x="1423" y="4980"/>
                  </a:lnTo>
                  <a:cubicBezTo>
                    <a:pt x="1435" y="4992"/>
                    <a:pt x="1460" y="4992"/>
                    <a:pt x="1496" y="5004"/>
                  </a:cubicBezTo>
                  <a:lnTo>
                    <a:pt x="1544" y="5004"/>
                  </a:lnTo>
                  <a:lnTo>
                    <a:pt x="1508" y="4967"/>
                  </a:lnTo>
                  <a:cubicBezTo>
                    <a:pt x="1508" y="4967"/>
                    <a:pt x="1496" y="4967"/>
                    <a:pt x="1496" y="4956"/>
                  </a:cubicBezTo>
                  <a:lnTo>
                    <a:pt x="1484" y="4956"/>
                  </a:lnTo>
                  <a:lnTo>
                    <a:pt x="1471" y="4943"/>
                  </a:lnTo>
                  <a:lnTo>
                    <a:pt x="1460" y="4931"/>
                  </a:lnTo>
                  <a:close/>
                  <a:moveTo>
                    <a:pt x="2165" y="5016"/>
                  </a:moveTo>
                  <a:cubicBezTo>
                    <a:pt x="2141" y="5064"/>
                    <a:pt x="2116" y="5113"/>
                    <a:pt x="2079" y="5174"/>
                  </a:cubicBezTo>
                  <a:lnTo>
                    <a:pt x="2055" y="5174"/>
                  </a:lnTo>
                  <a:lnTo>
                    <a:pt x="2043" y="5186"/>
                  </a:lnTo>
                  <a:cubicBezTo>
                    <a:pt x="1946" y="5186"/>
                    <a:pt x="1860" y="5186"/>
                    <a:pt x="1787" y="5174"/>
                  </a:cubicBezTo>
                  <a:lnTo>
                    <a:pt x="1678" y="5174"/>
                  </a:lnTo>
                  <a:cubicBezTo>
                    <a:pt x="1654" y="5162"/>
                    <a:pt x="1630" y="5162"/>
                    <a:pt x="1605" y="5162"/>
                  </a:cubicBezTo>
                  <a:cubicBezTo>
                    <a:pt x="1581" y="5162"/>
                    <a:pt x="1569" y="5162"/>
                    <a:pt x="1544" y="5150"/>
                  </a:cubicBezTo>
                  <a:cubicBezTo>
                    <a:pt x="1533" y="5150"/>
                    <a:pt x="1508" y="5150"/>
                    <a:pt x="1496" y="5137"/>
                  </a:cubicBezTo>
                  <a:cubicBezTo>
                    <a:pt x="1484" y="5113"/>
                    <a:pt x="1460" y="5077"/>
                    <a:pt x="1447" y="5040"/>
                  </a:cubicBezTo>
                  <a:lnTo>
                    <a:pt x="1447" y="5040"/>
                  </a:lnTo>
                  <a:cubicBezTo>
                    <a:pt x="1533" y="5064"/>
                    <a:pt x="1630" y="5064"/>
                    <a:pt x="1751" y="5064"/>
                  </a:cubicBezTo>
                  <a:cubicBezTo>
                    <a:pt x="1787" y="5064"/>
                    <a:pt x="1812" y="5064"/>
                    <a:pt x="1836" y="5053"/>
                  </a:cubicBezTo>
                  <a:lnTo>
                    <a:pt x="1970" y="5053"/>
                  </a:lnTo>
                  <a:cubicBezTo>
                    <a:pt x="2006" y="5053"/>
                    <a:pt x="2043" y="5040"/>
                    <a:pt x="2079" y="5028"/>
                  </a:cubicBezTo>
                  <a:cubicBezTo>
                    <a:pt x="2104" y="5028"/>
                    <a:pt x="2128" y="5016"/>
                    <a:pt x="2165" y="5016"/>
                  </a:cubicBezTo>
                  <a:close/>
                  <a:moveTo>
                    <a:pt x="2214" y="4956"/>
                  </a:moveTo>
                  <a:lnTo>
                    <a:pt x="2177" y="4980"/>
                  </a:lnTo>
                  <a:cubicBezTo>
                    <a:pt x="2141" y="4980"/>
                    <a:pt x="2104" y="4992"/>
                    <a:pt x="2068" y="4992"/>
                  </a:cubicBezTo>
                  <a:cubicBezTo>
                    <a:pt x="2031" y="5004"/>
                    <a:pt x="2006" y="5016"/>
                    <a:pt x="1970" y="5016"/>
                  </a:cubicBezTo>
                  <a:cubicBezTo>
                    <a:pt x="1933" y="5016"/>
                    <a:pt x="1885" y="5016"/>
                    <a:pt x="1836" y="5028"/>
                  </a:cubicBezTo>
                  <a:lnTo>
                    <a:pt x="1751" y="5028"/>
                  </a:lnTo>
                  <a:cubicBezTo>
                    <a:pt x="1617" y="5028"/>
                    <a:pt x="1508" y="5016"/>
                    <a:pt x="1435" y="4992"/>
                  </a:cubicBezTo>
                  <a:lnTo>
                    <a:pt x="1398" y="4980"/>
                  </a:lnTo>
                  <a:lnTo>
                    <a:pt x="1398" y="4980"/>
                  </a:lnTo>
                  <a:lnTo>
                    <a:pt x="1411" y="5016"/>
                  </a:lnTo>
                  <a:cubicBezTo>
                    <a:pt x="1423" y="5064"/>
                    <a:pt x="1447" y="5126"/>
                    <a:pt x="1471" y="5162"/>
                  </a:cubicBezTo>
                  <a:lnTo>
                    <a:pt x="1471" y="5174"/>
                  </a:lnTo>
                  <a:lnTo>
                    <a:pt x="1484" y="5174"/>
                  </a:lnTo>
                  <a:cubicBezTo>
                    <a:pt x="1496" y="5174"/>
                    <a:pt x="1520" y="5186"/>
                    <a:pt x="1544" y="5186"/>
                  </a:cubicBezTo>
                  <a:cubicBezTo>
                    <a:pt x="1557" y="5199"/>
                    <a:pt x="1581" y="5199"/>
                    <a:pt x="1605" y="5199"/>
                  </a:cubicBezTo>
                  <a:lnTo>
                    <a:pt x="1617" y="5199"/>
                  </a:lnTo>
                  <a:cubicBezTo>
                    <a:pt x="1630" y="5199"/>
                    <a:pt x="1654" y="5199"/>
                    <a:pt x="1678" y="5210"/>
                  </a:cubicBezTo>
                  <a:lnTo>
                    <a:pt x="1787" y="5210"/>
                  </a:lnTo>
                  <a:cubicBezTo>
                    <a:pt x="1860" y="5223"/>
                    <a:pt x="1958" y="5223"/>
                    <a:pt x="2043" y="5223"/>
                  </a:cubicBezTo>
                  <a:lnTo>
                    <a:pt x="2055" y="5223"/>
                  </a:lnTo>
                  <a:lnTo>
                    <a:pt x="2068" y="5210"/>
                  </a:lnTo>
                  <a:lnTo>
                    <a:pt x="2092" y="5223"/>
                  </a:lnTo>
                  <a:lnTo>
                    <a:pt x="2104" y="5199"/>
                  </a:lnTo>
                  <a:cubicBezTo>
                    <a:pt x="2152" y="5126"/>
                    <a:pt x="2189" y="5053"/>
                    <a:pt x="2201" y="4992"/>
                  </a:cubicBezTo>
                  <a:lnTo>
                    <a:pt x="2214" y="4956"/>
                  </a:lnTo>
                  <a:close/>
                  <a:moveTo>
                    <a:pt x="2055" y="5283"/>
                  </a:moveTo>
                  <a:lnTo>
                    <a:pt x="1958" y="5332"/>
                  </a:lnTo>
                  <a:lnTo>
                    <a:pt x="1933" y="5332"/>
                  </a:lnTo>
                  <a:lnTo>
                    <a:pt x="1922" y="5345"/>
                  </a:lnTo>
                  <a:cubicBezTo>
                    <a:pt x="1897" y="5356"/>
                    <a:pt x="1885" y="5369"/>
                    <a:pt x="1860" y="5369"/>
                  </a:cubicBezTo>
                  <a:lnTo>
                    <a:pt x="1849" y="5369"/>
                  </a:lnTo>
                  <a:lnTo>
                    <a:pt x="1849" y="5381"/>
                  </a:lnTo>
                  <a:lnTo>
                    <a:pt x="1836" y="5393"/>
                  </a:lnTo>
                  <a:cubicBezTo>
                    <a:pt x="1824" y="5393"/>
                    <a:pt x="1824" y="5393"/>
                    <a:pt x="1812" y="5381"/>
                  </a:cubicBezTo>
                  <a:lnTo>
                    <a:pt x="1776" y="5381"/>
                  </a:lnTo>
                  <a:lnTo>
                    <a:pt x="1787" y="5405"/>
                  </a:lnTo>
                  <a:lnTo>
                    <a:pt x="1787" y="5418"/>
                  </a:lnTo>
                  <a:lnTo>
                    <a:pt x="1787" y="5429"/>
                  </a:lnTo>
                  <a:lnTo>
                    <a:pt x="1812" y="5429"/>
                  </a:lnTo>
                  <a:cubicBezTo>
                    <a:pt x="1860" y="5429"/>
                    <a:pt x="1922" y="5405"/>
                    <a:pt x="1970" y="5356"/>
                  </a:cubicBezTo>
                  <a:lnTo>
                    <a:pt x="2055" y="5283"/>
                  </a:lnTo>
                  <a:close/>
                  <a:moveTo>
                    <a:pt x="1630" y="30"/>
                  </a:moveTo>
                  <a:cubicBezTo>
                    <a:pt x="1836" y="30"/>
                    <a:pt x="2043" y="78"/>
                    <a:pt x="2214" y="151"/>
                  </a:cubicBezTo>
                  <a:cubicBezTo>
                    <a:pt x="2572" y="320"/>
                    <a:pt x="2786" y="622"/>
                    <a:pt x="2894" y="954"/>
                  </a:cubicBezTo>
                  <a:lnTo>
                    <a:pt x="2894" y="954"/>
                  </a:lnTo>
                  <a:cubicBezTo>
                    <a:pt x="2872" y="890"/>
                    <a:pt x="2847" y="831"/>
                    <a:pt x="2822" y="772"/>
                  </a:cubicBezTo>
                  <a:cubicBezTo>
                    <a:pt x="2663" y="456"/>
                    <a:pt x="2408" y="224"/>
                    <a:pt x="2116" y="127"/>
                  </a:cubicBezTo>
                  <a:cubicBezTo>
                    <a:pt x="1957" y="71"/>
                    <a:pt x="1789" y="44"/>
                    <a:pt x="1618" y="44"/>
                  </a:cubicBezTo>
                  <a:cubicBezTo>
                    <a:pt x="1490" y="44"/>
                    <a:pt x="1359" y="60"/>
                    <a:pt x="1228" y="91"/>
                  </a:cubicBezTo>
                  <a:cubicBezTo>
                    <a:pt x="742" y="213"/>
                    <a:pt x="341" y="529"/>
                    <a:pt x="170" y="930"/>
                  </a:cubicBezTo>
                  <a:lnTo>
                    <a:pt x="146" y="1003"/>
                  </a:lnTo>
                  <a:lnTo>
                    <a:pt x="206" y="954"/>
                  </a:lnTo>
                  <a:cubicBezTo>
                    <a:pt x="231" y="930"/>
                    <a:pt x="255" y="894"/>
                    <a:pt x="292" y="869"/>
                  </a:cubicBezTo>
                  <a:lnTo>
                    <a:pt x="328" y="832"/>
                  </a:lnTo>
                  <a:cubicBezTo>
                    <a:pt x="341" y="821"/>
                    <a:pt x="352" y="796"/>
                    <a:pt x="365" y="784"/>
                  </a:cubicBezTo>
                  <a:cubicBezTo>
                    <a:pt x="414" y="748"/>
                    <a:pt x="450" y="711"/>
                    <a:pt x="498" y="662"/>
                  </a:cubicBezTo>
                  <a:lnTo>
                    <a:pt x="547" y="613"/>
                  </a:lnTo>
                  <a:cubicBezTo>
                    <a:pt x="608" y="553"/>
                    <a:pt x="669" y="480"/>
                    <a:pt x="742" y="456"/>
                  </a:cubicBezTo>
                  <a:lnTo>
                    <a:pt x="742" y="467"/>
                  </a:lnTo>
                  <a:lnTo>
                    <a:pt x="730" y="504"/>
                  </a:lnTo>
                  <a:lnTo>
                    <a:pt x="717" y="504"/>
                  </a:lnTo>
                  <a:lnTo>
                    <a:pt x="706" y="480"/>
                  </a:lnTo>
                  <a:lnTo>
                    <a:pt x="693" y="492"/>
                  </a:lnTo>
                  <a:lnTo>
                    <a:pt x="633" y="553"/>
                  </a:lnTo>
                  <a:cubicBezTo>
                    <a:pt x="620" y="565"/>
                    <a:pt x="608" y="589"/>
                    <a:pt x="596" y="602"/>
                  </a:cubicBezTo>
                  <a:cubicBezTo>
                    <a:pt x="523" y="650"/>
                    <a:pt x="462" y="711"/>
                    <a:pt x="414" y="759"/>
                  </a:cubicBezTo>
                  <a:lnTo>
                    <a:pt x="341" y="832"/>
                  </a:lnTo>
                  <a:cubicBezTo>
                    <a:pt x="279" y="894"/>
                    <a:pt x="219" y="967"/>
                    <a:pt x="158" y="1003"/>
                  </a:cubicBezTo>
                  <a:lnTo>
                    <a:pt x="146" y="1015"/>
                  </a:lnTo>
                  <a:cubicBezTo>
                    <a:pt x="122" y="1100"/>
                    <a:pt x="97" y="1185"/>
                    <a:pt x="85" y="1283"/>
                  </a:cubicBezTo>
                  <a:lnTo>
                    <a:pt x="85" y="1331"/>
                  </a:lnTo>
                  <a:lnTo>
                    <a:pt x="122" y="1294"/>
                  </a:lnTo>
                  <a:cubicBezTo>
                    <a:pt x="182" y="1221"/>
                    <a:pt x="255" y="1148"/>
                    <a:pt x="341" y="1076"/>
                  </a:cubicBezTo>
                  <a:cubicBezTo>
                    <a:pt x="377" y="1051"/>
                    <a:pt x="401" y="1040"/>
                    <a:pt x="425" y="1015"/>
                  </a:cubicBezTo>
                  <a:cubicBezTo>
                    <a:pt x="462" y="978"/>
                    <a:pt x="498" y="942"/>
                    <a:pt x="535" y="918"/>
                  </a:cubicBezTo>
                  <a:lnTo>
                    <a:pt x="547" y="918"/>
                  </a:lnTo>
                  <a:cubicBezTo>
                    <a:pt x="547" y="930"/>
                    <a:pt x="547" y="930"/>
                    <a:pt x="535" y="930"/>
                  </a:cubicBezTo>
                  <a:lnTo>
                    <a:pt x="487" y="978"/>
                  </a:lnTo>
                  <a:cubicBezTo>
                    <a:pt x="474" y="991"/>
                    <a:pt x="450" y="1003"/>
                    <a:pt x="438" y="1015"/>
                  </a:cubicBezTo>
                  <a:cubicBezTo>
                    <a:pt x="401" y="1040"/>
                    <a:pt x="377" y="1064"/>
                    <a:pt x="352" y="1088"/>
                  </a:cubicBezTo>
                  <a:lnTo>
                    <a:pt x="316" y="1124"/>
                  </a:lnTo>
                  <a:cubicBezTo>
                    <a:pt x="255" y="1173"/>
                    <a:pt x="195" y="1221"/>
                    <a:pt x="146" y="1283"/>
                  </a:cubicBezTo>
                  <a:cubicBezTo>
                    <a:pt x="133" y="1294"/>
                    <a:pt x="122" y="1307"/>
                    <a:pt x="109" y="1331"/>
                  </a:cubicBezTo>
                  <a:lnTo>
                    <a:pt x="85" y="1331"/>
                  </a:lnTo>
                  <a:lnTo>
                    <a:pt x="85" y="1343"/>
                  </a:lnTo>
                  <a:lnTo>
                    <a:pt x="85" y="1477"/>
                  </a:lnTo>
                  <a:cubicBezTo>
                    <a:pt x="85" y="1502"/>
                    <a:pt x="97" y="1538"/>
                    <a:pt x="97" y="1562"/>
                  </a:cubicBezTo>
                  <a:lnTo>
                    <a:pt x="97" y="1599"/>
                  </a:lnTo>
                  <a:lnTo>
                    <a:pt x="122" y="1575"/>
                  </a:lnTo>
                  <a:lnTo>
                    <a:pt x="219" y="1477"/>
                  </a:lnTo>
                  <a:cubicBezTo>
                    <a:pt x="243" y="1440"/>
                    <a:pt x="279" y="1404"/>
                    <a:pt x="316" y="1367"/>
                  </a:cubicBezTo>
                  <a:cubicBezTo>
                    <a:pt x="389" y="1294"/>
                    <a:pt x="462" y="1234"/>
                    <a:pt x="523" y="1173"/>
                  </a:cubicBezTo>
                  <a:lnTo>
                    <a:pt x="535" y="1173"/>
                  </a:lnTo>
                  <a:lnTo>
                    <a:pt x="535" y="1185"/>
                  </a:lnTo>
                  <a:cubicBezTo>
                    <a:pt x="498" y="1210"/>
                    <a:pt x="462" y="1246"/>
                    <a:pt x="438" y="1270"/>
                  </a:cubicBezTo>
                  <a:cubicBezTo>
                    <a:pt x="389" y="1319"/>
                    <a:pt x="341" y="1356"/>
                    <a:pt x="304" y="1392"/>
                  </a:cubicBezTo>
                  <a:cubicBezTo>
                    <a:pt x="279" y="1429"/>
                    <a:pt x="255" y="1453"/>
                    <a:pt x="231" y="1477"/>
                  </a:cubicBezTo>
                  <a:cubicBezTo>
                    <a:pt x="195" y="1513"/>
                    <a:pt x="158" y="1562"/>
                    <a:pt x="122" y="1599"/>
                  </a:cubicBezTo>
                  <a:lnTo>
                    <a:pt x="97" y="1599"/>
                  </a:lnTo>
                  <a:lnTo>
                    <a:pt x="109" y="1611"/>
                  </a:lnTo>
                  <a:cubicBezTo>
                    <a:pt x="109" y="1672"/>
                    <a:pt x="122" y="1721"/>
                    <a:pt x="146" y="1794"/>
                  </a:cubicBezTo>
                  <a:lnTo>
                    <a:pt x="146" y="1818"/>
                  </a:lnTo>
                  <a:lnTo>
                    <a:pt x="170" y="1794"/>
                  </a:lnTo>
                  <a:cubicBezTo>
                    <a:pt x="231" y="1745"/>
                    <a:pt x="279" y="1696"/>
                    <a:pt x="341" y="1648"/>
                  </a:cubicBezTo>
                  <a:cubicBezTo>
                    <a:pt x="401" y="1599"/>
                    <a:pt x="450" y="1550"/>
                    <a:pt x="511" y="1489"/>
                  </a:cubicBezTo>
                  <a:cubicBezTo>
                    <a:pt x="523" y="1489"/>
                    <a:pt x="523" y="1502"/>
                    <a:pt x="523" y="1502"/>
                  </a:cubicBezTo>
                  <a:cubicBezTo>
                    <a:pt x="462" y="1550"/>
                    <a:pt x="401" y="1599"/>
                    <a:pt x="352" y="1659"/>
                  </a:cubicBezTo>
                  <a:cubicBezTo>
                    <a:pt x="292" y="1708"/>
                    <a:pt x="219" y="1769"/>
                    <a:pt x="158" y="1830"/>
                  </a:cubicBezTo>
                  <a:lnTo>
                    <a:pt x="158" y="1842"/>
                  </a:lnTo>
                  <a:cubicBezTo>
                    <a:pt x="170" y="1891"/>
                    <a:pt x="182" y="1927"/>
                    <a:pt x="206" y="1988"/>
                  </a:cubicBezTo>
                  <a:lnTo>
                    <a:pt x="219" y="2012"/>
                  </a:lnTo>
                  <a:lnTo>
                    <a:pt x="231" y="1988"/>
                  </a:lnTo>
                  <a:cubicBezTo>
                    <a:pt x="243" y="1988"/>
                    <a:pt x="255" y="1975"/>
                    <a:pt x="255" y="1964"/>
                  </a:cubicBezTo>
                  <a:cubicBezTo>
                    <a:pt x="304" y="1927"/>
                    <a:pt x="341" y="1891"/>
                    <a:pt x="389" y="1854"/>
                  </a:cubicBezTo>
                  <a:cubicBezTo>
                    <a:pt x="414" y="1842"/>
                    <a:pt x="438" y="1818"/>
                    <a:pt x="462" y="1794"/>
                  </a:cubicBezTo>
                  <a:cubicBezTo>
                    <a:pt x="498" y="1769"/>
                    <a:pt x="523" y="1745"/>
                    <a:pt x="547" y="1732"/>
                  </a:cubicBezTo>
                  <a:lnTo>
                    <a:pt x="547" y="1732"/>
                  </a:lnTo>
                  <a:cubicBezTo>
                    <a:pt x="523" y="1757"/>
                    <a:pt x="498" y="1781"/>
                    <a:pt x="474" y="1794"/>
                  </a:cubicBezTo>
                  <a:cubicBezTo>
                    <a:pt x="450" y="1818"/>
                    <a:pt x="425" y="1842"/>
                    <a:pt x="401" y="1854"/>
                  </a:cubicBezTo>
                  <a:cubicBezTo>
                    <a:pt x="352" y="1891"/>
                    <a:pt x="304" y="1939"/>
                    <a:pt x="255" y="1988"/>
                  </a:cubicBezTo>
                  <a:lnTo>
                    <a:pt x="231" y="2012"/>
                  </a:lnTo>
                  <a:lnTo>
                    <a:pt x="219" y="2012"/>
                  </a:lnTo>
                  <a:lnTo>
                    <a:pt x="219" y="2037"/>
                  </a:lnTo>
                  <a:cubicBezTo>
                    <a:pt x="243" y="2073"/>
                    <a:pt x="255" y="2110"/>
                    <a:pt x="279" y="2158"/>
                  </a:cubicBezTo>
                  <a:lnTo>
                    <a:pt x="279" y="2170"/>
                  </a:lnTo>
                  <a:lnTo>
                    <a:pt x="292" y="2183"/>
                  </a:lnTo>
                  <a:lnTo>
                    <a:pt x="304" y="2207"/>
                  </a:lnTo>
                  <a:lnTo>
                    <a:pt x="377" y="2353"/>
                  </a:lnTo>
                  <a:lnTo>
                    <a:pt x="389" y="2377"/>
                  </a:lnTo>
                  <a:lnTo>
                    <a:pt x="401" y="2353"/>
                  </a:lnTo>
                  <a:lnTo>
                    <a:pt x="414" y="2353"/>
                  </a:lnTo>
                  <a:lnTo>
                    <a:pt x="425" y="2365"/>
                  </a:lnTo>
                  <a:lnTo>
                    <a:pt x="438" y="2353"/>
                  </a:lnTo>
                  <a:cubicBezTo>
                    <a:pt x="462" y="2340"/>
                    <a:pt x="487" y="2316"/>
                    <a:pt x="498" y="2292"/>
                  </a:cubicBezTo>
                  <a:cubicBezTo>
                    <a:pt x="511" y="2280"/>
                    <a:pt x="511" y="2267"/>
                    <a:pt x="523" y="2256"/>
                  </a:cubicBezTo>
                  <a:cubicBezTo>
                    <a:pt x="535" y="2256"/>
                    <a:pt x="547" y="2243"/>
                    <a:pt x="547" y="2243"/>
                  </a:cubicBezTo>
                  <a:cubicBezTo>
                    <a:pt x="560" y="2231"/>
                    <a:pt x="560" y="2231"/>
                    <a:pt x="571" y="2231"/>
                  </a:cubicBezTo>
                  <a:cubicBezTo>
                    <a:pt x="596" y="2219"/>
                    <a:pt x="620" y="2194"/>
                    <a:pt x="644" y="2170"/>
                  </a:cubicBezTo>
                  <a:lnTo>
                    <a:pt x="644" y="2183"/>
                  </a:lnTo>
                  <a:cubicBezTo>
                    <a:pt x="633" y="2194"/>
                    <a:pt x="608" y="2219"/>
                    <a:pt x="584" y="2231"/>
                  </a:cubicBezTo>
                  <a:cubicBezTo>
                    <a:pt x="560" y="2256"/>
                    <a:pt x="523" y="2267"/>
                    <a:pt x="498" y="2304"/>
                  </a:cubicBezTo>
                  <a:cubicBezTo>
                    <a:pt x="474" y="2340"/>
                    <a:pt x="450" y="2365"/>
                    <a:pt x="414" y="2377"/>
                  </a:cubicBezTo>
                  <a:lnTo>
                    <a:pt x="389" y="2377"/>
                  </a:lnTo>
                  <a:lnTo>
                    <a:pt x="401" y="2402"/>
                  </a:lnTo>
                  <a:cubicBezTo>
                    <a:pt x="425" y="2450"/>
                    <a:pt x="450" y="2499"/>
                    <a:pt x="474" y="2535"/>
                  </a:cubicBezTo>
                  <a:lnTo>
                    <a:pt x="498" y="2572"/>
                  </a:lnTo>
                  <a:cubicBezTo>
                    <a:pt x="547" y="2657"/>
                    <a:pt x="596" y="2742"/>
                    <a:pt x="657" y="2839"/>
                  </a:cubicBezTo>
                  <a:lnTo>
                    <a:pt x="681" y="2888"/>
                  </a:lnTo>
                  <a:cubicBezTo>
                    <a:pt x="693" y="2900"/>
                    <a:pt x="706" y="2924"/>
                    <a:pt x="717" y="2948"/>
                  </a:cubicBezTo>
                  <a:lnTo>
                    <a:pt x="754" y="2997"/>
                  </a:lnTo>
                  <a:lnTo>
                    <a:pt x="766" y="2985"/>
                  </a:lnTo>
                  <a:cubicBezTo>
                    <a:pt x="790" y="2973"/>
                    <a:pt x="803" y="2948"/>
                    <a:pt x="827" y="2937"/>
                  </a:cubicBezTo>
                  <a:cubicBezTo>
                    <a:pt x="839" y="2912"/>
                    <a:pt x="851" y="2900"/>
                    <a:pt x="876" y="2875"/>
                  </a:cubicBezTo>
                  <a:cubicBezTo>
                    <a:pt x="887" y="2864"/>
                    <a:pt x="900" y="2851"/>
                    <a:pt x="924" y="2851"/>
                  </a:cubicBezTo>
                  <a:cubicBezTo>
                    <a:pt x="949" y="2827"/>
                    <a:pt x="973" y="2802"/>
                    <a:pt x="997" y="2791"/>
                  </a:cubicBezTo>
                  <a:lnTo>
                    <a:pt x="997" y="2791"/>
                  </a:lnTo>
                  <a:cubicBezTo>
                    <a:pt x="985" y="2815"/>
                    <a:pt x="960" y="2827"/>
                    <a:pt x="949" y="2839"/>
                  </a:cubicBezTo>
                  <a:cubicBezTo>
                    <a:pt x="924" y="2851"/>
                    <a:pt x="900" y="2875"/>
                    <a:pt x="876" y="2900"/>
                  </a:cubicBezTo>
                  <a:lnTo>
                    <a:pt x="839" y="2937"/>
                  </a:lnTo>
                  <a:lnTo>
                    <a:pt x="779" y="2997"/>
                  </a:lnTo>
                  <a:lnTo>
                    <a:pt x="754" y="2997"/>
                  </a:lnTo>
                  <a:lnTo>
                    <a:pt x="766" y="3021"/>
                  </a:lnTo>
                  <a:cubicBezTo>
                    <a:pt x="815" y="3107"/>
                    <a:pt x="863" y="3192"/>
                    <a:pt x="924" y="3277"/>
                  </a:cubicBezTo>
                  <a:lnTo>
                    <a:pt x="936" y="3313"/>
                  </a:lnTo>
                  <a:lnTo>
                    <a:pt x="960" y="3338"/>
                  </a:lnTo>
                  <a:cubicBezTo>
                    <a:pt x="985" y="3375"/>
                    <a:pt x="1009" y="3423"/>
                    <a:pt x="1033" y="3459"/>
                  </a:cubicBezTo>
                  <a:lnTo>
                    <a:pt x="1046" y="3483"/>
                  </a:lnTo>
                  <a:lnTo>
                    <a:pt x="1058" y="3496"/>
                  </a:lnTo>
                  <a:lnTo>
                    <a:pt x="1070" y="3520"/>
                  </a:lnTo>
                  <a:lnTo>
                    <a:pt x="1082" y="3508"/>
                  </a:lnTo>
                  <a:cubicBezTo>
                    <a:pt x="1095" y="3508"/>
                    <a:pt x="1106" y="3496"/>
                    <a:pt x="1119" y="3496"/>
                  </a:cubicBezTo>
                  <a:cubicBezTo>
                    <a:pt x="1162" y="3482"/>
                    <a:pt x="1205" y="3477"/>
                    <a:pt x="1248" y="3477"/>
                  </a:cubicBezTo>
                  <a:cubicBezTo>
                    <a:pt x="1314" y="3477"/>
                    <a:pt x="1381" y="3488"/>
                    <a:pt x="1447" y="3496"/>
                  </a:cubicBezTo>
                  <a:lnTo>
                    <a:pt x="1460" y="3508"/>
                  </a:lnTo>
                  <a:lnTo>
                    <a:pt x="1484" y="3508"/>
                  </a:lnTo>
                  <a:cubicBezTo>
                    <a:pt x="1508" y="3520"/>
                    <a:pt x="1520" y="3520"/>
                    <a:pt x="1544" y="3520"/>
                  </a:cubicBezTo>
                  <a:cubicBezTo>
                    <a:pt x="1569" y="3532"/>
                    <a:pt x="1605" y="3545"/>
                    <a:pt x="1630" y="3545"/>
                  </a:cubicBezTo>
                  <a:cubicBezTo>
                    <a:pt x="1729" y="3572"/>
                    <a:pt x="1816" y="3586"/>
                    <a:pt x="1894" y="3586"/>
                  </a:cubicBezTo>
                  <a:cubicBezTo>
                    <a:pt x="1920" y="3586"/>
                    <a:pt x="1946" y="3584"/>
                    <a:pt x="1970" y="3581"/>
                  </a:cubicBezTo>
                  <a:lnTo>
                    <a:pt x="1995" y="3581"/>
                  </a:lnTo>
                  <a:lnTo>
                    <a:pt x="1995" y="3545"/>
                  </a:lnTo>
                  <a:lnTo>
                    <a:pt x="2006" y="3545"/>
                  </a:lnTo>
                  <a:lnTo>
                    <a:pt x="2006" y="3532"/>
                  </a:lnTo>
                  <a:cubicBezTo>
                    <a:pt x="2092" y="3338"/>
                    <a:pt x="2177" y="3107"/>
                    <a:pt x="2250" y="2839"/>
                  </a:cubicBezTo>
                  <a:cubicBezTo>
                    <a:pt x="2262" y="2827"/>
                    <a:pt x="2262" y="2802"/>
                    <a:pt x="2274" y="2778"/>
                  </a:cubicBezTo>
                  <a:cubicBezTo>
                    <a:pt x="2298" y="2657"/>
                    <a:pt x="2335" y="2535"/>
                    <a:pt x="2347" y="2413"/>
                  </a:cubicBezTo>
                  <a:lnTo>
                    <a:pt x="2347" y="2292"/>
                  </a:lnTo>
                  <a:lnTo>
                    <a:pt x="2347" y="2097"/>
                  </a:lnTo>
                  <a:lnTo>
                    <a:pt x="2347" y="2073"/>
                  </a:lnTo>
                  <a:lnTo>
                    <a:pt x="2323" y="2085"/>
                  </a:lnTo>
                  <a:cubicBezTo>
                    <a:pt x="2277" y="2107"/>
                    <a:pt x="2232" y="2116"/>
                    <a:pt x="2187" y="2116"/>
                  </a:cubicBezTo>
                  <a:cubicBezTo>
                    <a:pt x="2052" y="2116"/>
                    <a:pt x="1924" y="2034"/>
                    <a:pt x="1824" y="1951"/>
                  </a:cubicBezTo>
                  <a:lnTo>
                    <a:pt x="1812" y="1939"/>
                  </a:lnTo>
                  <a:lnTo>
                    <a:pt x="1800" y="1951"/>
                  </a:lnTo>
                  <a:cubicBezTo>
                    <a:pt x="1678" y="2061"/>
                    <a:pt x="1508" y="2134"/>
                    <a:pt x="1362" y="2170"/>
                  </a:cubicBezTo>
                  <a:lnTo>
                    <a:pt x="1301" y="2170"/>
                  </a:lnTo>
                  <a:lnTo>
                    <a:pt x="1314" y="2194"/>
                  </a:lnTo>
                  <a:cubicBezTo>
                    <a:pt x="1325" y="2243"/>
                    <a:pt x="1325" y="2280"/>
                    <a:pt x="1338" y="2329"/>
                  </a:cubicBezTo>
                  <a:cubicBezTo>
                    <a:pt x="1350" y="2365"/>
                    <a:pt x="1350" y="2413"/>
                    <a:pt x="1362" y="2450"/>
                  </a:cubicBezTo>
                  <a:lnTo>
                    <a:pt x="1362" y="2462"/>
                  </a:lnTo>
                  <a:cubicBezTo>
                    <a:pt x="1398" y="2632"/>
                    <a:pt x="1435" y="2815"/>
                    <a:pt x="1447" y="2985"/>
                  </a:cubicBezTo>
                  <a:cubicBezTo>
                    <a:pt x="1460" y="3058"/>
                    <a:pt x="1460" y="3131"/>
                    <a:pt x="1460" y="3204"/>
                  </a:cubicBezTo>
                  <a:cubicBezTo>
                    <a:pt x="1460" y="3302"/>
                    <a:pt x="1460" y="3386"/>
                    <a:pt x="1471" y="3483"/>
                  </a:cubicBezTo>
                  <a:lnTo>
                    <a:pt x="1460" y="3472"/>
                  </a:lnTo>
                  <a:cubicBezTo>
                    <a:pt x="1447" y="3399"/>
                    <a:pt x="1447" y="3313"/>
                    <a:pt x="1447" y="3240"/>
                  </a:cubicBezTo>
                  <a:lnTo>
                    <a:pt x="1447" y="3070"/>
                  </a:lnTo>
                  <a:cubicBezTo>
                    <a:pt x="1435" y="2900"/>
                    <a:pt x="1398" y="2742"/>
                    <a:pt x="1374" y="2584"/>
                  </a:cubicBezTo>
                  <a:cubicBezTo>
                    <a:pt x="1350" y="2462"/>
                    <a:pt x="1325" y="2329"/>
                    <a:pt x="1289" y="2183"/>
                  </a:cubicBezTo>
                  <a:lnTo>
                    <a:pt x="1289" y="2170"/>
                  </a:lnTo>
                  <a:lnTo>
                    <a:pt x="1265" y="2170"/>
                  </a:lnTo>
                  <a:cubicBezTo>
                    <a:pt x="1095" y="2170"/>
                    <a:pt x="876" y="2097"/>
                    <a:pt x="790" y="1927"/>
                  </a:cubicBezTo>
                  <a:cubicBezTo>
                    <a:pt x="754" y="1867"/>
                    <a:pt x="766" y="1794"/>
                    <a:pt x="815" y="1757"/>
                  </a:cubicBezTo>
                  <a:lnTo>
                    <a:pt x="839" y="1732"/>
                  </a:lnTo>
                  <a:lnTo>
                    <a:pt x="839" y="1732"/>
                  </a:lnTo>
                  <a:cubicBezTo>
                    <a:pt x="827" y="1745"/>
                    <a:pt x="815" y="1757"/>
                    <a:pt x="803" y="1781"/>
                  </a:cubicBezTo>
                  <a:cubicBezTo>
                    <a:pt x="754" y="1878"/>
                    <a:pt x="815" y="1964"/>
                    <a:pt x="876" y="2012"/>
                  </a:cubicBezTo>
                  <a:cubicBezTo>
                    <a:pt x="985" y="2110"/>
                    <a:pt x="1131" y="2158"/>
                    <a:pt x="1265" y="2158"/>
                  </a:cubicBezTo>
                  <a:lnTo>
                    <a:pt x="1289" y="2158"/>
                  </a:lnTo>
                  <a:lnTo>
                    <a:pt x="1289" y="2134"/>
                  </a:lnTo>
                  <a:cubicBezTo>
                    <a:pt x="1252" y="2012"/>
                    <a:pt x="1216" y="1867"/>
                    <a:pt x="1119" y="1781"/>
                  </a:cubicBezTo>
                  <a:cubicBezTo>
                    <a:pt x="1075" y="1749"/>
                    <a:pt x="993" y="1706"/>
                    <a:pt x="914" y="1706"/>
                  </a:cubicBezTo>
                  <a:cubicBezTo>
                    <a:pt x="909" y="1706"/>
                    <a:pt x="903" y="1706"/>
                    <a:pt x="898" y="1707"/>
                  </a:cubicBezTo>
                  <a:lnTo>
                    <a:pt x="898" y="1707"/>
                  </a:lnTo>
                  <a:cubicBezTo>
                    <a:pt x="917" y="1701"/>
                    <a:pt x="938" y="1697"/>
                    <a:pt x="960" y="1697"/>
                  </a:cubicBezTo>
                  <a:cubicBezTo>
                    <a:pt x="989" y="1697"/>
                    <a:pt x="1018" y="1704"/>
                    <a:pt x="1046" y="1721"/>
                  </a:cubicBezTo>
                  <a:cubicBezTo>
                    <a:pt x="1204" y="1818"/>
                    <a:pt x="1265" y="2000"/>
                    <a:pt x="1301" y="2146"/>
                  </a:cubicBezTo>
                  <a:lnTo>
                    <a:pt x="1301" y="2158"/>
                  </a:lnTo>
                  <a:lnTo>
                    <a:pt x="1325" y="2158"/>
                  </a:lnTo>
                  <a:cubicBezTo>
                    <a:pt x="1484" y="2134"/>
                    <a:pt x="1666" y="2061"/>
                    <a:pt x="1787" y="1939"/>
                  </a:cubicBezTo>
                  <a:lnTo>
                    <a:pt x="1812" y="1927"/>
                  </a:lnTo>
                  <a:lnTo>
                    <a:pt x="1787" y="1915"/>
                  </a:lnTo>
                  <a:cubicBezTo>
                    <a:pt x="1703" y="1842"/>
                    <a:pt x="1605" y="1672"/>
                    <a:pt x="1630" y="1538"/>
                  </a:cubicBezTo>
                  <a:cubicBezTo>
                    <a:pt x="1641" y="1477"/>
                    <a:pt x="1678" y="1429"/>
                    <a:pt x="1739" y="1404"/>
                  </a:cubicBezTo>
                  <a:cubicBezTo>
                    <a:pt x="1769" y="1389"/>
                    <a:pt x="1798" y="1382"/>
                    <a:pt x="1824" y="1382"/>
                  </a:cubicBezTo>
                  <a:cubicBezTo>
                    <a:pt x="1861" y="1382"/>
                    <a:pt x="1893" y="1395"/>
                    <a:pt x="1922" y="1416"/>
                  </a:cubicBezTo>
                  <a:cubicBezTo>
                    <a:pt x="1982" y="1477"/>
                    <a:pt x="2006" y="1599"/>
                    <a:pt x="1970" y="1708"/>
                  </a:cubicBezTo>
                  <a:cubicBezTo>
                    <a:pt x="1946" y="1781"/>
                    <a:pt x="1897" y="1842"/>
                    <a:pt x="1836" y="1915"/>
                  </a:cubicBezTo>
                  <a:lnTo>
                    <a:pt x="1824" y="1927"/>
                  </a:lnTo>
                  <a:lnTo>
                    <a:pt x="1836" y="1939"/>
                  </a:lnTo>
                  <a:cubicBezTo>
                    <a:pt x="1860" y="1964"/>
                    <a:pt x="1885" y="1975"/>
                    <a:pt x="1909" y="2000"/>
                  </a:cubicBezTo>
                  <a:cubicBezTo>
                    <a:pt x="2022" y="2068"/>
                    <a:pt x="2116" y="2103"/>
                    <a:pt x="2199" y="2103"/>
                  </a:cubicBezTo>
                  <a:cubicBezTo>
                    <a:pt x="2252" y="2103"/>
                    <a:pt x="2300" y="2089"/>
                    <a:pt x="2347" y="2061"/>
                  </a:cubicBezTo>
                  <a:lnTo>
                    <a:pt x="2347" y="2037"/>
                  </a:lnTo>
                  <a:cubicBezTo>
                    <a:pt x="2359" y="1951"/>
                    <a:pt x="2395" y="1794"/>
                    <a:pt x="2457" y="1757"/>
                  </a:cubicBezTo>
                  <a:cubicBezTo>
                    <a:pt x="2468" y="1745"/>
                    <a:pt x="2481" y="1745"/>
                    <a:pt x="2505" y="1745"/>
                  </a:cubicBezTo>
                  <a:cubicBezTo>
                    <a:pt x="2517" y="1745"/>
                    <a:pt x="2530" y="1757"/>
                    <a:pt x="2530" y="1769"/>
                  </a:cubicBezTo>
                  <a:cubicBezTo>
                    <a:pt x="2541" y="1830"/>
                    <a:pt x="2444" y="1988"/>
                    <a:pt x="2420" y="2012"/>
                  </a:cubicBezTo>
                  <a:cubicBezTo>
                    <a:pt x="2410" y="2022"/>
                    <a:pt x="2390" y="2033"/>
                    <a:pt x="2377" y="2044"/>
                  </a:cubicBezTo>
                  <a:lnTo>
                    <a:pt x="2377" y="2044"/>
                  </a:lnTo>
                  <a:lnTo>
                    <a:pt x="2408" y="2012"/>
                  </a:lnTo>
                  <a:cubicBezTo>
                    <a:pt x="2444" y="1964"/>
                    <a:pt x="2481" y="1915"/>
                    <a:pt x="2493" y="1867"/>
                  </a:cubicBezTo>
                  <a:cubicBezTo>
                    <a:pt x="2517" y="1830"/>
                    <a:pt x="2517" y="1805"/>
                    <a:pt x="2505" y="1781"/>
                  </a:cubicBezTo>
                  <a:cubicBezTo>
                    <a:pt x="2498" y="1778"/>
                    <a:pt x="2491" y="1776"/>
                    <a:pt x="2484" y="1776"/>
                  </a:cubicBezTo>
                  <a:cubicBezTo>
                    <a:pt x="2467" y="1776"/>
                    <a:pt x="2450" y="1785"/>
                    <a:pt x="2432" y="1794"/>
                  </a:cubicBezTo>
                  <a:lnTo>
                    <a:pt x="2432" y="1805"/>
                  </a:lnTo>
                  <a:cubicBezTo>
                    <a:pt x="2395" y="1867"/>
                    <a:pt x="2384" y="1927"/>
                    <a:pt x="2371" y="2000"/>
                  </a:cubicBezTo>
                  <a:lnTo>
                    <a:pt x="2359" y="2061"/>
                  </a:lnTo>
                  <a:lnTo>
                    <a:pt x="2359" y="2243"/>
                  </a:lnTo>
                  <a:cubicBezTo>
                    <a:pt x="2359" y="2304"/>
                    <a:pt x="2359" y="2377"/>
                    <a:pt x="2347" y="2450"/>
                  </a:cubicBezTo>
                  <a:cubicBezTo>
                    <a:pt x="2335" y="2572"/>
                    <a:pt x="2311" y="2705"/>
                    <a:pt x="2262" y="2839"/>
                  </a:cubicBezTo>
                  <a:cubicBezTo>
                    <a:pt x="2250" y="2888"/>
                    <a:pt x="2238" y="2924"/>
                    <a:pt x="2225" y="2973"/>
                  </a:cubicBezTo>
                  <a:cubicBezTo>
                    <a:pt x="2152" y="3167"/>
                    <a:pt x="2092" y="3362"/>
                    <a:pt x="2006" y="3556"/>
                  </a:cubicBezTo>
                  <a:lnTo>
                    <a:pt x="1995" y="3581"/>
                  </a:lnTo>
                  <a:lnTo>
                    <a:pt x="2031" y="3581"/>
                  </a:lnTo>
                  <a:cubicBezTo>
                    <a:pt x="2128" y="3569"/>
                    <a:pt x="2225" y="3569"/>
                    <a:pt x="2323" y="3569"/>
                  </a:cubicBezTo>
                  <a:cubicBezTo>
                    <a:pt x="2335" y="3581"/>
                    <a:pt x="2359" y="3581"/>
                    <a:pt x="2384" y="3581"/>
                  </a:cubicBezTo>
                  <a:lnTo>
                    <a:pt x="2395" y="3593"/>
                  </a:lnTo>
                  <a:lnTo>
                    <a:pt x="2395" y="3605"/>
                  </a:lnTo>
                  <a:lnTo>
                    <a:pt x="2371" y="3593"/>
                  </a:lnTo>
                  <a:cubicBezTo>
                    <a:pt x="2335" y="3581"/>
                    <a:pt x="2287" y="3581"/>
                    <a:pt x="2238" y="3581"/>
                  </a:cubicBezTo>
                  <a:cubicBezTo>
                    <a:pt x="2189" y="3581"/>
                    <a:pt x="2152" y="3593"/>
                    <a:pt x="2104" y="3593"/>
                  </a:cubicBezTo>
                  <a:cubicBezTo>
                    <a:pt x="2039" y="3593"/>
                    <a:pt x="1969" y="3599"/>
                    <a:pt x="1900" y="3599"/>
                  </a:cubicBezTo>
                  <a:cubicBezTo>
                    <a:pt x="1866" y="3599"/>
                    <a:pt x="1832" y="3597"/>
                    <a:pt x="1800" y="3593"/>
                  </a:cubicBezTo>
                  <a:cubicBezTo>
                    <a:pt x="1714" y="3581"/>
                    <a:pt x="1630" y="3556"/>
                    <a:pt x="1544" y="3532"/>
                  </a:cubicBezTo>
                  <a:cubicBezTo>
                    <a:pt x="1508" y="3532"/>
                    <a:pt x="1484" y="3520"/>
                    <a:pt x="1447" y="3520"/>
                  </a:cubicBezTo>
                  <a:cubicBezTo>
                    <a:pt x="1374" y="3496"/>
                    <a:pt x="1301" y="3483"/>
                    <a:pt x="1216" y="3483"/>
                  </a:cubicBezTo>
                  <a:cubicBezTo>
                    <a:pt x="1168" y="3496"/>
                    <a:pt x="1106" y="3508"/>
                    <a:pt x="1070" y="3556"/>
                  </a:cubicBezTo>
                  <a:cubicBezTo>
                    <a:pt x="1058" y="3581"/>
                    <a:pt x="1058" y="3618"/>
                    <a:pt x="1070" y="3642"/>
                  </a:cubicBezTo>
                  <a:cubicBezTo>
                    <a:pt x="1070" y="3666"/>
                    <a:pt x="1082" y="3691"/>
                    <a:pt x="1095" y="3715"/>
                  </a:cubicBezTo>
                  <a:cubicBezTo>
                    <a:pt x="1106" y="3727"/>
                    <a:pt x="1106" y="3739"/>
                    <a:pt x="1119" y="3751"/>
                  </a:cubicBezTo>
                  <a:cubicBezTo>
                    <a:pt x="1155" y="3824"/>
                    <a:pt x="1204" y="3910"/>
                    <a:pt x="1277" y="3958"/>
                  </a:cubicBezTo>
                  <a:lnTo>
                    <a:pt x="1289" y="3970"/>
                  </a:lnTo>
                  <a:lnTo>
                    <a:pt x="1301" y="3970"/>
                  </a:lnTo>
                  <a:cubicBezTo>
                    <a:pt x="1362" y="3934"/>
                    <a:pt x="1435" y="3934"/>
                    <a:pt x="1508" y="3921"/>
                  </a:cubicBezTo>
                  <a:lnTo>
                    <a:pt x="1520" y="3921"/>
                  </a:lnTo>
                  <a:lnTo>
                    <a:pt x="1520" y="3910"/>
                  </a:lnTo>
                  <a:lnTo>
                    <a:pt x="1544" y="3910"/>
                  </a:lnTo>
                  <a:lnTo>
                    <a:pt x="1544" y="3921"/>
                  </a:lnTo>
                  <a:lnTo>
                    <a:pt x="1557" y="3921"/>
                  </a:lnTo>
                  <a:cubicBezTo>
                    <a:pt x="1641" y="3910"/>
                    <a:pt x="1727" y="3910"/>
                    <a:pt x="1800" y="3873"/>
                  </a:cubicBezTo>
                  <a:cubicBezTo>
                    <a:pt x="1860" y="3861"/>
                    <a:pt x="1909" y="3837"/>
                    <a:pt x="1946" y="3812"/>
                  </a:cubicBezTo>
                  <a:lnTo>
                    <a:pt x="2092" y="3739"/>
                  </a:lnTo>
                  <a:cubicBezTo>
                    <a:pt x="2116" y="3727"/>
                    <a:pt x="2141" y="3727"/>
                    <a:pt x="2165" y="3715"/>
                  </a:cubicBezTo>
                  <a:cubicBezTo>
                    <a:pt x="2238" y="3691"/>
                    <a:pt x="2311" y="3654"/>
                    <a:pt x="2371" y="3629"/>
                  </a:cubicBezTo>
                  <a:lnTo>
                    <a:pt x="2420" y="3605"/>
                  </a:lnTo>
                  <a:lnTo>
                    <a:pt x="2432" y="3605"/>
                  </a:lnTo>
                  <a:lnTo>
                    <a:pt x="2444" y="3618"/>
                  </a:lnTo>
                  <a:cubicBezTo>
                    <a:pt x="2493" y="3654"/>
                    <a:pt x="2517" y="3702"/>
                    <a:pt x="2541" y="3764"/>
                  </a:cubicBezTo>
                  <a:cubicBezTo>
                    <a:pt x="2590" y="3885"/>
                    <a:pt x="2566" y="3994"/>
                    <a:pt x="2457" y="4104"/>
                  </a:cubicBezTo>
                  <a:cubicBezTo>
                    <a:pt x="2371" y="4189"/>
                    <a:pt x="2347" y="4262"/>
                    <a:pt x="2395" y="4347"/>
                  </a:cubicBezTo>
                  <a:cubicBezTo>
                    <a:pt x="2408" y="4347"/>
                    <a:pt x="2408" y="4359"/>
                    <a:pt x="2408" y="4359"/>
                  </a:cubicBezTo>
                  <a:cubicBezTo>
                    <a:pt x="2432" y="4383"/>
                    <a:pt x="2444" y="4408"/>
                    <a:pt x="2457" y="4432"/>
                  </a:cubicBezTo>
                  <a:cubicBezTo>
                    <a:pt x="2468" y="4481"/>
                    <a:pt x="2468" y="4529"/>
                    <a:pt x="2444" y="4578"/>
                  </a:cubicBezTo>
                  <a:cubicBezTo>
                    <a:pt x="2420" y="4639"/>
                    <a:pt x="2347" y="4688"/>
                    <a:pt x="2238" y="4712"/>
                  </a:cubicBezTo>
                  <a:lnTo>
                    <a:pt x="2214" y="4712"/>
                  </a:lnTo>
                  <a:lnTo>
                    <a:pt x="2225" y="4737"/>
                  </a:lnTo>
                  <a:cubicBezTo>
                    <a:pt x="2225" y="4761"/>
                    <a:pt x="2238" y="4797"/>
                    <a:pt x="2238" y="4834"/>
                  </a:cubicBezTo>
                  <a:cubicBezTo>
                    <a:pt x="2250" y="4846"/>
                    <a:pt x="2250" y="4870"/>
                    <a:pt x="2238" y="4883"/>
                  </a:cubicBezTo>
                  <a:lnTo>
                    <a:pt x="2250" y="4894"/>
                  </a:lnTo>
                  <a:lnTo>
                    <a:pt x="2238" y="4894"/>
                  </a:lnTo>
                  <a:cubicBezTo>
                    <a:pt x="2225" y="4992"/>
                    <a:pt x="2201" y="5077"/>
                    <a:pt x="2141" y="5174"/>
                  </a:cubicBezTo>
                  <a:cubicBezTo>
                    <a:pt x="2055" y="5308"/>
                    <a:pt x="1958" y="5429"/>
                    <a:pt x="1812" y="5454"/>
                  </a:cubicBezTo>
                  <a:cubicBezTo>
                    <a:pt x="1804" y="5454"/>
                    <a:pt x="1797" y="5455"/>
                    <a:pt x="1789" y="5455"/>
                  </a:cubicBezTo>
                  <a:cubicBezTo>
                    <a:pt x="1571" y="5455"/>
                    <a:pt x="1421" y="5119"/>
                    <a:pt x="1374" y="4931"/>
                  </a:cubicBezTo>
                  <a:cubicBezTo>
                    <a:pt x="1362" y="4894"/>
                    <a:pt x="1350" y="4870"/>
                    <a:pt x="1350" y="4834"/>
                  </a:cubicBezTo>
                  <a:cubicBezTo>
                    <a:pt x="1325" y="4761"/>
                    <a:pt x="1314" y="4675"/>
                    <a:pt x="1289" y="4602"/>
                  </a:cubicBezTo>
                  <a:cubicBezTo>
                    <a:pt x="1277" y="4566"/>
                    <a:pt x="1252" y="4529"/>
                    <a:pt x="1241" y="4493"/>
                  </a:cubicBezTo>
                  <a:cubicBezTo>
                    <a:pt x="1216" y="4432"/>
                    <a:pt x="1192" y="4372"/>
                    <a:pt x="1179" y="4310"/>
                  </a:cubicBezTo>
                  <a:cubicBezTo>
                    <a:pt x="1131" y="4165"/>
                    <a:pt x="1155" y="4056"/>
                    <a:pt x="1241" y="3994"/>
                  </a:cubicBezTo>
                  <a:lnTo>
                    <a:pt x="1252" y="3994"/>
                  </a:lnTo>
                  <a:lnTo>
                    <a:pt x="1277" y="3970"/>
                  </a:lnTo>
                  <a:lnTo>
                    <a:pt x="1252" y="3958"/>
                  </a:lnTo>
                  <a:cubicBezTo>
                    <a:pt x="1168" y="3885"/>
                    <a:pt x="997" y="3642"/>
                    <a:pt x="1058" y="3545"/>
                  </a:cubicBezTo>
                  <a:lnTo>
                    <a:pt x="1058" y="3520"/>
                  </a:lnTo>
                  <a:cubicBezTo>
                    <a:pt x="1009" y="3435"/>
                    <a:pt x="960" y="3362"/>
                    <a:pt x="912" y="3277"/>
                  </a:cubicBezTo>
                  <a:cubicBezTo>
                    <a:pt x="766" y="3058"/>
                    <a:pt x="620" y="2815"/>
                    <a:pt x="487" y="2584"/>
                  </a:cubicBezTo>
                  <a:cubicBezTo>
                    <a:pt x="316" y="2292"/>
                    <a:pt x="170" y="2024"/>
                    <a:pt x="109" y="1732"/>
                  </a:cubicBezTo>
                  <a:cubicBezTo>
                    <a:pt x="60" y="1502"/>
                    <a:pt x="36" y="1173"/>
                    <a:pt x="182" y="869"/>
                  </a:cubicBezTo>
                  <a:cubicBezTo>
                    <a:pt x="304" y="638"/>
                    <a:pt x="487" y="431"/>
                    <a:pt x="730" y="286"/>
                  </a:cubicBezTo>
                  <a:cubicBezTo>
                    <a:pt x="1009" y="115"/>
                    <a:pt x="1325" y="30"/>
                    <a:pt x="1630" y="30"/>
                  </a:cubicBezTo>
                  <a:close/>
                  <a:moveTo>
                    <a:pt x="1635" y="1"/>
                  </a:moveTo>
                  <a:cubicBezTo>
                    <a:pt x="1327" y="1"/>
                    <a:pt x="1005" y="89"/>
                    <a:pt x="717" y="261"/>
                  </a:cubicBezTo>
                  <a:cubicBezTo>
                    <a:pt x="462" y="407"/>
                    <a:pt x="268" y="613"/>
                    <a:pt x="146" y="857"/>
                  </a:cubicBezTo>
                  <a:cubicBezTo>
                    <a:pt x="0" y="1161"/>
                    <a:pt x="24" y="1502"/>
                    <a:pt x="73" y="1732"/>
                  </a:cubicBezTo>
                  <a:cubicBezTo>
                    <a:pt x="146" y="2037"/>
                    <a:pt x="292" y="2304"/>
                    <a:pt x="462" y="2596"/>
                  </a:cubicBezTo>
                  <a:cubicBezTo>
                    <a:pt x="596" y="2839"/>
                    <a:pt x="742" y="3070"/>
                    <a:pt x="876" y="3302"/>
                  </a:cubicBezTo>
                  <a:cubicBezTo>
                    <a:pt x="924" y="3375"/>
                    <a:pt x="973" y="3459"/>
                    <a:pt x="1022" y="3532"/>
                  </a:cubicBezTo>
                  <a:cubicBezTo>
                    <a:pt x="960" y="3666"/>
                    <a:pt x="1119" y="3885"/>
                    <a:pt x="1216" y="3970"/>
                  </a:cubicBezTo>
                  <a:cubicBezTo>
                    <a:pt x="1119" y="4043"/>
                    <a:pt x="1095" y="4165"/>
                    <a:pt x="1143" y="4323"/>
                  </a:cubicBezTo>
                  <a:lnTo>
                    <a:pt x="1216" y="4505"/>
                  </a:lnTo>
                  <a:lnTo>
                    <a:pt x="1252" y="4615"/>
                  </a:lnTo>
                  <a:cubicBezTo>
                    <a:pt x="1277" y="4688"/>
                    <a:pt x="1301" y="4773"/>
                    <a:pt x="1314" y="4846"/>
                  </a:cubicBezTo>
                  <a:cubicBezTo>
                    <a:pt x="1325" y="4870"/>
                    <a:pt x="1325" y="4907"/>
                    <a:pt x="1338" y="4931"/>
                  </a:cubicBezTo>
                  <a:cubicBezTo>
                    <a:pt x="1387" y="5150"/>
                    <a:pt x="1544" y="5491"/>
                    <a:pt x="1787" y="5491"/>
                  </a:cubicBezTo>
                  <a:lnTo>
                    <a:pt x="1824" y="5491"/>
                  </a:lnTo>
                  <a:cubicBezTo>
                    <a:pt x="1970" y="5466"/>
                    <a:pt x="2079" y="5320"/>
                    <a:pt x="2165" y="5186"/>
                  </a:cubicBezTo>
                  <a:cubicBezTo>
                    <a:pt x="2225" y="5089"/>
                    <a:pt x="2262" y="5004"/>
                    <a:pt x="2274" y="4907"/>
                  </a:cubicBezTo>
                  <a:cubicBezTo>
                    <a:pt x="2287" y="4870"/>
                    <a:pt x="2287" y="4846"/>
                    <a:pt x="2274" y="4821"/>
                  </a:cubicBezTo>
                  <a:cubicBezTo>
                    <a:pt x="2262" y="4797"/>
                    <a:pt x="2262" y="4773"/>
                    <a:pt x="2262" y="4748"/>
                  </a:cubicBezTo>
                  <a:cubicBezTo>
                    <a:pt x="2371" y="4712"/>
                    <a:pt x="2444" y="4664"/>
                    <a:pt x="2481" y="4591"/>
                  </a:cubicBezTo>
                  <a:cubicBezTo>
                    <a:pt x="2505" y="4529"/>
                    <a:pt x="2505" y="4481"/>
                    <a:pt x="2481" y="4420"/>
                  </a:cubicBezTo>
                  <a:cubicBezTo>
                    <a:pt x="2481" y="4396"/>
                    <a:pt x="2457" y="4359"/>
                    <a:pt x="2444" y="4335"/>
                  </a:cubicBezTo>
                  <a:cubicBezTo>
                    <a:pt x="2432" y="4335"/>
                    <a:pt x="2432" y="4323"/>
                    <a:pt x="2432" y="4323"/>
                  </a:cubicBezTo>
                  <a:cubicBezTo>
                    <a:pt x="2384" y="4262"/>
                    <a:pt x="2408" y="4202"/>
                    <a:pt x="2481" y="4129"/>
                  </a:cubicBezTo>
                  <a:cubicBezTo>
                    <a:pt x="2590" y="4019"/>
                    <a:pt x="2627" y="3885"/>
                    <a:pt x="2578" y="3751"/>
                  </a:cubicBezTo>
                  <a:cubicBezTo>
                    <a:pt x="2554" y="3678"/>
                    <a:pt x="2517" y="3629"/>
                    <a:pt x="2468" y="3593"/>
                  </a:cubicBezTo>
                  <a:cubicBezTo>
                    <a:pt x="2468" y="3593"/>
                    <a:pt x="2468" y="3581"/>
                    <a:pt x="2457" y="3581"/>
                  </a:cubicBezTo>
                  <a:lnTo>
                    <a:pt x="2457" y="3569"/>
                  </a:lnTo>
                  <a:cubicBezTo>
                    <a:pt x="2724" y="2997"/>
                    <a:pt x="3016" y="2329"/>
                    <a:pt x="3028" y="1611"/>
                  </a:cubicBezTo>
                  <a:cubicBezTo>
                    <a:pt x="3041" y="1076"/>
                    <a:pt x="2833" y="394"/>
                    <a:pt x="2238" y="127"/>
                  </a:cubicBezTo>
                  <a:cubicBezTo>
                    <a:pt x="2054" y="43"/>
                    <a:pt x="1848" y="1"/>
                    <a:pt x="163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0" name="Google Shape;1205;p31">
              <a:extLst>
                <a:ext uri="{FF2B5EF4-FFF2-40B4-BE49-F238E27FC236}">
                  <a16:creationId xmlns:a16="http://schemas.microsoft.com/office/drawing/2014/main" id="{AA3D9B95-7096-5F26-E508-F3E97E8504D3}"/>
                </a:ext>
              </a:extLst>
            </p:cNvPr>
            <p:cNvSpPr/>
            <p:nvPr/>
          </p:nvSpPr>
          <p:spPr>
            <a:xfrm>
              <a:off x="2123882" y="3088243"/>
              <a:ext cx="26382" cy="14421"/>
            </a:xfrm>
            <a:custGeom>
              <a:avLst/>
              <a:gdLst/>
              <a:ahLst/>
              <a:cxnLst/>
              <a:rect l="l" t="t" r="r" b="b"/>
              <a:pathLst>
                <a:path w="536" h="293" extrusionOk="0">
                  <a:moveTo>
                    <a:pt x="499" y="0"/>
                  </a:moveTo>
                  <a:cubicBezTo>
                    <a:pt x="474" y="0"/>
                    <a:pt x="474" y="13"/>
                    <a:pt x="474" y="25"/>
                  </a:cubicBezTo>
                  <a:cubicBezTo>
                    <a:pt x="450" y="37"/>
                    <a:pt x="401" y="62"/>
                    <a:pt x="390" y="62"/>
                  </a:cubicBezTo>
                  <a:cubicBezTo>
                    <a:pt x="341" y="98"/>
                    <a:pt x="292" y="122"/>
                    <a:pt x="231" y="135"/>
                  </a:cubicBezTo>
                  <a:cubicBezTo>
                    <a:pt x="195" y="159"/>
                    <a:pt x="158" y="171"/>
                    <a:pt x="134" y="195"/>
                  </a:cubicBezTo>
                  <a:cubicBezTo>
                    <a:pt x="98" y="208"/>
                    <a:pt x="61" y="232"/>
                    <a:pt x="25" y="244"/>
                  </a:cubicBezTo>
                  <a:cubicBezTo>
                    <a:pt x="0" y="256"/>
                    <a:pt x="12" y="292"/>
                    <a:pt x="36" y="292"/>
                  </a:cubicBezTo>
                  <a:lnTo>
                    <a:pt x="49" y="292"/>
                  </a:lnTo>
                  <a:cubicBezTo>
                    <a:pt x="61" y="292"/>
                    <a:pt x="61" y="281"/>
                    <a:pt x="61" y="281"/>
                  </a:cubicBezTo>
                  <a:lnTo>
                    <a:pt x="134" y="244"/>
                  </a:lnTo>
                  <a:cubicBezTo>
                    <a:pt x="182" y="219"/>
                    <a:pt x="244" y="183"/>
                    <a:pt x="304" y="159"/>
                  </a:cubicBezTo>
                  <a:cubicBezTo>
                    <a:pt x="353" y="146"/>
                    <a:pt x="390" y="122"/>
                    <a:pt x="438" y="86"/>
                  </a:cubicBezTo>
                  <a:cubicBezTo>
                    <a:pt x="463" y="73"/>
                    <a:pt x="511" y="73"/>
                    <a:pt x="523" y="37"/>
                  </a:cubicBezTo>
                  <a:cubicBezTo>
                    <a:pt x="536" y="13"/>
                    <a:pt x="523" y="0"/>
                    <a:pt x="51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 name="Google Shape;1206;p31">
              <a:extLst>
                <a:ext uri="{FF2B5EF4-FFF2-40B4-BE49-F238E27FC236}">
                  <a16:creationId xmlns:a16="http://schemas.microsoft.com/office/drawing/2014/main" id="{DAE008F1-4255-C9E6-6B17-0BBEB9D1B4F6}"/>
                </a:ext>
              </a:extLst>
            </p:cNvPr>
            <p:cNvSpPr/>
            <p:nvPr/>
          </p:nvSpPr>
          <p:spPr>
            <a:xfrm>
              <a:off x="2123242" y="3087012"/>
              <a:ext cx="27612" cy="16243"/>
            </a:xfrm>
            <a:custGeom>
              <a:avLst/>
              <a:gdLst/>
              <a:ahLst/>
              <a:cxnLst/>
              <a:rect l="l" t="t" r="r" b="b"/>
              <a:pathLst>
                <a:path w="561" h="330" extrusionOk="0">
                  <a:moveTo>
                    <a:pt x="524" y="38"/>
                  </a:moveTo>
                  <a:lnTo>
                    <a:pt x="524" y="50"/>
                  </a:lnTo>
                  <a:cubicBezTo>
                    <a:pt x="512" y="62"/>
                    <a:pt x="500" y="74"/>
                    <a:pt x="476" y="87"/>
                  </a:cubicBezTo>
                  <a:cubicBezTo>
                    <a:pt x="463" y="87"/>
                    <a:pt x="451" y="87"/>
                    <a:pt x="439" y="98"/>
                  </a:cubicBezTo>
                  <a:lnTo>
                    <a:pt x="427" y="111"/>
                  </a:lnTo>
                  <a:cubicBezTo>
                    <a:pt x="390" y="135"/>
                    <a:pt x="354" y="147"/>
                    <a:pt x="317" y="171"/>
                  </a:cubicBezTo>
                  <a:cubicBezTo>
                    <a:pt x="281" y="184"/>
                    <a:pt x="244" y="196"/>
                    <a:pt x="220" y="208"/>
                  </a:cubicBezTo>
                  <a:cubicBezTo>
                    <a:pt x="195" y="233"/>
                    <a:pt x="159" y="244"/>
                    <a:pt x="135" y="257"/>
                  </a:cubicBezTo>
                  <a:cubicBezTo>
                    <a:pt x="122" y="257"/>
                    <a:pt x="111" y="269"/>
                    <a:pt x="98" y="281"/>
                  </a:cubicBezTo>
                  <a:cubicBezTo>
                    <a:pt x="86" y="281"/>
                    <a:pt x="74" y="281"/>
                    <a:pt x="74" y="293"/>
                  </a:cubicBezTo>
                  <a:lnTo>
                    <a:pt x="49" y="293"/>
                  </a:lnTo>
                  <a:cubicBezTo>
                    <a:pt x="74" y="281"/>
                    <a:pt x="98" y="257"/>
                    <a:pt x="122" y="244"/>
                  </a:cubicBezTo>
                  <a:cubicBezTo>
                    <a:pt x="135" y="244"/>
                    <a:pt x="147" y="233"/>
                    <a:pt x="147" y="233"/>
                  </a:cubicBezTo>
                  <a:cubicBezTo>
                    <a:pt x="184" y="208"/>
                    <a:pt x="220" y="196"/>
                    <a:pt x="257" y="184"/>
                  </a:cubicBezTo>
                  <a:cubicBezTo>
                    <a:pt x="317" y="160"/>
                    <a:pt x="366" y="135"/>
                    <a:pt x="414" y="98"/>
                  </a:cubicBezTo>
                  <a:cubicBezTo>
                    <a:pt x="414" y="98"/>
                    <a:pt x="427" y="98"/>
                    <a:pt x="439" y="87"/>
                  </a:cubicBezTo>
                  <a:cubicBezTo>
                    <a:pt x="451" y="87"/>
                    <a:pt x="476" y="74"/>
                    <a:pt x="500" y="62"/>
                  </a:cubicBezTo>
                  <a:lnTo>
                    <a:pt x="500" y="50"/>
                  </a:lnTo>
                  <a:lnTo>
                    <a:pt x="500" y="38"/>
                  </a:lnTo>
                  <a:close/>
                  <a:moveTo>
                    <a:pt x="512" y="1"/>
                  </a:moveTo>
                  <a:cubicBezTo>
                    <a:pt x="500" y="1"/>
                    <a:pt x="487" y="14"/>
                    <a:pt x="476" y="14"/>
                  </a:cubicBezTo>
                  <a:cubicBezTo>
                    <a:pt x="476" y="25"/>
                    <a:pt x="476" y="25"/>
                    <a:pt x="463" y="38"/>
                  </a:cubicBezTo>
                  <a:cubicBezTo>
                    <a:pt x="451" y="38"/>
                    <a:pt x="439" y="50"/>
                    <a:pt x="427" y="62"/>
                  </a:cubicBezTo>
                  <a:cubicBezTo>
                    <a:pt x="403" y="62"/>
                    <a:pt x="403" y="74"/>
                    <a:pt x="390" y="74"/>
                  </a:cubicBezTo>
                  <a:cubicBezTo>
                    <a:pt x="341" y="98"/>
                    <a:pt x="305" y="123"/>
                    <a:pt x="244" y="147"/>
                  </a:cubicBezTo>
                  <a:cubicBezTo>
                    <a:pt x="195" y="160"/>
                    <a:pt x="171" y="184"/>
                    <a:pt x="135" y="196"/>
                  </a:cubicBezTo>
                  <a:cubicBezTo>
                    <a:pt x="122" y="208"/>
                    <a:pt x="111" y="208"/>
                    <a:pt x="98" y="220"/>
                  </a:cubicBezTo>
                  <a:cubicBezTo>
                    <a:pt x="86" y="233"/>
                    <a:pt x="62" y="244"/>
                    <a:pt x="38" y="257"/>
                  </a:cubicBezTo>
                  <a:cubicBezTo>
                    <a:pt x="13" y="257"/>
                    <a:pt x="1" y="281"/>
                    <a:pt x="13" y="306"/>
                  </a:cubicBezTo>
                  <a:cubicBezTo>
                    <a:pt x="13" y="317"/>
                    <a:pt x="25" y="330"/>
                    <a:pt x="49" y="330"/>
                  </a:cubicBezTo>
                  <a:lnTo>
                    <a:pt x="62" y="330"/>
                  </a:lnTo>
                  <a:cubicBezTo>
                    <a:pt x="74" y="330"/>
                    <a:pt x="86" y="330"/>
                    <a:pt x="98" y="317"/>
                  </a:cubicBezTo>
                  <a:lnTo>
                    <a:pt x="111" y="306"/>
                  </a:lnTo>
                  <a:cubicBezTo>
                    <a:pt x="122" y="293"/>
                    <a:pt x="135" y="293"/>
                    <a:pt x="147" y="281"/>
                  </a:cubicBezTo>
                  <a:cubicBezTo>
                    <a:pt x="184" y="269"/>
                    <a:pt x="208" y="257"/>
                    <a:pt x="232" y="244"/>
                  </a:cubicBezTo>
                  <a:cubicBezTo>
                    <a:pt x="268" y="233"/>
                    <a:pt x="293" y="220"/>
                    <a:pt x="330" y="208"/>
                  </a:cubicBezTo>
                  <a:cubicBezTo>
                    <a:pt x="378" y="184"/>
                    <a:pt x="403" y="160"/>
                    <a:pt x="451" y="135"/>
                  </a:cubicBezTo>
                  <a:lnTo>
                    <a:pt x="463" y="123"/>
                  </a:lnTo>
                  <a:cubicBezTo>
                    <a:pt x="463" y="123"/>
                    <a:pt x="476" y="123"/>
                    <a:pt x="487" y="111"/>
                  </a:cubicBezTo>
                  <a:cubicBezTo>
                    <a:pt x="512" y="111"/>
                    <a:pt x="536" y="98"/>
                    <a:pt x="560" y="62"/>
                  </a:cubicBezTo>
                  <a:cubicBezTo>
                    <a:pt x="560" y="50"/>
                    <a:pt x="560" y="38"/>
                    <a:pt x="549" y="25"/>
                  </a:cubicBezTo>
                  <a:cubicBezTo>
                    <a:pt x="549" y="14"/>
                    <a:pt x="536" y="1"/>
                    <a:pt x="52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 name="Google Shape;1207;p31">
              <a:extLst>
                <a:ext uri="{FF2B5EF4-FFF2-40B4-BE49-F238E27FC236}">
                  <a16:creationId xmlns:a16="http://schemas.microsoft.com/office/drawing/2014/main" id="{E8D77EFE-83B6-7E0A-E068-1DBD467CBB31}"/>
                </a:ext>
              </a:extLst>
            </p:cNvPr>
            <p:cNvSpPr/>
            <p:nvPr/>
          </p:nvSpPr>
          <p:spPr>
            <a:xfrm>
              <a:off x="2091543" y="3059251"/>
              <a:ext cx="34159" cy="3888"/>
            </a:xfrm>
            <a:custGeom>
              <a:avLst/>
              <a:gdLst/>
              <a:ahLst/>
              <a:cxnLst/>
              <a:rect l="l" t="t" r="r" b="b"/>
              <a:pathLst>
                <a:path w="694" h="79" extrusionOk="0">
                  <a:moveTo>
                    <a:pt x="659" y="1"/>
                  </a:moveTo>
                  <a:cubicBezTo>
                    <a:pt x="650" y="1"/>
                    <a:pt x="641" y="9"/>
                    <a:pt x="633" y="18"/>
                  </a:cubicBezTo>
                  <a:cubicBezTo>
                    <a:pt x="548" y="18"/>
                    <a:pt x="463" y="30"/>
                    <a:pt x="377" y="30"/>
                  </a:cubicBezTo>
                  <a:cubicBezTo>
                    <a:pt x="256" y="30"/>
                    <a:pt x="147" y="30"/>
                    <a:pt x="37" y="18"/>
                  </a:cubicBezTo>
                  <a:cubicBezTo>
                    <a:pt x="1" y="18"/>
                    <a:pt x="1" y="67"/>
                    <a:pt x="37" y="67"/>
                  </a:cubicBezTo>
                  <a:cubicBezTo>
                    <a:pt x="134" y="79"/>
                    <a:pt x="231" y="79"/>
                    <a:pt x="341" y="79"/>
                  </a:cubicBezTo>
                  <a:cubicBezTo>
                    <a:pt x="450" y="79"/>
                    <a:pt x="560" y="67"/>
                    <a:pt x="669" y="54"/>
                  </a:cubicBezTo>
                  <a:cubicBezTo>
                    <a:pt x="682" y="54"/>
                    <a:pt x="693" y="43"/>
                    <a:pt x="693" y="30"/>
                  </a:cubicBezTo>
                  <a:cubicBezTo>
                    <a:pt x="693" y="18"/>
                    <a:pt x="682" y="6"/>
                    <a:pt x="669" y="6"/>
                  </a:cubicBezTo>
                  <a:cubicBezTo>
                    <a:pt x="666" y="2"/>
                    <a:pt x="662" y="1"/>
                    <a:pt x="65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 name="Google Shape;1208;p31">
              <a:extLst>
                <a:ext uri="{FF2B5EF4-FFF2-40B4-BE49-F238E27FC236}">
                  <a16:creationId xmlns:a16="http://schemas.microsoft.com/office/drawing/2014/main" id="{081B08CF-F583-1A09-7B48-818116EC3693}"/>
                </a:ext>
              </a:extLst>
            </p:cNvPr>
            <p:cNvSpPr/>
            <p:nvPr/>
          </p:nvSpPr>
          <p:spPr>
            <a:xfrm>
              <a:off x="2090953" y="3058316"/>
              <a:ext cx="35931" cy="6005"/>
            </a:xfrm>
            <a:custGeom>
              <a:avLst/>
              <a:gdLst/>
              <a:ahLst/>
              <a:cxnLst/>
              <a:rect l="l" t="t" r="r" b="b"/>
              <a:pathLst>
                <a:path w="730" h="122" extrusionOk="0">
                  <a:moveTo>
                    <a:pt x="669" y="37"/>
                  </a:moveTo>
                  <a:cubicBezTo>
                    <a:pt x="681" y="37"/>
                    <a:pt x="681" y="49"/>
                    <a:pt x="681" y="49"/>
                  </a:cubicBezTo>
                  <a:lnTo>
                    <a:pt x="681" y="62"/>
                  </a:lnTo>
                  <a:cubicBezTo>
                    <a:pt x="633" y="62"/>
                    <a:pt x="584" y="62"/>
                    <a:pt x="548" y="73"/>
                  </a:cubicBezTo>
                  <a:cubicBezTo>
                    <a:pt x="487" y="73"/>
                    <a:pt x="414" y="86"/>
                    <a:pt x="353" y="86"/>
                  </a:cubicBezTo>
                  <a:cubicBezTo>
                    <a:pt x="243" y="86"/>
                    <a:pt x="134" y="73"/>
                    <a:pt x="49" y="73"/>
                  </a:cubicBezTo>
                  <a:cubicBezTo>
                    <a:pt x="37" y="73"/>
                    <a:pt x="37" y="62"/>
                    <a:pt x="37" y="62"/>
                  </a:cubicBezTo>
                  <a:lnTo>
                    <a:pt x="49" y="62"/>
                  </a:lnTo>
                  <a:cubicBezTo>
                    <a:pt x="170" y="62"/>
                    <a:pt x="280" y="73"/>
                    <a:pt x="389" y="73"/>
                  </a:cubicBezTo>
                  <a:cubicBezTo>
                    <a:pt x="438" y="73"/>
                    <a:pt x="499" y="62"/>
                    <a:pt x="560" y="62"/>
                  </a:cubicBezTo>
                  <a:cubicBezTo>
                    <a:pt x="584" y="49"/>
                    <a:pt x="621" y="49"/>
                    <a:pt x="645" y="49"/>
                  </a:cubicBezTo>
                  <a:lnTo>
                    <a:pt x="657" y="49"/>
                  </a:lnTo>
                  <a:lnTo>
                    <a:pt x="669" y="37"/>
                  </a:lnTo>
                  <a:close/>
                  <a:moveTo>
                    <a:pt x="657" y="0"/>
                  </a:moveTo>
                  <a:cubicBezTo>
                    <a:pt x="645" y="0"/>
                    <a:pt x="645" y="13"/>
                    <a:pt x="645" y="13"/>
                  </a:cubicBezTo>
                  <a:cubicBezTo>
                    <a:pt x="608" y="13"/>
                    <a:pt x="584" y="25"/>
                    <a:pt x="560" y="25"/>
                  </a:cubicBezTo>
                  <a:cubicBezTo>
                    <a:pt x="499" y="25"/>
                    <a:pt x="438" y="37"/>
                    <a:pt x="389" y="37"/>
                  </a:cubicBezTo>
                  <a:cubicBezTo>
                    <a:pt x="280" y="37"/>
                    <a:pt x="170" y="37"/>
                    <a:pt x="49" y="25"/>
                  </a:cubicBezTo>
                  <a:cubicBezTo>
                    <a:pt x="24" y="25"/>
                    <a:pt x="13" y="37"/>
                    <a:pt x="0" y="62"/>
                  </a:cubicBezTo>
                  <a:cubicBezTo>
                    <a:pt x="0" y="86"/>
                    <a:pt x="24" y="110"/>
                    <a:pt x="49" y="110"/>
                  </a:cubicBezTo>
                  <a:cubicBezTo>
                    <a:pt x="134" y="110"/>
                    <a:pt x="243" y="122"/>
                    <a:pt x="353" y="122"/>
                  </a:cubicBezTo>
                  <a:cubicBezTo>
                    <a:pt x="414" y="122"/>
                    <a:pt x="487" y="110"/>
                    <a:pt x="548" y="110"/>
                  </a:cubicBezTo>
                  <a:cubicBezTo>
                    <a:pt x="597" y="98"/>
                    <a:pt x="633" y="98"/>
                    <a:pt x="681" y="98"/>
                  </a:cubicBezTo>
                  <a:cubicBezTo>
                    <a:pt x="694" y="98"/>
                    <a:pt x="705" y="86"/>
                    <a:pt x="718" y="73"/>
                  </a:cubicBezTo>
                  <a:cubicBezTo>
                    <a:pt x="718" y="73"/>
                    <a:pt x="730" y="49"/>
                    <a:pt x="718" y="37"/>
                  </a:cubicBezTo>
                  <a:cubicBezTo>
                    <a:pt x="718" y="25"/>
                    <a:pt x="705" y="13"/>
                    <a:pt x="69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 name="Google Shape;1209;p31">
              <a:extLst>
                <a:ext uri="{FF2B5EF4-FFF2-40B4-BE49-F238E27FC236}">
                  <a16:creationId xmlns:a16="http://schemas.microsoft.com/office/drawing/2014/main" id="{58E5071B-0FF9-1D18-330E-C3C43B6FCD35}"/>
                </a:ext>
              </a:extLst>
            </p:cNvPr>
            <p:cNvSpPr/>
            <p:nvPr/>
          </p:nvSpPr>
          <p:spPr>
            <a:xfrm>
              <a:off x="2113102" y="3025387"/>
              <a:ext cx="20968" cy="3052"/>
            </a:xfrm>
            <a:custGeom>
              <a:avLst/>
              <a:gdLst/>
              <a:ahLst/>
              <a:cxnLst/>
              <a:rect l="l" t="t" r="r" b="b"/>
              <a:pathLst>
                <a:path w="426" h="62" extrusionOk="0">
                  <a:moveTo>
                    <a:pt x="37" y="1"/>
                  </a:moveTo>
                  <a:cubicBezTo>
                    <a:pt x="1" y="1"/>
                    <a:pt x="1" y="49"/>
                    <a:pt x="37" y="49"/>
                  </a:cubicBezTo>
                  <a:cubicBezTo>
                    <a:pt x="158" y="49"/>
                    <a:pt x="280" y="61"/>
                    <a:pt x="401" y="61"/>
                  </a:cubicBezTo>
                  <a:cubicBezTo>
                    <a:pt x="426" y="61"/>
                    <a:pt x="426" y="13"/>
                    <a:pt x="401" y="13"/>
                  </a:cubicBezTo>
                  <a:cubicBezTo>
                    <a:pt x="280" y="13"/>
                    <a:pt x="158" y="1"/>
                    <a:pt x="4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 name="Google Shape;1210;p31">
              <a:extLst>
                <a:ext uri="{FF2B5EF4-FFF2-40B4-BE49-F238E27FC236}">
                  <a16:creationId xmlns:a16="http://schemas.microsoft.com/office/drawing/2014/main" id="{42F48914-2B55-D9A1-7C84-B3F7C90649C1}"/>
                </a:ext>
              </a:extLst>
            </p:cNvPr>
            <p:cNvSpPr/>
            <p:nvPr/>
          </p:nvSpPr>
          <p:spPr>
            <a:xfrm>
              <a:off x="2112463" y="3024796"/>
              <a:ext cx="22247" cy="4824"/>
            </a:xfrm>
            <a:custGeom>
              <a:avLst/>
              <a:gdLst/>
              <a:ahLst/>
              <a:cxnLst/>
              <a:rect l="l" t="t" r="r" b="b"/>
              <a:pathLst>
                <a:path w="452" h="98" extrusionOk="0">
                  <a:moveTo>
                    <a:pt x="257" y="37"/>
                  </a:moveTo>
                  <a:cubicBezTo>
                    <a:pt x="305" y="49"/>
                    <a:pt x="354" y="49"/>
                    <a:pt x="403" y="49"/>
                  </a:cubicBezTo>
                  <a:lnTo>
                    <a:pt x="414" y="49"/>
                  </a:lnTo>
                  <a:lnTo>
                    <a:pt x="414" y="61"/>
                  </a:lnTo>
                  <a:cubicBezTo>
                    <a:pt x="354" y="61"/>
                    <a:pt x="305" y="49"/>
                    <a:pt x="257" y="49"/>
                  </a:cubicBezTo>
                  <a:lnTo>
                    <a:pt x="50" y="49"/>
                  </a:lnTo>
                  <a:cubicBezTo>
                    <a:pt x="38" y="49"/>
                    <a:pt x="38" y="49"/>
                    <a:pt x="38" y="37"/>
                  </a:cubicBezTo>
                  <a:close/>
                  <a:moveTo>
                    <a:pt x="50" y="0"/>
                  </a:moveTo>
                  <a:cubicBezTo>
                    <a:pt x="25" y="0"/>
                    <a:pt x="1" y="13"/>
                    <a:pt x="1" y="37"/>
                  </a:cubicBezTo>
                  <a:cubicBezTo>
                    <a:pt x="1" y="61"/>
                    <a:pt x="25" y="86"/>
                    <a:pt x="50" y="86"/>
                  </a:cubicBezTo>
                  <a:lnTo>
                    <a:pt x="257" y="86"/>
                  </a:lnTo>
                  <a:cubicBezTo>
                    <a:pt x="305" y="86"/>
                    <a:pt x="354" y="97"/>
                    <a:pt x="403" y="97"/>
                  </a:cubicBezTo>
                  <a:lnTo>
                    <a:pt x="414" y="97"/>
                  </a:lnTo>
                  <a:cubicBezTo>
                    <a:pt x="427" y="97"/>
                    <a:pt x="427" y="86"/>
                    <a:pt x="439" y="86"/>
                  </a:cubicBezTo>
                  <a:cubicBezTo>
                    <a:pt x="451" y="73"/>
                    <a:pt x="451" y="61"/>
                    <a:pt x="451" y="49"/>
                  </a:cubicBezTo>
                  <a:cubicBezTo>
                    <a:pt x="451" y="37"/>
                    <a:pt x="451" y="37"/>
                    <a:pt x="439" y="25"/>
                  </a:cubicBezTo>
                  <a:cubicBezTo>
                    <a:pt x="427" y="13"/>
                    <a:pt x="427" y="13"/>
                    <a:pt x="414" y="13"/>
                  </a:cubicBezTo>
                  <a:cubicBezTo>
                    <a:pt x="354" y="13"/>
                    <a:pt x="305" y="13"/>
                    <a:pt x="25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 name="Google Shape;1211;p31">
              <a:extLst>
                <a:ext uri="{FF2B5EF4-FFF2-40B4-BE49-F238E27FC236}">
                  <a16:creationId xmlns:a16="http://schemas.microsoft.com/office/drawing/2014/main" id="{7B3797AB-2AF4-E0D9-5F5A-72442F94672B}"/>
                </a:ext>
              </a:extLst>
            </p:cNvPr>
            <p:cNvSpPr/>
            <p:nvPr/>
          </p:nvSpPr>
          <p:spPr>
            <a:xfrm>
              <a:off x="2117877" y="2978724"/>
              <a:ext cx="31747" cy="20525"/>
            </a:xfrm>
            <a:custGeom>
              <a:avLst/>
              <a:gdLst/>
              <a:ahLst/>
              <a:cxnLst/>
              <a:rect l="l" t="t" r="r" b="b"/>
              <a:pathLst>
                <a:path w="645" h="417" extrusionOk="0">
                  <a:moveTo>
                    <a:pt x="37" y="0"/>
                  </a:moveTo>
                  <a:cubicBezTo>
                    <a:pt x="25" y="0"/>
                    <a:pt x="1" y="12"/>
                    <a:pt x="1" y="25"/>
                  </a:cubicBezTo>
                  <a:lnTo>
                    <a:pt x="1" y="36"/>
                  </a:lnTo>
                  <a:cubicBezTo>
                    <a:pt x="1" y="61"/>
                    <a:pt x="25" y="61"/>
                    <a:pt x="37" y="61"/>
                  </a:cubicBezTo>
                  <a:cubicBezTo>
                    <a:pt x="147" y="98"/>
                    <a:pt x="231" y="158"/>
                    <a:pt x="329" y="207"/>
                  </a:cubicBezTo>
                  <a:cubicBezTo>
                    <a:pt x="363" y="218"/>
                    <a:pt x="535" y="367"/>
                    <a:pt x="587" y="367"/>
                  </a:cubicBezTo>
                  <a:cubicBezTo>
                    <a:pt x="591" y="367"/>
                    <a:pt x="594" y="367"/>
                    <a:pt x="596" y="365"/>
                  </a:cubicBezTo>
                  <a:lnTo>
                    <a:pt x="596" y="365"/>
                  </a:lnTo>
                  <a:cubicBezTo>
                    <a:pt x="575" y="386"/>
                    <a:pt x="582" y="416"/>
                    <a:pt x="607" y="416"/>
                  </a:cubicBezTo>
                  <a:cubicBezTo>
                    <a:pt x="611" y="416"/>
                    <a:pt x="616" y="415"/>
                    <a:pt x="621" y="414"/>
                  </a:cubicBezTo>
                  <a:cubicBezTo>
                    <a:pt x="621" y="401"/>
                    <a:pt x="621" y="401"/>
                    <a:pt x="633" y="401"/>
                  </a:cubicBezTo>
                  <a:cubicBezTo>
                    <a:pt x="633" y="401"/>
                    <a:pt x="645" y="389"/>
                    <a:pt x="633" y="377"/>
                  </a:cubicBezTo>
                  <a:cubicBezTo>
                    <a:pt x="633" y="316"/>
                    <a:pt x="499" y="255"/>
                    <a:pt x="450" y="219"/>
                  </a:cubicBezTo>
                  <a:cubicBezTo>
                    <a:pt x="377" y="171"/>
                    <a:pt x="293" y="134"/>
                    <a:pt x="220" y="98"/>
                  </a:cubicBezTo>
                  <a:cubicBezTo>
                    <a:pt x="158" y="73"/>
                    <a:pt x="98" y="25"/>
                    <a:pt x="3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 name="Google Shape;1212;p31">
              <a:extLst>
                <a:ext uri="{FF2B5EF4-FFF2-40B4-BE49-F238E27FC236}">
                  <a16:creationId xmlns:a16="http://schemas.microsoft.com/office/drawing/2014/main" id="{8E9E39E5-6700-3845-4D8A-E7062684D4D4}"/>
                </a:ext>
              </a:extLst>
            </p:cNvPr>
            <p:cNvSpPr/>
            <p:nvPr/>
          </p:nvSpPr>
          <p:spPr>
            <a:xfrm>
              <a:off x="2117286" y="2977838"/>
              <a:ext cx="32977" cy="21854"/>
            </a:xfrm>
            <a:custGeom>
              <a:avLst/>
              <a:gdLst/>
              <a:ahLst/>
              <a:cxnLst/>
              <a:rect l="l" t="t" r="r" b="b"/>
              <a:pathLst>
                <a:path w="670" h="444" extrusionOk="0">
                  <a:moveTo>
                    <a:pt x="37" y="30"/>
                  </a:moveTo>
                  <a:cubicBezTo>
                    <a:pt x="73" y="54"/>
                    <a:pt x="110" y="67"/>
                    <a:pt x="146" y="91"/>
                  </a:cubicBezTo>
                  <a:lnTo>
                    <a:pt x="219" y="127"/>
                  </a:lnTo>
                  <a:cubicBezTo>
                    <a:pt x="292" y="164"/>
                    <a:pt x="378" y="213"/>
                    <a:pt x="451" y="261"/>
                  </a:cubicBezTo>
                  <a:cubicBezTo>
                    <a:pt x="462" y="261"/>
                    <a:pt x="475" y="273"/>
                    <a:pt x="487" y="273"/>
                  </a:cubicBezTo>
                  <a:cubicBezTo>
                    <a:pt x="535" y="310"/>
                    <a:pt x="633" y="359"/>
                    <a:pt x="633" y="407"/>
                  </a:cubicBezTo>
                  <a:lnTo>
                    <a:pt x="608" y="407"/>
                  </a:lnTo>
                  <a:lnTo>
                    <a:pt x="597" y="370"/>
                  </a:lnTo>
                  <a:cubicBezTo>
                    <a:pt x="572" y="370"/>
                    <a:pt x="475" y="297"/>
                    <a:pt x="426" y="261"/>
                  </a:cubicBezTo>
                  <a:cubicBezTo>
                    <a:pt x="389" y="237"/>
                    <a:pt x="365" y="213"/>
                    <a:pt x="353" y="213"/>
                  </a:cubicBezTo>
                  <a:cubicBezTo>
                    <a:pt x="316" y="189"/>
                    <a:pt x="280" y="176"/>
                    <a:pt x="243" y="152"/>
                  </a:cubicBezTo>
                  <a:cubicBezTo>
                    <a:pt x="183" y="116"/>
                    <a:pt x="122" y="79"/>
                    <a:pt x="62" y="54"/>
                  </a:cubicBezTo>
                  <a:lnTo>
                    <a:pt x="37" y="54"/>
                  </a:lnTo>
                  <a:lnTo>
                    <a:pt x="37" y="43"/>
                  </a:lnTo>
                  <a:lnTo>
                    <a:pt x="37" y="30"/>
                  </a:lnTo>
                  <a:close/>
                  <a:moveTo>
                    <a:pt x="37" y="0"/>
                  </a:moveTo>
                  <a:cubicBezTo>
                    <a:pt x="29" y="0"/>
                    <a:pt x="21" y="6"/>
                    <a:pt x="13" y="6"/>
                  </a:cubicBezTo>
                  <a:cubicBezTo>
                    <a:pt x="0" y="18"/>
                    <a:pt x="0" y="30"/>
                    <a:pt x="0" y="43"/>
                  </a:cubicBezTo>
                  <a:lnTo>
                    <a:pt x="0" y="54"/>
                  </a:lnTo>
                  <a:cubicBezTo>
                    <a:pt x="0" y="67"/>
                    <a:pt x="0" y="79"/>
                    <a:pt x="25" y="91"/>
                  </a:cubicBezTo>
                  <a:lnTo>
                    <a:pt x="49" y="91"/>
                  </a:lnTo>
                  <a:cubicBezTo>
                    <a:pt x="110" y="116"/>
                    <a:pt x="170" y="152"/>
                    <a:pt x="219" y="176"/>
                  </a:cubicBezTo>
                  <a:cubicBezTo>
                    <a:pt x="256" y="200"/>
                    <a:pt x="305" y="225"/>
                    <a:pt x="341" y="249"/>
                  </a:cubicBezTo>
                  <a:cubicBezTo>
                    <a:pt x="341" y="249"/>
                    <a:pt x="378" y="261"/>
                    <a:pt x="402" y="286"/>
                  </a:cubicBezTo>
                  <a:cubicBezTo>
                    <a:pt x="499" y="359"/>
                    <a:pt x="548" y="383"/>
                    <a:pt x="572" y="395"/>
                  </a:cubicBezTo>
                  <a:lnTo>
                    <a:pt x="572" y="407"/>
                  </a:lnTo>
                  <a:cubicBezTo>
                    <a:pt x="572" y="419"/>
                    <a:pt x="584" y="432"/>
                    <a:pt x="597" y="443"/>
                  </a:cubicBezTo>
                  <a:lnTo>
                    <a:pt x="633" y="443"/>
                  </a:lnTo>
                  <a:lnTo>
                    <a:pt x="645" y="432"/>
                  </a:lnTo>
                  <a:cubicBezTo>
                    <a:pt x="657" y="432"/>
                    <a:pt x="670" y="419"/>
                    <a:pt x="670" y="395"/>
                  </a:cubicBezTo>
                  <a:cubicBezTo>
                    <a:pt x="670" y="334"/>
                    <a:pt x="572" y="286"/>
                    <a:pt x="499" y="249"/>
                  </a:cubicBezTo>
                  <a:cubicBezTo>
                    <a:pt x="487" y="237"/>
                    <a:pt x="475" y="237"/>
                    <a:pt x="462" y="225"/>
                  </a:cubicBezTo>
                  <a:cubicBezTo>
                    <a:pt x="389" y="176"/>
                    <a:pt x="305" y="140"/>
                    <a:pt x="232" y="103"/>
                  </a:cubicBezTo>
                  <a:cubicBezTo>
                    <a:pt x="219" y="91"/>
                    <a:pt x="195" y="79"/>
                    <a:pt x="170" y="67"/>
                  </a:cubicBezTo>
                  <a:cubicBezTo>
                    <a:pt x="134" y="43"/>
                    <a:pt x="98" y="18"/>
                    <a:pt x="49" y="6"/>
                  </a:cubicBezTo>
                  <a:cubicBezTo>
                    <a:pt x="45" y="2"/>
                    <a:pt x="41" y="0"/>
                    <a:pt x="3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 name="Google Shape;1213;p31">
              <a:extLst>
                <a:ext uri="{FF2B5EF4-FFF2-40B4-BE49-F238E27FC236}">
                  <a16:creationId xmlns:a16="http://schemas.microsoft.com/office/drawing/2014/main" id="{CD61028D-4FA7-8B04-9FF3-D513231E7901}"/>
                </a:ext>
              </a:extLst>
            </p:cNvPr>
            <p:cNvSpPr/>
            <p:nvPr/>
          </p:nvSpPr>
          <p:spPr>
            <a:xfrm>
              <a:off x="2154990" y="2967846"/>
              <a:ext cx="15455" cy="10435"/>
            </a:xfrm>
            <a:custGeom>
              <a:avLst/>
              <a:gdLst/>
              <a:ahLst/>
              <a:cxnLst/>
              <a:rect l="l" t="t" r="r" b="b"/>
              <a:pathLst>
                <a:path w="314" h="212" extrusionOk="0">
                  <a:moveTo>
                    <a:pt x="37" y="0"/>
                  </a:moveTo>
                  <a:cubicBezTo>
                    <a:pt x="33" y="0"/>
                    <a:pt x="29" y="1"/>
                    <a:pt x="25" y="2"/>
                  </a:cubicBezTo>
                  <a:cubicBezTo>
                    <a:pt x="13" y="2"/>
                    <a:pt x="1" y="14"/>
                    <a:pt x="1" y="27"/>
                  </a:cubicBezTo>
                  <a:lnTo>
                    <a:pt x="1" y="38"/>
                  </a:lnTo>
                  <a:cubicBezTo>
                    <a:pt x="1" y="53"/>
                    <a:pt x="13" y="59"/>
                    <a:pt x="26" y="59"/>
                  </a:cubicBezTo>
                  <a:cubicBezTo>
                    <a:pt x="35" y="59"/>
                    <a:pt x="44" y="56"/>
                    <a:pt x="50" y="51"/>
                  </a:cubicBezTo>
                  <a:cubicBezTo>
                    <a:pt x="61" y="63"/>
                    <a:pt x="98" y="87"/>
                    <a:pt x="110" y="100"/>
                  </a:cubicBezTo>
                  <a:cubicBezTo>
                    <a:pt x="158" y="136"/>
                    <a:pt x="207" y="160"/>
                    <a:pt x="256" y="209"/>
                  </a:cubicBezTo>
                  <a:cubicBezTo>
                    <a:pt x="259" y="210"/>
                    <a:pt x="263" y="211"/>
                    <a:pt x="267" y="211"/>
                  </a:cubicBezTo>
                  <a:cubicBezTo>
                    <a:pt x="289" y="211"/>
                    <a:pt x="314" y="183"/>
                    <a:pt x="293" y="173"/>
                  </a:cubicBezTo>
                  <a:cubicBezTo>
                    <a:pt x="244" y="124"/>
                    <a:pt x="183" y="87"/>
                    <a:pt x="122" y="51"/>
                  </a:cubicBezTo>
                  <a:cubicBezTo>
                    <a:pt x="101" y="40"/>
                    <a:pt x="69" y="0"/>
                    <a:pt x="3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 name="Google Shape;1214;p31">
              <a:extLst>
                <a:ext uri="{FF2B5EF4-FFF2-40B4-BE49-F238E27FC236}">
                  <a16:creationId xmlns:a16="http://schemas.microsoft.com/office/drawing/2014/main" id="{86E577DC-CBB3-6408-3DB1-259B324C2F02}"/>
                </a:ext>
              </a:extLst>
            </p:cNvPr>
            <p:cNvSpPr/>
            <p:nvPr/>
          </p:nvSpPr>
          <p:spPr>
            <a:xfrm>
              <a:off x="2154399" y="2966763"/>
              <a:ext cx="16243" cy="12010"/>
            </a:xfrm>
            <a:custGeom>
              <a:avLst/>
              <a:gdLst/>
              <a:ahLst/>
              <a:cxnLst/>
              <a:rect l="l" t="t" r="r" b="b"/>
              <a:pathLst>
                <a:path w="330" h="244" extrusionOk="0">
                  <a:moveTo>
                    <a:pt x="37" y="36"/>
                  </a:moveTo>
                  <a:cubicBezTo>
                    <a:pt x="62" y="36"/>
                    <a:pt x="73" y="49"/>
                    <a:pt x="98" y="73"/>
                  </a:cubicBezTo>
                  <a:cubicBezTo>
                    <a:pt x="110" y="73"/>
                    <a:pt x="122" y="85"/>
                    <a:pt x="134" y="97"/>
                  </a:cubicBezTo>
                  <a:cubicBezTo>
                    <a:pt x="195" y="133"/>
                    <a:pt x="243" y="170"/>
                    <a:pt x="292" y="206"/>
                  </a:cubicBezTo>
                  <a:cubicBezTo>
                    <a:pt x="288" y="211"/>
                    <a:pt x="286" y="212"/>
                    <a:pt x="284" y="212"/>
                  </a:cubicBezTo>
                  <a:cubicBezTo>
                    <a:pt x="280" y="212"/>
                    <a:pt x="280" y="206"/>
                    <a:pt x="280" y="206"/>
                  </a:cubicBezTo>
                  <a:cubicBezTo>
                    <a:pt x="232" y="170"/>
                    <a:pt x="170" y="133"/>
                    <a:pt x="134" y="109"/>
                  </a:cubicBezTo>
                  <a:cubicBezTo>
                    <a:pt x="122" y="109"/>
                    <a:pt x="122" y="97"/>
                    <a:pt x="110" y="85"/>
                  </a:cubicBezTo>
                  <a:cubicBezTo>
                    <a:pt x="98" y="73"/>
                    <a:pt x="73" y="60"/>
                    <a:pt x="62" y="49"/>
                  </a:cubicBezTo>
                  <a:lnTo>
                    <a:pt x="49" y="49"/>
                  </a:lnTo>
                  <a:lnTo>
                    <a:pt x="49" y="60"/>
                  </a:lnTo>
                  <a:lnTo>
                    <a:pt x="37" y="60"/>
                  </a:lnTo>
                  <a:lnTo>
                    <a:pt x="37" y="49"/>
                  </a:lnTo>
                  <a:lnTo>
                    <a:pt x="37" y="36"/>
                  </a:lnTo>
                  <a:close/>
                  <a:moveTo>
                    <a:pt x="25" y="0"/>
                  </a:moveTo>
                  <a:cubicBezTo>
                    <a:pt x="13" y="12"/>
                    <a:pt x="0" y="24"/>
                    <a:pt x="0" y="49"/>
                  </a:cubicBezTo>
                  <a:lnTo>
                    <a:pt x="0" y="60"/>
                  </a:lnTo>
                  <a:cubicBezTo>
                    <a:pt x="0" y="73"/>
                    <a:pt x="13" y="85"/>
                    <a:pt x="25" y="97"/>
                  </a:cubicBezTo>
                  <a:lnTo>
                    <a:pt x="62" y="97"/>
                  </a:lnTo>
                  <a:cubicBezTo>
                    <a:pt x="62" y="97"/>
                    <a:pt x="73" y="109"/>
                    <a:pt x="86" y="109"/>
                  </a:cubicBezTo>
                  <a:lnTo>
                    <a:pt x="110" y="133"/>
                  </a:lnTo>
                  <a:cubicBezTo>
                    <a:pt x="159" y="170"/>
                    <a:pt x="207" y="195"/>
                    <a:pt x="256" y="243"/>
                  </a:cubicBezTo>
                  <a:lnTo>
                    <a:pt x="280" y="243"/>
                  </a:lnTo>
                  <a:cubicBezTo>
                    <a:pt x="292" y="243"/>
                    <a:pt x="305" y="243"/>
                    <a:pt x="316" y="231"/>
                  </a:cubicBezTo>
                  <a:cubicBezTo>
                    <a:pt x="329" y="219"/>
                    <a:pt x="329" y="195"/>
                    <a:pt x="316" y="182"/>
                  </a:cubicBezTo>
                  <a:cubicBezTo>
                    <a:pt x="268" y="146"/>
                    <a:pt x="219" y="109"/>
                    <a:pt x="146" y="60"/>
                  </a:cubicBezTo>
                  <a:cubicBezTo>
                    <a:pt x="134" y="60"/>
                    <a:pt x="134" y="49"/>
                    <a:pt x="122" y="36"/>
                  </a:cubicBezTo>
                  <a:cubicBezTo>
                    <a:pt x="98" y="24"/>
                    <a:pt x="73" y="0"/>
                    <a:pt x="2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 name="Google Shape;1215;p31">
              <a:extLst>
                <a:ext uri="{FF2B5EF4-FFF2-40B4-BE49-F238E27FC236}">
                  <a16:creationId xmlns:a16="http://schemas.microsoft.com/office/drawing/2014/main" id="{807374C4-83D7-DC17-3126-116F3C6C6EAD}"/>
                </a:ext>
              </a:extLst>
            </p:cNvPr>
            <p:cNvSpPr/>
            <p:nvPr/>
          </p:nvSpPr>
          <p:spPr>
            <a:xfrm>
              <a:off x="2178321" y="2917985"/>
              <a:ext cx="24610" cy="42182"/>
            </a:xfrm>
            <a:custGeom>
              <a:avLst/>
              <a:gdLst/>
              <a:ahLst/>
              <a:cxnLst/>
              <a:rect l="l" t="t" r="r" b="b"/>
              <a:pathLst>
                <a:path w="500" h="857" extrusionOk="0">
                  <a:moveTo>
                    <a:pt x="26" y="1"/>
                  </a:moveTo>
                  <a:cubicBezTo>
                    <a:pt x="14" y="1"/>
                    <a:pt x="1" y="12"/>
                    <a:pt x="1" y="30"/>
                  </a:cubicBezTo>
                  <a:cubicBezTo>
                    <a:pt x="25" y="151"/>
                    <a:pt x="159" y="249"/>
                    <a:pt x="220" y="359"/>
                  </a:cubicBezTo>
                  <a:cubicBezTo>
                    <a:pt x="257" y="419"/>
                    <a:pt x="293" y="505"/>
                    <a:pt x="317" y="578"/>
                  </a:cubicBezTo>
                  <a:cubicBezTo>
                    <a:pt x="354" y="651"/>
                    <a:pt x="427" y="748"/>
                    <a:pt x="439" y="832"/>
                  </a:cubicBezTo>
                  <a:cubicBezTo>
                    <a:pt x="439" y="845"/>
                    <a:pt x="439" y="857"/>
                    <a:pt x="463" y="857"/>
                  </a:cubicBezTo>
                  <a:lnTo>
                    <a:pt x="475" y="857"/>
                  </a:lnTo>
                  <a:cubicBezTo>
                    <a:pt x="500" y="857"/>
                    <a:pt x="500" y="821"/>
                    <a:pt x="475" y="808"/>
                  </a:cubicBezTo>
                  <a:cubicBezTo>
                    <a:pt x="451" y="699"/>
                    <a:pt x="378" y="578"/>
                    <a:pt x="330" y="468"/>
                  </a:cubicBezTo>
                  <a:cubicBezTo>
                    <a:pt x="293" y="395"/>
                    <a:pt x="244" y="310"/>
                    <a:pt x="195" y="237"/>
                  </a:cubicBezTo>
                  <a:cubicBezTo>
                    <a:pt x="159" y="176"/>
                    <a:pt x="98" y="127"/>
                    <a:pt x="62" y="67"/>
                  </a:cubicBezTo>
                  <a:cubicBezTo>
                    <a:pt x="74" y="54"/>
                    <a:pt x="74" y="42"/>
                    <a:pt x="62" y="30"/>
                  </a:cubicBezTo>
                  <a:lnTo>
                    <a:pt x="38" y="5"/>
                  </a:lnTo>
                  <a:cubicBezTo>
                    <a:pt x="34" y="2"/>
                    <a:pt x="30" y="1"/>
                    <a:pt x="2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 name="Google Shape;1216;p31">
              <a:extLst>
                <a:ext uri="{FF2B5EF4-FFF2-40B4-BE49-F238E27FC236}">
                  <a16:creationId xmlns:a16="http://schemas.microsoft.com/office/drawing/2014/main" id="{07926BE5-3410-BEAD-5BB3-B7FE5084E3A4}"/>
                </a:ext>
              </a:extLst>
            </p:cNvPr>
            <p:cNvSpPr/>
            <p:nvPr/>
          </p:nvSpPr>
          <p:spPr>
            <a:xfrm>
              <a:off x="2177140" y="2917197"/>
              <a:ext cx="26382" cy="44200"/>
            </a:xfrm>
            <a:custGeom>
              <a:avLst/>
              <a:gdLst/>
              <a:ahLst/>
              <a:cxnLst/>
              <a:rect l="l" t="t" r="r" b="b"/>
              <a:pathLst>
                <a:path w="536" h="898" extrusionOk="0">
                  <a:moveTo>
                    <a:pt x="49" y="34"/>
                  </a:moveTo>
                  <a:lnTo>
                    <a:pt x="73" y="58"/>
                  </a:lnTo>
                  <a:lnTo>
                    <a:pt x="73" y="70"/>
                  </a:lnTo>
                  <a:lnTo>
                    <a:pt x="62" y="70"/>
                  </a:lnTo>
                  <a:lnTo>
                    <a:pt x="73" y="83"/>
                  </a:lnTo>
                  <a:cubicBezTo>
                    <a:pt x="86" y="131"/>
                    <a:pt x="122" y="167"/>
                    <a:pt x="146" y="192"/>
                  </a:cubicBezTo>
                  <a:cubicBezTo>
                    <a:pt x="171" y="216"/>
                    <a:pt x="183" y="240"/>
                    <a:pt x="208" y="265"/>
                  </a:cubicBezTo>
                  <a:cubicBezTo>
                    <a:pt x="256" y="326"/>
                    <a:pt x="292" y="411"/>
                    <a:pt x="341" y="496"/>
                  </a:cubicBezTo>
                  <a:cubicBezTo>
                    <a:pt x="354" y="532"/>
                    <a:pt x="365" y="557"/>
                    <a:pt x="390" y="594"/>
                  </a:cubicBezTo>
                  <a:cubicBezTo>
                    <a:pt x="427" y="667"/>
                    <a:pt x="475" y="751"/>
                    <a:pt x="487" y="837"/>
                  </a:cubicBezTo>
                  <a:lnTo>
                    <a:pt x="487" y="848"/>
                  </a:lnTo>
                  <a:lnTo>
                    <a:pt x="499" y="848"/>
                  </a:lnTo>
                  <a:lnTo>
                    <a:pt x="499" y="861"/>
                  </a:lnTo>
                  <a:lnTo>
                    <a:pt x="487" y="861"/>
                  </a:lnTo>
                  <a:cubicBezTo>
                    <a:pt x="475" y="861"/>
                    <a:pt x="475" y="848"/>
                    <a:pt x="475" y="848"/>
                  </a:cubicBezTo>
                  <a:cubicBezTo>
                    <a:pt x="463" y="788"/>
                    <a:pt x="438" y="715"/>
                    <a:pt x="402" y="654"/>
                  </a:cubicBezTo>
                  <a:lnTo>
                    <a:pt x="365" y="581"/>
                  </a:lnTo>
                  <a:lnTo>
                    <a:pt x="354" y="569"/>
                  </a:lnTo>
                  <a:cubicBezTo>
                    <a:pt x="329" y="496"/>
                    <a:pt x="292" y="435"/>
                    <a:pt x="256" y="362"/>
                  </a:cubicBezTo>
                  <a:cubicBezTo>
                    <a:pt x="232" y="326"/>
                    <a:pt x="195" y="277"/>
                    <a:pt x="171" y="240"/>
                  </a:cubicBezTo>
                  <a:cubicBezTo>
                    <a:pt x="110" y="180"/>
                    <a:pt x="62" y="119"/>
                    <a:pt x="37" y="46"/>
                  </a:cubicBezTo>
                  <a:cubicBezTo>
                    <a:pt x="37" y="34"/>
                    <a:pt x="49" y="34"/>
                    <a:pt x="49" y="34"/>
                  </a:cubicBezTo>
                  <a:close/>
                  <a:moveTo>
                    <a:pt x="54" y="0"/>
                  </a:moveTo>
                  <a:cubicBezTo>
                    <a:pt x="46" y="0"/>
                    <a:pt x="37" y="3"/>
                    <a:pt x="25" y="10"/>
                  </a:cubicBezTo>
                  <a:cubicBezTo>
                    <a:pt x="13" y="10"/>
                    <a:pt x="0" y="34"/>
                    <a:pt x="13" y="46"/>
                  </a:cubicBezTo>
                  <a:cubicBezTo>
                    <a:pt x="25" y="131"/>
                    <a:pt x="86" y="204"/>
                    <a:pt x="135" y="265"/>
                  </a:cubicBezTo>
                  <a:cubicBezTo>
                    <a:pt x="171" y="302"/>
                    <a:pt x="208" y="338"/>
                    <a:pt x="219" y="375"/>
                  </a:cubicBezTo>
                  <a:cubicBezTo>
                    <a:pt x="268" y="448"/>
                    <a:pt x="292" y="521"/>
                    <a:pt x="329" y="581"/>
                  </a:cubicBezTo>
                  <a:lnTo>
                    <a:pt x="329" y="594"/>
                  </a:lnTo>
                  <a:cubicBezTo>
                    <a:pt x="341" y="618"/>
                    <a:pt x="354" y="642"/>
                    <a:pt x="365" y="678"/>
                  </a:cubicBezTo>
                  <a:cubicBezTo>
                    <a:pt x="402" y="727"/>
                    <a:pt x="438" y="788"/>
                    <a:pt x="438" y="848"/>
                  </a:cubicBezTo>
                  <a:cubicBezTo>
                    <a:pt x="438" y="873"/>
                    <a:pt x="463" y="897"/>
                    <a:pt x="487" y="897"/>
                  </a:cubicBezTo>
                  <a:lnTo>
                    <a:pt x="499" y="897"/>
                  </a:lnTo>
                  <a:cubicBezTo>
                    <a:pt x="511" y="897"/>
                    <a:pt x="535" y="873"/>
                    <a:pt x="535" y="861"/>
                  </a:cubicBezTo>
                  <a:cubicBezTo>
                    <a:pt x="535" y="837"/>
                    <a:pt x="524" y="824"/>
                    <a:pt x="511" y="812"/>
                  </a:cubicBezTo>
                  <a:cubicBezTo>
                    <a:pt x="499" y="739"/>
                    <a:pt x="463" y="654"/>
                    <a:pt x="414" y="569"/>
                  </a:cubicBezTo>
                  <a:cubicBezTo>
                    <a:pt x="402" y="545"/>
                    <a:pt x="378" y="508"/>
                    <a:pt x="365" y="484"/>
                  </a:cubicBezTo>
                  <a:cubicBezTo>
                    <a:pt x="329" y="386"/>
                    <a:pt x="281" y="313"/>
                    <a:pt x="232" y="240"/>
                  </a:cubicBezTo>
                  <a:cubicBezTo>
                    <a:pt x="219" y="216"/>
                    <a:pt x="195" y="192"/>
                    <a:pt x="183" y="167"/>
                  </a:cubicBezTo>
                  <a:cubicBezTo>
                    <a:pt x="146" y="143"/>
                    <a:pt x="122" y="107"/>
                    <a:pt x="110" y="83"/>
                  </a:cubicBezTo>
                  <a:cubicBezTo>
                    <a:pt x="110" y="70"/>
                    <a:pt x="110" y="46"/>
                    <a:pt x="98" y="34"/>
                  </a:cubicBezTo>
                  <a:lnTo>
                    <a:pt x="73" y="10"/>
                  </a:lnTo>
                  <a:cubicBezTo>
                    <a:pt x="67" y="3"/>
                    <a:pt x="61" y="0"/>
                    <a:pt x="5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2" name="Google Shape;1217;p31">
              <a:extLst>
                <a:ext uri="{FF2B5EF4-FFF2-40B4-BE49-F238E27FC236}">
                  <a16:creationId xmlns:a16="http://schemas.microsoft.com/office/drawing/2014/main" id="{E734B278-D82B-A13B-F5AA-0274A5B95DE0}"/>
                </a:ext>
              </a:extLst>
            </p:cNvPr>
            <p:cNvSpPr/>
            <p:nvPr/>
          </p:nvSpPr>
          <p:spPr>
            <a:xfrm>
              <a:off x="2222030" y="2938904"/>
              <a:ext cx="6645" cy="15012"/>
            </a:xfrm>
            <a:custGeom>
              <a:avLst/>
              <a:gdLst/>
              <a:ahLst/>
              <a:cxnLst/>
              <a:rect l="l" t="t" r="r" b="b"/>
              <a:pathLst>
                <a:path w="135" h="305" extrusionOk="0">
                  <a:moveTo>
                    <a:pt x="25" y="0"/>
                  </a:moveTo>
                  <a:cubicBezTo>
                    <a:pt x="13" y="0"/>
                    <a:pt x="1" y="6"/>
                    <a:pt x="1" y="18"/>
                  </a:cubicBezTo>
                  <a:cubicBezTo>
                    <a:pt x="13" y="116"/>
                    <a:pt x="86" y="189"/>
                    <a:pt x="86" y="286"/>
                  </a:cubicBezTo>
                  <a:cubicBezTo>
                    <a:pt x="86" y="298"/>
                    <a:pt x="98" y="304"/>
                    <a:pt x="110" y="304"/>
                  </a:cubicBezTo>
                  <a:cubicBezTo>
                    <a:pt x="122" y="304"/>
                    <a:pt x="134" y="298"/>
                    <a:pt x="134" y="286"/>
                  </a:cubicBezTo>
                  <a:cubicBezTo>
                    <a:pt x="123" y="189"/>
                    <a:pt x="61" y="116"/>
                    <a:pt x="50" y="18"/>
                  </a:cubicBezTo>
                  <a:cubicBezTo>
                    <a:pt x="50" y="6"/>
                    <a:pt x="37" y="0"/>
                    <a:pt x="2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 name="Google Shape;1218;p31">
              <a:extLst>
                <a:ext uri="{FF2B5EF4-FFF2-40B4-BE49-F238E27FC236}">
                  <a16:creationId xmlns:a16="http://schemas.microsoft.com/office/drawing/2014/main" id="{6DE30299-6175-8AE4-4C5F-A1D7DA510951}"/>
                </a:ext>
              </a:extLst>
            </p:cNvPr>
            <p:cNvSpPr/>
            <p:nvPr/>
          </p:nvSpPr>
          <p:spPr>
            <a:xfrm>
              <a:off x="2221439" y="2938018"/>
              <a:ext cx="8417" cy="16784"/>
            </a:xfrm>
            <a:custGeom>
              <a:avLst/>
              <a:gdLst/>
              <a:ahLst/>
              <a:cxnLst/>
              <a:rect l="l" t="t" r="r" b="b"/>
              <a:pathLst>
                <a:path w="171" h="341" extrusionOk="0">
                  <a:moveTo>
                    <a:pt x="49" y="36"/>
                  </a:moveTo>
                  <a:cubicBezTo>
                    <a:pt x="49" y="85"/>
                    <a:pt x="73" y="134"/>
                    <a:pt x="86" y="171"/>
                  </a:cubicBezTo>
                  <a:cubicBezTo>
                    <a:pt x="110" y="219"/>
                    <a:pt x="122" y="255"/>
                    <a:pt x="135" y="304"/>
                  </a:cubicBezTo>
                  <a:lnTo>
                    <a:pt x="122" y="304"/>
                  </a:lnTo>
                  <a:lnTo>
                    <a:pt x="122" y="292"/>
                  </a:lnTo>
                  <a:cubicBezTo>
                    <a:pt x="110" y="244"/>
                    <a:pt x="98" y="207"/>
                    <a:pt x="73" y="158"/>
                  </a:cubicBezTo>
                  <a:cubicBezTo>
                    <a:pt x="62" y="122"/>
                    <a:pt x="37" y="85"/>
                    <a:pt x="37" y="36"/>
                  </a:cubicBezTo>
                  <a:close/>
                  <a:moveTo>
                    <a:pt x="62" y="0"/>
                  </a:moveTo>
                  <a:cubicBezTo>
                    <a:pt x="49" y="0"/>
                    <a:pt x="25" y="0"/>
                    <a:pt x="13" y="12"/>
                  </a:cubicBezTo>
                  <a:cubicBezTo>
                    <a:pt x="0" y="12"/>
                    <a:pt x="0" y="25"/>
                    <a:pt x="0" y="36"/>
                  </a:cubicBezTo>
                  <a:cubicBezTo>
                    <a:pt x="0" y="85"/>
                    <a:pt x="25" y="134"/>
                    <a:pt x="37" y="182"/>
                  </a:cubicBezTo>
                  <a:cubicBezTo>
                    <a:pt x="62" y="219"/>
                    <a:pt x="73" y="255"/>
                    <a:pt x="86" y="304"/>
                  </a:cubicBezTo>
                  <a:cubicBezTo>
                    <a:pt x="86" y="328"/>
                    <a:pt x="110" y="341"/>
                    <a:pt x="122" y="341"/>
                  </a:cubicBezTo>
                  <a:cubicBezTo>
                    <a:pt x="146" y="341"/>
                    <a:pt x="171" y="316"/>
                    <a:pt x="159" y="292"/>
                  </a:cubicBezTo>
                  <a:cubicBezTo>
                    <a:pt x="159" y="244"/>
                    <a:pt x="135" y="207"/>
                    <a:pt x="122" y="158"/>
                  </a:cubicBezTo>
                  <a:cubicBezTo>
                    <a:pt x="98" y="122"/>
                    <a:pt x="86" y="85"/>
                    <a:pt x="86" y="36"/>
                  </a:cubicBezTo>
                  <a:cubicBezTo>
                    <a:pt x="86" y="25"/>
                    <a:pt x="73" y="12"/>
                    <a:pt x="62"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 name="Google Shape;1219;p31">
              <a:extLst>
                <a:ext uri="{FF2B5EF4-FFF2-40B4-BE49-F238E27FC236}">
                  <a16:creationId xmlns:a16="http://schemas.microsoft.com/office/drawing/2014/main" id="{93050A06-734B-4A19-227E-C333F74F2764}"/>
                </a:ext>
              </a:extLst>
            </p:cNvPr>
            <p:cNvSpPr/>
            <p:nvPr/>
          </p:nvSpPr>
          <p:spPr>
            <a:xfrm>
              <a:off x="2267856" y="2910995"/>
              <a:ext cx="14126" cy="44544"/>
            </a:xfrm>
            <a:custGeom>
              <a:avLst/>
              <a:gdLst/>
              <a:ahLst/>
              <a:cxnLst/>
              <a:rect l="l" t="t" r="r" b="b"/>
              <a:pathLst>
                <a:path w="287" h="905" extrusionOk="0">
                  <a:moveTo>
                    <a:pt x="259" y="1"/>
                  </a:moveTo>
                  <a:cubicBezTo>
                    <a:pt x="250" y="1"/>
                    <a:pt x="242" y="5"/>
                    <a:pt x="237" y="14"/>
                  </a:cubicBezTo>
                  <a:cubicBezTo>
                    <a:pt x="200" y="184"/>
                    <a:pt x="140" y="330"/>
                    <a:pt x="116" y="501"/>
                  </a:cubicBezTo>
                  <a:cubicBezTo>
                    <a:pt x="79" y="622"/>
                    <a:pt x="19" y="756"/>
                    <a:pt x="6" y="877"/>
                  </a:cubicBezTo>
                  <a:cubicBezTo>
                    <a:pt x="0" y="896"/>
                    <a:pt x="9" y="905"/>
                    <a:pt x="21" y="905"/>
                  </a:cubicBezTo>
                  <a:cubicBezTo>
                    <a:pt x="34" y="905"/>
                    <a:pt x="49" y="896"/>
                    <a:pt x="55" y="877"/>
                  </a:cubicBezTo>
                  <a:cubicBezTo>
                    <a:pt x="55" y="817"/>
                    <a:pt x="92" y="744"/>
                    <a:pt x="103" y="683"/>
                  </a:cubicBezTo>
                  <a:cubicBezTo>
                    <a:pt x="128" y="610"/>
                    <a:pt x="152" y="537"/>
                    <a:pt x="164" y="464"/>
                  </a:cubicBezTo>
                  <a:cubicBezTo>
                    <a:pt x="200" y="318"/>
                    <a:pt x="249" y="172"/>
                    <a:pt x="286" y="26"/>
                  </a:cubicBezTo>
                  <a:cubicBezTo>
                    <a:pt x="286" y="11"/>
                    <a:pt x="272" y="1"/>
                    <a:pt x="25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 name="Google Shape;1220;p31">
              <a:extLst>
                <a:ext uri="{FF2B5EF4-FFF2-40B4-BE49-F238E27FC236}">
                  <a16:creationId xmlns:a16="http://schemas.microsoft.com/office/drawing/2014/main" id="{F540A491-1EF1-7FB7-B4C0-BC7C3A8E8EF4}"/>
                </a:ext>
              </a:extLst>
            </p:cNvPr>
            <p:cNvSpPr/>
            <p:nvPr/>
          </p:nvSpPr>
          <p:spPr>
            <a:xfrm>
              <a:off x="2266920" y="2910208"/>
              <a:ext cx="16243" cy="46365"/>
            </a:xfrm>
            <a:custGeom>
              <a:avLst/>
              <a:gdLst/>
              <a:ahLst/>
              <a:cxnLst/>
              <a:rect l="l" t="t" r="r" b="b"/>
              <a:pathLst>
                <a:path w="330" h="942" extrusionOk="0">
                  <a:moveTo>
                    <a:pt x="281" y="30"/>
                  </a:moveTo>
                  <a:cubicBezTo>
                    <a:pt x="281" y="30"/>
                    <a:pt x="292" y="42"/>
                    <a:pt x="281" y="42"/>
                  </a:cubicBezTo>
                  <a:lnTo>
                    <a:pt x="281" y="30"/>
                  </a:lnTo>
                  <a:close/>
                  <a:moveTo>
                    <a:pt x="281" y="42"/>
                  </a:moveTo>
                  <a:cubicBezTo>
                    <a:pt x="268" y="115"/>
                    <a:pt x="244" y="188"/>
                    <a:pt x="232" y="261"/>
                  </a:cubicBezTo>
                  <a:cubicBezTo>
                    <a:pt x="208" y="334"/>
                    <a:pt x="183" y="407"/>
                    <a:pt x="171" y="480"/>
                  </a:cubicBezTo>
                  <a:cubicBezTo>
                    <a:pt x="159" y="541"/>
                    <a:pt x="135" y="614"/>
                    <a:pt x="111" y="674"/>
                  </a:cubicBezTo>
                  <a:lnTo>
                    <a:pt x="111" y="699"/>
                  </a:lnTo>
                  <a:cubicBezTo>
                    <a:pt x="98" y="711"/>
                    <a:pt x="98" y="736"/>
                    <a:pt x="86" y="760"/>
                  </a:cubicBezTo>
                  <a:cubicBezTo>
                    <a:pt x="74" y="809"/>
                    <a:pt x="49" y="857"/>
                    <a:pt x="49" y="893"/>
                  </a:cubicBezTo>
                  <a:lnTo>
                    <a:pt x="49" y="906"/>
                  </a:lnTo>
                  <a:lnTo>
                    <a:pt x="38" y="906"/>
                  </a:lnTo>
                  <a:cubicBezTo>
                    <a:pt x="49" y="833"/>
                    <a:pt x="74" y="747"/>
                    <a:pt x="98" y="687"/>
                  </a:cubicBezTo>
                  <a:cubicBezTo>
                    <a:pt x="122" y="626"/>
                    <a:pt x="135" y="577"/>
                    <a:pt x="147" y="517"/>
                  </a:cubicBezTo>
                  <a:cubicBezTo>
                    <a:pt x="159" y="431"/>
                    <a:pt x="183" y="358"/>
                    <a:pt x="208" y="285"/>
                  </a:cubicBezTo>
                  <a:cubicBezTo>
                    <a:pt x="232" y="200"/>
                    <a:pt x="256" y="115"/>
                    <a:pt x="281" y="42"/>
                  </a:cubicBezTo>
                  <a:close/>
                  <a:moveTo>
                    <a:pt x="269" y="1"/>
                  </a:moveTo>
                  <a:cubicBezTo>
                    <a:pt x="257" y="1"/>
                    <a:pt x="244" y="12"/>
                    <a:pt x="244" y="30"/>
                  </a:cubicBezTo>
                  <a:cubicBezTo>
                    <a:pt x="219" y="115"/>
                    <a:pt x="195" y="188"/>
                    <a:pt x="171" y="273"/>
                  </a:cubicBezTo>
                  <a:cubicBezTo>
                    <a:pt x="159" y="346"/>
                    <a:pt x="135" y="431"/>
                    <a:pt x="111" y="504"/>
                  </a:cubicBezTo>
                  <a:cubicBezTo>
                    <a:pt x="98" y="565"/>
                    <a:pt x="86" y="614"/>
                    <a:pt x="62" y="674"/>
                  </a:cubicBezTo>
                  <a:cubicBezTo>
                    <a:pt x="38" y="747"/>
                    <a:pt x="13" y="820"/>
                    <a:pt x="1" y="893"/>
                  </a:cubicBezTo>
                  <a:cubicBezTo>
                    <a:pt x="1" y="917"/>
                    <a:pt x="13" y="930"/>
                    <a:pt x="25" y="930"/>
                  </a:cubicBezTo>
                  <a:cubicBezTo>
                    <a:pt x="25" y="942"/>
                    <a:pt x="38" y="942"/>
                    <a:pt x="38" y="942"/>
                  </a:cubicBezTo>
                  <a:cubicBezTo>
                    <a:pt x="49" y="942"/>
                    <a:pt x="62" y="942"/>
                    <a:pt x="62" y="930"/>
                  </a:cubicBezTo>
                  <a:cubicBezTo>
                    <a:pt x="74" y="930"/>
                    <a:pt x="86" y="917"/>
                    <a:pt x="86" y="906"/>
                  </a:cubicBezTo>
                  <a:cubicBezTo>
                    <a:pt x="86" y="857"/>
                    <a:pt x="111" y="809"/>
                    <a:pt x="122" y="772"/>
                  </a:cubicBezTo>
                  <a:cubicBezTo>
                    <a:pt x="135" y="747"/>
                    <a:pt x="135" y="723"/>
                    <a:pt x="147" y="711"/>
                  </a:cubicBezTo>
                  <a:lnTo>
                    <a:pt x="147" y="687"/>
                  </a:lnTo>
                  <a:cubicBezTo>
                    <a:pt x="171" y="614"/>
                    <a:pt x="183" y="553"/>
                    <a:pt x="208" y="480"/>
                  </a:cubicBezTo>
                  <a:cubicBezTo>
                    <a:pt x="219" y="419"/>
                    <a:pt x="244" y="346"/>
                    <a:pt x="256" y="273"/>
                  </a:cubicBezTo>
                  <a:cubicBezTo>
                    <a:pt x="281" y="200"/>
                    <a:pt x="305" y="127"/>
                    <a:pt x="317" y="54"/>
                  </a:cubicBezTo>
                  <a:cubicBezTo>
                    <a:pt x="329" y="30"/>
                    <a:pt x="305" y="6"/>
                    <a:pt x="281" y="6"/>
                  </a:cubicBezTo>
                  <a:cubicBezTo>
                    <a:pt x="277" y="2"/>
                    <a:pt x="273" y="1"/>
                    <a:pt x="26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 name="Google Shape;1221;p31">
              <a:extLst>
                <a:ext uri="{FF2B5EF4-FFF2-40B4-BE49-F238E27FC236}">
                  <a16:creationId xmlns:a16="http://schemas.microsoft.com/office/drawing/2014/main" id="{0C95B9E8-0F9B-3659-435D-28438F727105}"/>
                </a:ext>
              </a:extLst>
            </p:cNvPr>
            <p:cNvSpPr/>
            <p:nvPr/>
          </p:nvSpPr>
          <p:spPr>
            <a:xfrm>
              <a:off x="2293894" y="2953178"/>
              <a:ext cx="13191" cy="17473"/>
            </a:xfrm>
            <a:custGeom>
              <a:avLst/>
              <a:gdLst/>
              <a:ahLst/>
              <a:cxnLst/>
              <a:rect l="l" t="t" r="r" b="b"/>
              <a:pathLst>
                <a:path w="268" h="355" extrusionOk="0">
                  <a:moveTo>
                    <a:pt x="214" y="0"/>
                  </a:moveTo>
                  <a:cubicBezTo>
                    <a:pt x="197" y="0"/>
                    <a:pt x="185" y="26"/>
                    <a:pt x="195" y="44"/>
                  </a:cubicBezTo>
                  <a:cubicBezTo>
                    <a:pt x="219" y="69"/>
                    <a:pt x="171" y="106"/>
                    <a:pt x="146" y="117"/>
                  </a:cubicBezTo>
                  <a:cubicBezTo>
                    <a:pt x="122" y="142"/>
                    <a:pt x="109" y="154"/>
                    <a:pt x="98" y="179"/>
                  </a:cubicBezTo>
                  <a:cubicBezTo>
                    <a:pt x="61" y="227"/>
                    <a:pt x="12" y="276"/>
                    <a:pt x="0" y="336"/>
                  </a:cubicBezTo>
                  <a:cubicBezTo>
                    <a:pt x="0" y="349"/>
                    <a:pt x="12" y="355"/>
                    <a:pt x="25" y="355"/>
                  </a:cubicBezTo>
                  <a:cubicBezTo>
                    <a:pt x="37" y="355"/>
                    <a:pt x="49" y="349"/>
                    <a:pt x="49" y="336"/>
                  </a:cubicBezTo>
                  <a:cubicBezTo>
                    <a:pt x="61" y="276"/>
                    <a:pt x="109" y="239"/>
                    <a:pt x="134" y="203"/>
                  </a:cubicBezTo>
                  <a:cubicBezTo>
                    <a:pt x="158" y="179"/>
                    <a:pt x="182" y="154"/>
                    <a:pt x="207" y="142"/>
                  </a:cubicBezTo>
                  <a:cubicBezTo>
                    <a:pt x="244" y="106"/>
                    <a:pt x="268" y="57"/>
                    <a:pt x="231" y="8"/>
                  </a:cubicBezTo>
                  <a:cubicBezTo>
                    <a:pt x="225" y="3"/>
                    <a:pt x="220" y="0"/>
                    <a:pt x="21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 name="Google Shape;1222;p31">
              <a:extLst>
                <a:ext uri="{FF2B5EF4-FFF2-40B4-BE49-F238E27FC236}">
                  <a16:creationId xmlns:a16="http://schemas.microsoft.com/office/drawing/2014/main" id="{E97C4CC2-D7D7-9B29-679C-755970E9D8FD}"/>
                </a:ext>
              </a:extLst>
            </p:cNvPr>
            <p:cNvSpPr/>
            <p:nvPr/>
          </p:nvSpPr>
          <p:spPr>
            <a:xfrm>
              <a:off x="2293254" y="2952391"/>
              <a:ext cx="14421" cy="19196"/>
            </a:xfrm>
            <a:custGeom>
              <a:avLst/>
              <a:gdLst/>
              <a:ahLst/>
              <a:cxnLst/>
              <a:rect l="l" t="t" r="r" b="b"/>
              <a:pathLst>
                <a:path w="293" h="390" extrusionOk="0">
                  <a:moveTo>
                    <a:pt x="232" y="36"/>
                  </a:moveTo>
                  <a:cubicBezTo>
                    <a:pt x="257" y="73"/>
                    <a:pt x="232" y="109"/>
                    <a:pt x="208" y="146"/>
                  </a:cubicBezTo>
                  <a:cubicBezTo>
                    <a:pt x="195" y="146"/>
                    <a:pt x="195" y="158"/>
                    <a:pt x="184" y="158"/>
                  </a:cubicBezTo>
                  <a:cubicBezTo>
                    <a:pt x="171" y="170"/>
                    <a:pt x="147" y="182"/>
                    <a:pt x="135" y="206"/>
                  </a:cubicBezTo>
                  <a:cubicBezTo>
                    <a:pt x="135" y="219"/>
                    <a:pt x="122" y="219"/>
                    <a:pt x="111" y="231"/>
                  </a:cubicBezTo>
                  <a:cubicBezTo>
                    <a:pt x="86" y="268"/>
                    <a:pt x="49" y="304"/>
                    <a:pt x="49" y="341"/>
                  </a:cubicBezTo>
                  <a:cubicBezTo>
                    <a:pt x="49" y="352"/>
                    <a:pt x="49" y="352"/>
                    <a:pt x="38" y="352"/>
                  </a:cubicBezTo>
                  <a:cubicBezTo>
                    <a:pt x="38" y="304"/>
                    <a:pt x="62" y="268"/>
                    <a:pt x="98" y="231"/>
                  </a:cubicBezTo>
                  <a:cubicBezTo>
                    <a:pt x="111" y="231"/>
                    <a:pt x="111" y="219"/>
                    <a:pt x="122" y="206"/>
                  </a:cubicBezTo>
                  <a:cubicBezTo>
                    <a:pt x="135" y="182"/>
                    <a:pt x="147" y="182"/>
                    <a:pt x="159" y="158"/>
                  </a:cubicBezTo>
                  <a:lnTo>
                    <a:pt x="184" y="146"/>
                  </a:lnTo>
                  <a:cubicBezTo>
                    <a:pt x="208" y="133"/>
                    <a:pt x="257" y="85"/>
                    <a:pt x="220" y="49"/>
                  </a:cubicBezTo>
                  <a:lnTo>
                    <a:pt x="220" y="36"/>
                  </a:lnTo>
                  <a:close/>
                  <a:moveTo>
                    <a:pt x="220" y="0"/>
                  </a:moveTo>
                  <a:cubicBezTo>
                    <a:pt x="208" y="0"/>
                    <a:pt x="195" y="12"/>
                    <a:pt x="195" y="24"/>
                  </a:cubicBezTo>
                  <a:cubicBezTo>
                    <a:pt x="184" y="36"/>
                    <a:pt x="184" y="60"/>
                    <a:pt x="195" y="73"/>
                  </a:cubicBezTo>
                  <a:cubicBezTo>
                    <a:pt x="208" y="85"/>
                    <a:pt x="171" y="109"/>
                    <a:pt x="159" y="122"/>
                  </a:cubicBezTo>
                  <a:lnTo>
                    <a:pt x="135" y="133"/>
                  </a:lnTo>
                  <a:lnTo>
                    <a:pt x="86" y="182"/>
                  </a:lnTo>
                  <a:cubicBezTo>
                    <a:pt x="86" y="195"/>
                    <a:pt x="74" y="206"/>
                    <a:pt x="74" y="206"/>
                  </a:cubicBezTo>
                  <a:cubicBezTo>
                    <a:pt x="38" y="255"/>
                    <a:pt x="1" y="292"/>
                    <a:pt x="1" y="341"/>
                  </a:cubicBezTo>
                  <a:cubicBezTo>
                    <a:pt x="1" y="365"/>
                    <a:pt x="1" y="377"/>
                    <a:pt x="13" y="377"/>
                  </a:cubicBezTo>
                  <a:cubicBezTo>
                    <a:pt x="13" y="389"/>
                    <a:pt x="25" y="389"/>
                    <a:pt x="38" y="389"/>
                  </a:cubicBezTo>
                  <a:lnTo>
                    <a:pt x="49" y="389"/>
                  </a:lnTo>
                  <a:cubicBezTo>
                    <a:pt x="74" y="377"/>
                    <a:pt x="74" y="365"/>
                    <a:pt x="74" y="352"/>
                  </a:cubicBezTo>
                  <a:cubicBezTo>
                    <a:pt x="86" y="316"/>
                    <a:pt x="111" y="279"/>
                    <a:pt x="135" y="255"/>
                  </a:cubicBezTo>
                  <a:lnTo>
                    <a:pt x="159" y="231"/>
                  </a:lnTo>
                  <a:cubicBezTo>
                    <a:pt x="171" y="206"/>
                    <a:pt x="184" y="206"/>
                    <a:pt x="208" y="195"/>
                  </a:cubicBezTo>
                  <a:cubicBezTo>
                    <a:pt x="208" y="182"/>
                    <a:pt x="220" y="170"/>
                    <a:pt x="232" y="170"/>
                  </a:cubicBezTo>
                  <a:cubicBezTo>
                    <a:pt x="281" y="122"/>
                    <a:pt x="293" y="60"/>
                    <a:pt x="257" y="12"/>
                  </a:cubicBezTo>
                  <a:cubicBezTo>
                    <a:pt x="244" y="0"/>
                    <a:pt x="232" y="0"/>
                    <a:pt x="22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 name="Google Shape;1223;p31">
              <a:extLst>
                <a:ext uri="{FF2B5EF4-FFF2-40B4-BE49-F238E27FC236}">
                  <a16:creationId xmlns:a16="http://schemas.microsoft.com/office/drawing/2014/main" id="{CA0F96E0-D397-6624-0F5F-CB4E3393FDDC}"/>
                </a:ext>
              </a:extLst>
            </p:cNvPr>
            <p:cNvSpPr/>
            <p:nvPr/>
          </p:nvSpPr>
          <p:spPr>
            <a:xfrm>
              <a:off x="2316880" y="2973507"/>
              <a:ext cx="48580" cy="27859"/>
            </a:xfrm>
            <a:custGeom>
              <a:avLst/>
              <a:gdLst/>
              <a:ahLst/>
              <a:cxnLst/>
              <a:rect l="l" t="t" r="r" b="b"/>
              <a:pathLst>
                <a:path w="987" h="566" extrusionOk="0">
                  <a:moveTo>
                    <a:pt x="961" y="1"/>
                  </a:moveTo>
                  <a:cubicBezTo>
                    <a:pt x="955" y="1"/>
                    <a:pt x="950" y="3"/>
                    <a:pt x="944" y="9"/>
                  </a:cubicBezTo>
                  <a:cubicBezTo>
                    <a:pt x="895" y="45"/>
                    <a:pt x="798" y="69"/>
                    <a:pt x="749" y="94"/>
                  </a:cubicBezTo>
                  <a:cubicBezTo>
                    <a:pt x="628" y="155"/>
                    <a:pt x="518" y="204"/>
                    <a:pt x="409" y="277"/>
                  </a:cubicBezTo>
                  <a:cubicBezTo>
                    <a:pt x="323" y="325"/>
                    <a:pt x="226" y="374"/>
                    <a:pt x="141" y="422"/>
                  </a:cubicBezTo>
                  <a:cubicBezTo>
                    <a:pt x="93" y="458"/>
                    <a:pt x="31" y="471"/>
                    <a:pt x="7" y="531"/>
                  </a:cubicBezTo>
                  <a:cubicBezTo>
                    <a:pt x="0" y="553"/>
                    <a:pt x="14" y="566"/>
                    <a:pt x="29" y="566"/>
                  </a:cubicBezTo>
                  <a:cubicBezTo>
                    <a:pt x="40" y="566"/>
                    <a:pt x="51" y="559"/>
                    <a:pt x="56" y="544"/>
                  </a:cubicBezTo>
                  <a:cubicBezTo>
                    <a:pt x="68" y="495"/>
                    <a:pt x="214" y="447"/>
                    <a:pt x="263" y="410"/>
                  </a:cubicBezTo>
                  <a:cubicBezTo>
                    <a:pt x="348" y="361"/>
                    <a:pt x="445" y="301"/>
                    <a:pt x="542" y="252"/>
                  </a:cubicBezTo>
                  <a:cubicBezTo>
                    <a:pt x="628" y="204"/>
                    <a:pt x="713" y="167"/>
                    <a:pt x="798" y="131"/>
                  </a:cubicBezTo>
                  <a:cubicBezTo>
                    <a:pt x="858" y="106"/>
                    <a:pt x="931" y="82"/>
                    <a:pt x="968" y="45"/>
                  </a:cubicBezTo>
                  <a:cubicBezTo>
                    <a:pt x="987" y="26"/>
                    <a:pt x="977" y="1"/>
                    <a:pt x="96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 name="Google Shape;1224;p31">
              <a:extLst>
                <a:ext uri="{FF2B5EF4-FFF2-40B4-BE49-F238E27FC236}">
                  <a16:creationId xmlns:a16="http://schemas.microsoft.com/office/drawing/2014/main" id="{F8F56D75-E40B-BAAB-F5A4-1C94DBA51F73}"/>
                </a:ext>
              </a:extLst>
            </p:cNvPr>
            <p:cNvSpPr/>
            <p:nvPr/>
          </p:nvSpPr>
          <p:spPr>
            <a:xfrm>
              <a:off x="2315994" y="2972719"/>
              <a:ext cx="50352" cy="29384"/>
            </a:xfrm>
            <a:custGeom>
              <a:avLst/>
              <a:gdLst/>
              <a:ahLst/>
              <a:cxnLst/>
              <a:rect l="l" t="t" r="r" b="b"/>
              <a:pathLst>
                <a:path w="1023" h="597" extrusionOk="0">
                  <a:moveTo>
                    <a:pt x="974" y="37"/>
                  </a:moveTo>
                  <a:cubicBezTo>
                    <a:pt x="974" y="37"/>
                    <a:pt x="986" y="37"/>
                    <a:pt x="986" y="49"/>
                  </a:cubicBezTo>
                  <a:cubicBezTo>
                    <a:pt x="949" y="74"/>
                    <a:pt x="901" y="85"/>
                    <a:pt x="865" y="110"/>
                  </a:cubicBezTo>
                  <a:cubicBezTo>
                    <a:pt x="840" y="110"/>
                    <a:pt x="828" y="122"/>
                    <a:pt x="816" y="122"/>
                  </a:cubicBezTo>
                  <a:cubicBezTo>
                    <a:pt x="731" y="158"/>
                    <a:pt x="633" y="207"/>
                    <a:pt x="549" y="256"/>
                  </a:cubicBezTo>
                  <a:cubicBezTo>
                    <a:pt x="463" y="304"/>
                    <a:pt x="366" y="353"/>
                    <a:pt x="268" y="414"/>
                  </a:cubicBezTo>
                  <a:cubicBezTo>
                    <a:pt x="257" y="426"/>
                    <a:pt x="244" y="426"/>
                    <a:pt x="220" y="438"/>
                  </a:cubicBezTo>
                  <a:cubicBezTo>
                    <a:pt x="147" y="474"/>
                    <a:pt x="74" y="511"/>
                    <a:pt x="49" y="560"/>
                  </a:cubicBezTo>
                  <a:lnTo>
                    <a:pt x="38" y="560"/>
                  </a:lnTo>
                  <a:cubicBezTo>
                    <a:pt x="49" y="511"/>
                    <a:pt x="86" y="499"/>
                    <a:pt x="135" y="474"/>
                  </a:cubicBezTo>
                  <a:cubicBezTo>
                    <a:pt x="147" y="474"/>
                    <a:pt x="159" y="463"/>
                    <a:pt x="171" y="463"/>
                  </a:cubicBezTo>
                  <a:cubicBezTo>
                    <a:pt x="195" y="438"/>
                    <a:pt x="220" y="426"/>
                    <a:pt x="257" y="414"/>
                  </a:cubicBezTo>
                  <a:cubicBezTo>
                    <a:pt x="317" y="377"/>
                    <a:pt x="378" y="341"/>
                    <a:pt x="427" y="304"/>
                  </a:cubicBezTo>
                  <a:cubicBezTo>
                    <a:pt x="512" y="256"/>
                    <a:pt x="609" y="207"/>
                    <a:pt x="695" y="171"/>
                  </a:cubicBezTo>
                  <a:lnTo>
                    <a:pt x="767" y="134"/>
                  </a:lnTo>
                  <a:cubicBezTo>
                    <a:pt x="792" y="122"/>
                    <a:pt x="816" y="110"/>
                    <a:pt x="840" y="110"/>
                  </a:cubicBezTo>
                  <a:cubicBezTo>
                    <a:pt x="889" y="85"/>
                    <a:pt x="938" y="74"/>
                    <a:pt x="974" y="37"/>
                  </a:cubicBezTo>
                  <a:close/>
                  <a:moveTo>
                    <a:pt x="986" y="1"/>
                  </a:moveTo>
                  <a:cubicBezTo>
                    <a:pt x="974" y="1"/>
                    <a:pt x="962" y="1"/>
                    <a:pt x="949" y="12"/>
                  </a:cubicBezTo>
                  <a:cubicBezTo>
                    <a:pt x="913" y="37"/>
                    <a:pt x="865" y="49"/>
                    <a:pt x="828" y="74"/>
                  </a:cubicBezTo>
                  <a:cubicBezTo>
                    <a:pt x="803" y="85"/>
                    <a:pt x="779" y="85"/>
                    <a:pt x="755" y="98"/>
                  </a:cubicBezTo>
                  <a:lnTo>
                    <a:pt x="682" y="134"/>
                  </a:lnTo>
                  <a:cubicBezTo>
                    <a:pt x="585" y="183"/>
                    <a:pt x="500" y="220"/>
                    <a:pt x="414" y="280"/>
                  </a:cubicBezTo>
                  <a:cubicBezTo>
                    <a:pt x="354" y="317"/>
                    <a:pt x="293" y="353"/>
                    <a:pt x="232" y="377"/>
                  </a:cubicBezTo>
                  <a:cubicBezTo>
                    <a:pt x="208" y="401"/>
                    <a:pt x="184" y="414"/>
                    <a:pt x="159" y="426"/>
                  </a:cubicBezTo>
                  <a:cubicBezTo>
                    <a:pt x="147" y="438"/>
                    <a:pt x="135" y="438"/>
                    <a:pt x="111" y="450"/>
                  </a:cubicBezTo>
                  <a:cubicBezTo>
                    <a:pt x="74" y="474"/>
                    <a:pt x="25" y="487"/>
                    <a:pt x="13" y="547"/>
                  </a:cubicBezTo>
                  <a:cubicBezTo>
                    <a:pt x="1" y="572"/>
                    <a:pt x="13" y="584"/>
                    <a:pt x="38" y="596"/>
                  </a:cubicBezTo>
                  <a:lnTo>
                    <a:pt x="49" y="596"/>
                  </a:lnTo>
                  <a:cubicBezTo>
                    <a:pt x="62" y="596"/>
                    <a:pt x="74" y="584"/>
                    <a:pt x="86" y="572"/>
                  </a:cubicBezTo>
                  <a:cubicBezTo>
                    <a:pt x="98" y="536"/>
                    <a:pt x="184" y="499"/>
                    <a:pt x="232" y="474"/>
                  </a:cubicBezTo>
                  <a:cubicBezTo>
                    <a:pt x="257" y="463"/>
                    <a:pt x="281" y="450"/>
                    <a:pt x="293" y="438"/>
                  </a:cubicBezTo>
                  <a:cubicBezTo>
                    <a:pt x="390" y="390"/>
                    <a:pt x="476" y="329"/>
                    <a:pt x="560" y="280"/>
                  </a:cubicBezTo>
                  <a:cubicBezTo>
                    <a:pt x="646" y="231"/>
                    <a:pt x="743" y="195"/>
                    <a:pt x="828" y="158"/>
                  </a:cubicBezTo>
                  <a:cubicBezTo>
                    <a:pt x="840" y="147"/>
                    <a:pt x="852" y="147"/>
                    <a:pt x="876" y="134"/>
                  </a:cubicBezTo>
                  <a:cubicBezTo>
                    <a:pt x="913" y="122"/>
                    <a:pt x="974" y="98"/>
                    <a:pt x="998" y="74"/>
                  </a:cubicBezTo>
                  <a:cubicBezTo>
                    <a:pt x="1011" y="61"/>
                    <a:pt x="1022" y="49"/>
                    <a:pt x="1011" y="37"/>
                  </a:cubicBezTo>
                  <a:cubicBezTo>
                    <a:pt x="1011" y="25"/>
                    <a:pt x="998" y="12"/>
                    <a:pt x="98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 name="Google Shape;1225;p31">
              <a:extLst>
                <a:ext uri="{FF2B5EF4-FFF2-40B4-BE49-F238E27FC236}">
                  <a16:creationId xmlns:a16="http://schemas.microsoft.com/office/drawing/2014/main" id="{D5A72F44-EE67-5808-FDD4-87F275CB5ED2}"/>
                </a:ext>
              </a:extLst>
            </p:cNvPr>
            <p:cNvSpPr/>
            <p:nvPr/>
          </p:nvSpPr>
          <p:spPr>
            <a:xfrm>
              <a:off x="2322639" y="3015837"/>
              <a:ext cx="20377" cy="7235"/>
            </a:xfrm>
            <a:custGeom>
              <a:avLst/>
              <a:gdLst/>
              <a:ahLst/>
              <a:cxnLst/>
              <a:rect l="l" t="t" r="r" b="b"/>
              <a:pathLst>
                <a:path w="414" h="147" extrusionOk="0">
                  <a:moveTo>
                    <a:pt x="377" y="0"/>
                  </a:moveTo>
                  <a:cubicBezTo>
                    <a:pt x="316" y="0"/>
                    <a:pt x="268" y="36"/>
                    <a:pt x="195" y="49"/>
                  </a:cubicBezTo>
                  <a:cubicBezTo>
                    <a:pt x="170" y="61"/>
                    <a:pt x="133" y="73"/>
                    <a:pt x="97" y="85"/>
                  </a:cubicBezTo>
                  <a:cubicBezTo>
                    <a:pt x="85" y="85"/>
                    <a:pt x="36" y="109"/>
                    <a:pt x="24" y="109"/>
                  </a:cubicBezTo>
                  <a:cubicBezTo>
                    <a:pt x="0" y="109"/>
                    <a:pt x="0" y="146"/>
                    <a:pt x="24" y="146"/>
                  </a:cubicBezTo>
                  <a:cubicBezTo>
                    <a:pt x="73" y="146"/>
                    <a:pt x="109" y="134"/>
                    <a:pt x="158" y="122"/>
                  </a:cubicBezTo>
                  <a:cubicBezTo>
                    <a:pt x="231" y="98"/>
                    <a:pt x="304" y="49"/>
                    <a:pt x="377" y="49"/>
                  </a:cubicBezTo>
                  <a:cubicBezTo>
                    <a:pt x="414" y="49"/>
                    <a:pt x="414" y="0"/>
                    <a:pt x="37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 name="Google Shape;1226;p31">
              <a:extLst>
                <a:ext uri="{FF2B5EF4-FFF2-40B4-BE49-F238E27FC236}">
                  <a16:creationId xmlns:a16="http://schemas.microsoft.com/office/drawing/2014/main" id="{9FE07E79-AD40-F65E-94CC-E8CC25EB8A89}"/>
                </a:ext>
              </a:extLst>
            </p:cNvPr>
            <p:cNvSpPr/>
            <p:nvPr/>
          </p:nvSpPr>
          <p:spPr>
            <a:xfrm>
              <a:off x="2321999" y="3014607"/>
              <a:ext cx="21608" cy="9647"/>
            </a:xfrm>
            <a:custGeom>
              <a:avLst/>
              <a:gdLst/>
              <a:ahLst/>
              <a:cxnLst/>
              <a:rect l="l" t="t" r="r" b="b"/>
              <a:pathLst>
                <a:path w="439" h="196" extrusionOk="0">
                  <a:moveTo>
                    <a:pt x="402" y="37"/>
                  </a:moveTo>
                  <a:lnTo>
                    <a:pt x="402" y="50"/>
                  </a:lnTo>
                  <a:lnTo>
                    <a:pt x="390" y="50"/>
                  </a:lnTo>
                  <a:cubicBezTo>
                    <a:pt x="341" y="61"/>
                    <a:pt x="292" y="74"/>
                    <a:pt x="232" y="98"/>
                  </a:cubicBezTo>
                  <a:cubicBezTo>
                    <a:pt x="208" y="110"/>
                    <a:pt x="183" y="123"/>
                    <a:pt x="159" y="123"/>
                  </a:cubicBezTo>
                  <a:cubicBezTo>
                    <a:pt x="146" y="134"/>
                    <a:pt x="135" y="134"/>
                    <a:pt x="135" y="134"/>
                  </a:cubicBezTo>
                  <a:cubicBezTo>
                    <a:pt x="98" y="147"/>
                    <a:pt x="73" y="159"/>
                    <a:pt x="37" y="159"/>
                  </a:cubicBezTo>
                  <a:lnTo>
                    <a:pt x="37" y="147"/>
                  </a:lnTo>
                  <a:cubicBezTo>
                    <a:pt x="49" y="147"/>
                    <a:pt x="73" y="147"/>
                    <a:pt x="98" y="134"/>
                  </a:cubicBezTo>
                  <a:lnTo>
                    <a:pt x="110" y="134"/>
                  </a:lnTo>
                  <a:cubicBezTo>
                    <a:pt x="135" y="123"/>
                    <a:pt x="146" y="123"/>
                    <a:pt x="171" y="110"/>
                  </a:cubicBezTo>
                  <a:cubicBezTo>
                    <a:pt x="183" y="98"/>
                    <a:pt x="195" y="98"/>
                    <a:pt x="219" y="86"/>
                  </a:cubicBezTo>
                  <a:cubicBezTo>
                    <a:pt x="244" y="86"/>
                    <a:pt x="256" y="74"/>
                    <a:pt x="281" y="74"/>
                  </a:cubicBezTo>
                  <a:cubicBezTo>
                    <a:pt x="317" y="61"/>
                    <a:pt x="354" y="50"/>
                    <a:pt x="402" y="37"/>
                  </a:cubicBezTo>
                  <a:close/>
                  <a:moveTo>
                    <a:pt x="390" y="1"/>
                  </a:moveTo>
                  <a:cubicBezTo>
                    <a:pt x="354" y="13"/>
                    <a:pt x="305" y="25"/>
                    <a:pt x="268" y="37"/>
                  </a:cubicBezTo>
                  <a:cubicBezTo>
                    <a:pt x="256" y="37"/>
                    <a:pt x="232" y="50"/>
                    <a:pt x="208" y="50"/>
                  </a:cubicBezTo>
                  <a:cubicBezTo>
                    <a:pt x="183" y="61"/>
                    <a:pt x="171" y="74"/>
                    <a:pt x="146" y="74"/>
                  </a:cubicBezTo>
                  <a:cubicBezTo>
                    <a:pt x="135" y="86"/>
                    <a:pt x="122" y="86"/>
                    <a:pt x="98" y="98"/>
                  </a:cubicBezTo>
                  <a:cubicBezTo>
                    <a:pt x="62" y="110"/>
                    <a:pt x="49" y="110"/>
                    <a:pt x="37" y="110"/>
                  </a:cubicBezTo>
                  <a:cubicBezTo>
                    <a:pt x="25" y="110"/>
                    <a:pt x="0" y="134"/>
                    <a:pt x="0" y="159"/>
                  </a:cubicBezTo>
                  <a:cubicBezTo>
                    <a:pt x="0" y="171"/>
                    <a:pt x="25" y="196"/>
                    <a:pt x="37" y="196"/>
                  </a:cubicBezTo>
                  <a:cubicBezTo>
                    <a:pt x="73" y="196"/>
                    <a:pt x="110" y="183"/>
                    <a:pt x="146" y="171"/>
                  </a:cubicBezTo>
                  <a:cubicBezTo>
                    <a:pt x="146" y="171"/>
                    <a:pt x="159" y="171"/>
                    <a:pt x="171" y="159"/>
                  </a:cubicBezTo>
                  <a:cubicBezTo>
                    <a:pt x="195" y="159"/>
                    <a:pt x="219" y="147"/>
                    <a:pt x="256" y="134"/>
                  </a:cubicBezTo>
                  <a:cubicBezTo>
                    <a:pt x="305" y="110"/>
                    <a:pt x="341" y="98"/>
                    <a:pt x="402" y="86"/>
                  </a:cubicBezTo>
                  <a:cubicBezTo>
                    <a:pt x="414" y="86"/>
                    <a:pt x="427" y="74"/>
                    <a:pt x="427" y="61"/>
                  </a:cubicBezTo>
                  <a:cubicBezTo>
                    <a:pt x="438" y="50"/>
                    <a:pt x="438" y="37"/>
                    <a:pt x="427" y="25"/>
                  </a:cubicBezTo>
                  <a:cubicBezTo>
                    <a:pt x="427" y="13"/>
                    <a:pt x="414" y="1"/>
                    <a:pt x="39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 name="Google Shape;1227;p31">
              <a:extLst>
                <a:ext uri="{FF2B5EF4-FFF2-40B4-BE49-F238E27FC236}">
                  <a16:creationId xmlns:a16="http://schemas.microsoft.com/office/drawing/2014/main" id="{2EBCCAA6-32D7-3089-6F8E-8F85BF31E0AB}"/>
                </a:ext>
              </a:extLst>
            </p:cNvPr>
            <p:cNvSpPr/>
            <p:nvPr/>
          </p:nvSpPr>
          <p:spPr>
            <a:xfrm>
              <a:off x="2317816" y="3040350"/>
              <a:ext cx="58719" cy="6546"/>
            </a:xfrm>
            <a:custGeom>
              <a:avLst/>
              <a:gdLst/>
              <a:ahLst/>
              <a:cxnLst/>
              <a:rect l="l" t="t" r="r" b="b"/>
              <a:pathLst>
                <a:path w="1193" h="133" extrusionOk="0">
                  <a:moveTo>
                    <a:pt x="612" y="9"/>
                  </a:moveTo>
                  <a:cubicBezTo>
                    <a:pt x="521" y="9"/>
                    <a:pt x="430" y="13"/>
                    <a:pt x="341" y="25"/>
                  </a:cubicBezTo>
                  <a:cubicBezTo>
                    <a:pt x="304" y="37"/>
                    <a:pt x="1" y="0"/>
                    <a:pt x="74" y="122"/>
                  </a:cubicBezTo>
                  <a:cubicBezTo>
                    <a:pt x="77" y="129"/>
                    <a:pt x="83" y="132"/>
                    <a:pt x="89" y="132"/>
                  </a:cubicBezTo>
                  <a:cubicBezTo>
                    <a:pt x="103" y="132"/>
                    <a:pt x="119" y="115"/>
                    <a:pt x="110" y="98"/>
                  </a:cubicBezTo>
                  <a:cubicBezTo>
                    <a:pt x="110" y="86"/>
                    <a:pt x="268" y="86"/>
                    <a:pt x="268" y="86"/>
                  </a:cubicBezTo>
                  <a:cubicBezTo>
                    <a:pt x="366" y="86"/>
                    <a:pt x="475" y="62"/>
                    <a:pt x="572" y="62"/>
                  </a:cubicBezTo>
                  <a:cubicBezTo>
                    <a:pt x="766" y="62"/>
                    <a:pt x="961" y="73"/>
                    <a:pt x="1156" y="73"/>
                  </a:cubicBezTo>
                  <a:cubicBezTo>
                    <a:pt x="1193" y="73"/>
                    <a:pt x="1193" y="25"/>
                    <a:pt x="1156" y="25"/>
                  </a:cubicBezTo>
                  <a:cubicBezTo>
                    <a:pt x="977" y="25"/>
                    <a:pt x="794" y="9"/>
                    <a:pt x="612" y="9"/>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 name="Google Shape;1228;p31">
              <a:extLst>
                <a:ext uri="{FF2B5EF4-FFF2-40B4-BE49-F238E27FC236}">
                  <a16:creationId xmlns:a16="http://schemas.microsoft.com/office/drawing/2014/main" id="{C0292090-9EF1-214B-D609-14AF7870C345}"/>
                </a:ext>
              </a:extLst>
            </p:cNvPr>
            <p:cNvSpPr/>
            <p:nvPr/>
          </p:nvSpPr>
          <p:spPr>
            <a:xfrm>
              <a:off x="2319588" y="3039956"/>
              <a:ext cx="57538" cy="8220"/>
            </a:xfrm>
            <a:custGeom>
              <a:avLst/>
              <a:gdLst/>
              <a:ahLst/>
              <a:cxnLst/>
              <a:rect l="l" t="t" r="r" b="b"/>
              <a:pathLst>
                <a:path w="1169" h="167" extrusionOk="0">
                  <a:moveTo>
                    <a:pt x="645" y="37"/>
                  </a:moveTo>
                  <a:cubicBezTo>
                    <a:pt x="726" y="37"/>
                    <a:pt x="808" y="40"/>
                    <a:pt x="889" y="45"/>
                  </a:cubicBezTo>
                  <a:cubicBezTo>
                    <a:pt x="962" y="45"/>
                    <a:pt x="1047" y="57"/>
                    <a:pt x="1120" y="57"/>
                  </a:cubicBezTo>
                  <a:lnTo>
                    <a:pt x="1132" y="57"/>
                  </a:lnTo>
                  <a:lnTo>
                    <a:pt x="1132" y="70"/>
                  </a:lnTo>
                  <a:cubicBezTo>
                    <a:pt x="1047" y="70"/>
                    <a:pt x="974" y="70"/>
                    <a:pt x="901" y="57"/>
                  </a:cubicBezTo>
                  <a:lnTo>
                    <a:pt x="536" y="57"/>
                  </a:lnTo>
                  <a:cubicBezTo>
                    <a:pt x="476" y="57"/>
                    <a:pt x="427" y="57"/>
                    <a:pt x="366" y="70"/>
                  </a:cubicBezTo>
                  <a:cubicBezTo>
                    <a:pt x="317" y="70"/>
                    <a:pt x="281" y="81"/>
                    <a:pt x="232" y="81"/>
                  </a:cubicBezTo>
                  <a:cubicBezTo>
                    <a:pt x="74" y="81"/>
                    <a:pt x="62" y="94"/>
                    <a:pt x="62" y="94"/>
                  </a:cubicBezTo>
                  <a:lnTo>
                    <a:pt x="62" y="106"/>
                  </a:lnTo>
                  <a:lnTo>
                    <a:pt x="62" y="118"/>
                  </a:lnTo>
                  <a:lnTo>
                    <a:pt x="62" y="130"/>
                  </a:lnTo>
                  <a:cubicBezTo>
                    <a:pt x="49" y="130"/>
                    <a:pt x="49" y="130"/>
                    <a:pt x="49" y="118"/>
                  </a:cubicBezTo>
                  <a:cubicBezTo>
                    <a:pt x="38" y="106"/>
                    <a:pt x="49" y="94"/>
                    <a:pt x="49" y="94"/>
                  </a:cubicBezTo>
                  <a:cubicBezTo>
                    <a:pt x="62" y="57"/>
                    <a:pt x="159" y="57"/>
                    <a:pt x="232" y="57"/>
                  </a:cubicBezTo>
                  <a:lnTo>
                    <a:pt x="317" y="57"/>
                  </a:lnTo>
                  <a:cubicBezTo>
                    <a:pt x="423" y="43"/>
                    <a:pt x="533" y="37"/>
                    <a:pt x="645" y="37"/>
                  </a:cubicBezTo>
                  <a:close/>
                  <a:moveTo>
                    <a:pt x="650" y="1"/>
                  </a:moveTo>
                  <a:cubicBezTo>
                    <a:pt x="535" y="1"/>
                    <a:pt x="420" y="7"/>
                    <a:pt x="305" y="21"/>
                  </a:cubicBezTo>
                  <a:lnTo>
                    <a:pt x="257" y="21"/>
                  </a:lnTo>
                  <a:cubicBezTo>
                    <a:pt x="147" y="21"/>
                    <a:pt x="49" y="21"/>
                    <a:pt x="13" y="70"/>
                  </a:cubicBezTo>
                  <a:cubicBezTo>
                    <a:pt x="1" y="94"/>
                    <a:pt x="1" y="118"/>
                    <a:pt x="25" y="143"/>
                  </a:cubicBezTo>
                  <a:cubicBezTo>
                    <a:pt x="25" y="154"/>
                    <a:pt x="38" y="167"/>
                    <a:pt x="49" y="167"/>
                  </a:cubicBezTo>
                  <a:cubicBezTo>
                    <a:pt x="62" y="167"/>
                    <a:pt x="74" y="154"/>
                    <a:pt x="74" y="154"/>
                  </a:cubicBezTo>
                  <a:cubicBezTo>
                    <a:pt x="86" y="143"/>
                    <a:pt x="98" y="130"/>
                    <a:pt x="98" y="118"/>
                  </a:cubicBezTo>
                  <a:lnTo>
                    <a:pt x="232" y="118"/>
                  </a:lnTo>
                  <a:cubicBezTo>
                    <a:pt x="281" y="106"/>
                    <a:pt x="330" y="106"/>
                    <a:pt x="366" y="106"/>
                  </a:cubicBezTo>
                  <a:cubicBezTo>
                    <a:pt x="427" y="94"/>
                    <a:pt x="476" y="94"/>
                    <a:pt x="536" y="94"/>
                  </a:cubicBezTo>
                  <a:lnTo>
                    <a:pt x="901" y="94"/>
                  </a:lnTo>
                  <a:cubicBezTo>
                    <a:pt x="974" y="94"/>
                    <a:pt x="1047" y="106"/>
                    <a:pt x="1120" y="106"/>
                  </a:cubicBezTo>
                  <a:cubicBezTo>
                    <a:pt x="1144" y="106"/>
                    <a:pt x="1168" y="81"/>
                    <a:pt x="1168" y="57"/>
                  </a:cubicBezTo>
                  <a:cubicBezTo>
                    <a:pt x="1168" y="33"/>
                    <a:pt x="1144" y="21"/>
                    <a:pt x="1132" y="21"/>
                  </a:cubicBezTo>
                  <a:cubicBezTo>
                    <a:pt x="1047" y="21"/>
                    <a:pt x="974" y="21"/>
                    <a:pt x="889" y="8"/>
                  </a:cubicBezTo>
                  <a:cubicBezTo>
                    <a:pt x="809" y="4"/>
                    <a:pt x="730" y="1"/>
                    <a:pt x="65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 name="Google Shape;1229;p31">
              <a:extLst>
                <a:ext uri="{FF2B5EF4-FFF2-40B4-BE49-F238E27FC236}">
                  <a16:creationId xmlns:a16="http://schemas.microsoft.com/office/drawing/2014/main" id="{8FF338B3-1FBE-AA8D-D795-4F86B6B863B8}"/>
                </a:ext>
              </a:extLst>
            </p:cNvPr>
            <p:cNvSpPr/>
            <p:nvPr/>
          </p:nvSpPr>
          <p:spPr>
            <a:xfrm>
              <a:off x="2313336" y="3070621"/>
              <a:ext cx="19491" cy="4479"/>
            </a:xfrm>
            <a:custGeom>
              <a:avLst/>
              <a:gdLst/>
              <a:ahLst/>
              <a:cxnLst/>
              <a:rect l="l" t="t" r="r" b="b"/>
              <a:pathLst>
                <a:path w="396" h="91" extrusionOk="0">
                  <a:moveTo>
                    <a:pt x="140" y="1"/>
                  </a:moveTo>
                  <a:cubicBezTo>
                    <a:pt x="108" y="1"/>
                    <a:pt x="76" y="6"/>
                    <a:pt x="43" y="6"/>
                  </a:cubicBezTo>
                  <a:cubicBezTo>
                    <a:pt x="30" y="6"/>
                    <a:pt x="19" y="18"/>
                    <a:pt x="19" y="30"/>
                  </a:cubicBezTo>
                  <a:cubicBezTo>
                    <a:pt x="0" y="49"/>
                    <a:pt x="17" y="75"/>
                    <a:pt x="31" y="75"/>
                  </a:cubicBezTo>
                  <a:cubicBezTo>
                    <a:pt x="36" y="75"/>
                    <a:pt x="40" y="72"/>
                    <a:pt x="43" y="66"/>
                  </a:cubicBezTo>
                  <a:lnTo>
                    <a:pt x="55" y="55"/>
                  </a:lnTo>
                  <a:cubicBezTo>
                    <a:pt x="103" y="55"/>
                    <a:pt x="152" y="55"/>
                    <a:pt x="189" y="66"/>
                  </a:cubicBezTo>
                  <a:cubicBezTo>
                    <a:pt x="249" y="79"/>
                    <a:pt x="298" y="91"/>
                    <a:pt x="359" y="91"/>
                  </a:cubicBezTo>
                  <a:cubicBezTo>
                    <a:pt x="395" y="91"/>
                    <a:pt x="395" y="42"/>
                    <a:pt x="359" y="42"/>
                  </a:cubicBezTo>
                  <a:cubicBezTo>
                    <a:pt x="298" y="42"/>
                    <a:pt x="249" y="30"/>
                    <a:pt x="189" y="6"/>
                  </a:cubicBezTo>
                  <a:cubicBezTo>
                    <a:pt x="173" y="2"/>
                    <a:pt x="157" y="1"/>
                    <a:pt x="14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 name="Google Shape;1230;p31">
              <a:extLst>
                <a:ext uri="{FF2B5EF4-FFF2-40B4-BE49-F238E27FC236}">
                  <a16:creationId xmlns:a16="http://schemas.microsoft.com/office/drawing/2014/main" id="{B273F22F-F0DB-432F-BFD6-74540A6C6905}"/>
                </a:ext>
              </a:extLst>
            </p:cNvPr>
            <p:cNvSpPr/>
            <p:nvPr/>
          </p:nvSpPr>
          <p:spPr>
            <a:xfrm>
              <a:off x="2312401" y="3069686"/>
              <a:ext cx="21017" cy="6054"/>
            </a:xfrm>
            <a:custGeom>
              <a:avLst/>
              <a:gdLst/>
              <a:ahLst/>
              <a:cxnLst/>
              <a:rect l="l" t="t" r="r" b="b"/>
              <a:pathLst>
                <a:path w="427" h="123" extrusionOk="0">
                  <a:moveTo>
                    <a:pt x="98" y="37"/>
                  </a:moveTo>
                  <a:cubicBezTo>
                    <a:pt x="135" y="37"/>
                    <a:pt x="171" y="37"/>
                    <a:pt x="208" y="49"/>
                  </a:cubicBezTo>
                  <a:cubicBezTo>
                    <a:pt x="268" y="61"/>
                    <a:pt x="317" y="74"/>
                    <a:pt x="378" y="74"/>
                  </a:cubicBezTo>
                  <a:lnTo>
                    <a:pt x="378" y="85"/>
                  </a:lnTo>
                  <a:cubicBezTo>
                    <a:pt x="330" y="85"/>
                    <a:pt x="281" y="85"/>
                    <a:pt x="220" y="61"/>
                  </a:cubicBezTo>
                  <a:cubicBezTo>
                    <a:pt x="184" y="49"/>
                    <a:pt x="135" y="49"/>
                    <a:pt x="98" y="49"/>
                  </a:cubicBezTo>
                  <a:lnTo>
                    <a:pt x="62" y="49"/>
                  </a:lnTo>
                  <a:lnTo>
                    <a:pt x="62" y="61"/>
                  </a:lnTo>
                  <a:cubicBezTo>
                    <a:pt x="62" y="61"/>
                    <a:pt x="62" y="74"/>
                    <a:pt x="49" y="74"/>
                  </a:cubicBezTo>
                  <a:lnTo>
                    <a:pt x="49" y="61"/>
                  </a:lnTo>
                  <a:lnTo>
                    <a:pt x="49" y="49"/>
                  </a:lnTo>
                  <a:lnTo>
                    <a:pt x="62" y="37"/>
                  </a:lnTo>
                  <a:close/>
                  <a:moveTo>
                    <a:pt x="62" y="1"/>
                  </a:moveTo>
                  <a:cubicBezTo>
                    <a:pt x="38" y="1"/>
                    <a:pt x="25" y="12"/>
                    <a:pt x="25" y="37"/>
                  </a:cubicBezTo>
                  <a:cubicBezTo>
                    <a:pt x="13" y="49"/>
                    <a:pt x="1" y="61"/>
                    <a:pt x="13" y="85"/>
                  </a:cubicBezTo>
                  <a:cubicBezTo>
                    <a:pt x="13" y="98"/>
                    <a:pt x="25" y="110"/>
                    <a:pt x="38" y="110"/>
                  </a:cubicBezTo>
                  <a:cubicBezTo>
                    <a:pt x="62" y="110"/>
                    <a:pt x="74" y="110"/>
                    <a:pt x="74" y="98"/>
                  </a:cubicBezTo>
                  <a:cubicBezTo>
                    <a:pt x="86" y="98"/>
                    <a:pt x="86" y="85"/>
                    <a:pt x="86" y="85"/>
                  </a:cubicBezTo>
                  <a:cubicBezTo>
                    <a:pt x="135" y="85"/>
                    <a:pt x="171" y="85"/>
                    <a:pt x="208" y="98"/>
                  </a:cubicBezTo>
                  <a:cubicBezTo>
                    <a:pt x="268" y="110"/>
                    <a:pt x="317" y="122"/>
                    <a:pt x="378" y="122"/>
                  </a:cubicBezTo>
                  <a:cubicBezTo>
                    <a:pt x="390" y="122"/>
                    <a:pt x="403" y="110"/>
                    <a:pt x="414" y="98"/>
                  </a:cubicBezTo>
                  <a:cubicBezTo>
                    <a:pt x="427" y="85"/>
                    <a:pt x="427" y="74"/>
                    <a:pt x="414" y="61"/>
                  </a:cubicBezTo>
                  <a:cubicBezTo>
                    <a:pt x="403" y="49"/>
                    <a:pt x="390" y="37"/>
                    <a:pt x="378" y="37"/>
                  </a:cubicBezTo>
                  <a:cubicBezTo>
                    <a:pt x="317" y="37"/>
                    <a:pt x="268" y="25"/>
                    <a:pt x="208" y="12"/>
                  </a:cubicBezTo>
                  <a:cubicBezTo>
                    <a:pt x="171" y="1"/>
                    <a:pt x="135" y="1"/>
                    <a:pt x="8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 name="Google Shape;1231;p31">
              <a:extLst>
                <a:ext uri="{FF2B5EF4-FFF2-40B4-BE49-F238E27FC236}">
                  <a16:creationId xmlns:a16="http://schemas.microsoft.com/office/drawing/2014/main" id="{3A473BE0-2D5C-6BE4-DCF6-F5B3F81FA2F6}"/>
                </a:ext>
              </a:extLst>
            </p:cNvPr>
            <p:cNvSpPr/>
            <p:nvPr/>
          </p:nvSpPr>
          <p:spPr>
            <a:xfrm>
              <a:off x="2189101" y="3095921"/>
              <a:ext cx="13043" cy="11173"/>
            </a:xfrm>
            <a:custGeom>
              <a:avLst/>
              <a:gdLst/>
              <a:ahLst/>
              <a:cxnLst/>
              <a:rect l="l" t="t" r="r" b="b"/>
              <a:pathLst>
                <a:path w="265" h="227" extrusionOk="0">
                  <a:moveTo>
                    <a:pt x="230" y="0"/>
                  </a:moveTo>
                  <a:cubicBezTo>
                    <a:pt x="226" y="0"/>
                    <a:pt x="223" y="1"/>
                    <a:pt x="220" y="3"/>
                  </a:cubicBezTo>
                  <a:cubicBezTo>
                    <a:pt x="208" y="27"/>
                    <a:pt x="184" y="39"/>
                    <a:pt x="159" y="52"/>
                  </a:cubicBezTo>
                  <a:cubicBezTo>
                    <a:pt x="135" y="63"/>
                    <a:pt x="122" y="88"/>
                    <a:pt x="98" y="100"/>
                  </a:cubicBezTo>
                  <a:cubicBezTo>
                    <a:pt x="74" y="125"/>
                    <a:pt x="62" y="149"/>
                    <a:pt x="38" y="173"/>
                  </a:cubicBezTo>
                  <a:cubicBezTo>
                    <a:pt x="34" y="169"/>
                    <a:pt x="29" y="168"/>
                    <a:pt x="24" y="168"/>
                  </a:cubicBezTo>
                  <a:cubicBezTo>
                    <a:pt x="13" y="168"/>
                    <a:pt x="1" y="177"/>
                    <a:pt x="1" y="185"/>
                  </a:cubicBezTo>
                  <a:lnTo>
                    <a:pt x="1" y="197"/>
                  </a:lnTo>
                  <a:cubicBezTo>
                    <a:pt x="1" y="215"/>
                    <a:pt x="14" y="226"/>
                    <a:pt x="26" y="226"/>
                  </a:cubicBezTo>
                  <a:cubicBezTo>
                    <a:pt x="30" y="226"/>
                    <a:pt x="34" y="225"/>
                    <a:pt x="38" y="222"/>
                  </a:cubicBezTo>
                  <a:cubicBezTo>
                    <a:pt x="74" y="209"/>
                    <a:pt x="98" y="173"/>
                    <a:pt x="122" y="149"/>
                  </a:cubicBezTo>
                  <a:cubicBezTo>
                    <a:pt x="159" y="112"/>
                    <a:pt x="208" y="76"/>
                    <a:pt x="244" y="39"/>
                  </a:cubicBezTo>
                  <a:cubicBezTo>
                    <a:pt x="265" y="29"/>
                    <a:pt x="250" y="0"/>
                    <a:pt x="2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 name="Google Shape;1232;p31">
              <a:extLst>
                <a:ext uri="{FF2B5EF4-FFF2-40B4-BE49-F238E27FC236}">
                  <a16:creationId xmlns:a16="http://schemas.microsoft.com/office/drawing/2014/main" id="{7037CD09-C5E6-41FE-12FE-23EB8C928425}"/>
                </a:ext>
              </a:extLst>
            </p:cNvPr>
            <p:cNvSpPr/>
            <p:nvPr/>
          </p:nvSpPr>
          <p:spPr>
            <a:xfrm>
              <a:off x="2188510" y="3094986"/>
              <a:ext cx="14421" cy="13093"/>
            </a:xfrm>
            <a:custGeom>
              <a:avLst/>
              <a:gdLst/>
              <a:ahLst/>
              <a:cxnLst/>
              <a:rect l="l" t="t" r="r" b="b"/>
              <a:pathLst>
                <a:path w="293" h="266" extrusionOk="0">
                  <a:moveTo>
                    <a:pt x="244" y="34"/>
                  </a:moveTo>
                  <a:cubicBezTo>
                    <a:pt x="256" y="34"/>
                    <a:pt x="256" y="34"/>
                    <a:pt x="256" y="46"/>
                  </a:cubicBezTo>
                  <a:lnTo>
                    <a:pt x="232" y="71"/>
                  </a:lnTo>
                  <a:cubicBezTo>
                    <a:pt x="196" y="95"/>
                    <a:pt x="159" y="119"/>
                    <a:pt x="123" y="155"/>
                  </a:cubicBezTo>
                  <a:cubicBezTo>
                    <a:pt x="110" y="155"/>
                    <a:pt x="110" y="168"/>
                    <a:pt x="98" y="180"/>
                  </a:cubicBezTo>
                  <a:cubicBezTo>
                    <a:pt x="86" y="192"/>
                    <a:pt x="61" y="216"/>
                    <a:pt x="37" y="228"/>
                  </a:cubicBezTo>
                  <a:lnTo>
                    <a:pt x="37" y="216"/>
                  </a:lnTo>
                  <a:lnTo>
                    <a:pt x="37" y="204"/>
                  </a:lnTo>
                  <a:lnTo>
                    <a:pt x="61" y="204"/>
                  </a:lnTo>
                  <a:cubicBezTo>
                    <a:pt x="74" y="192"/>
                    <a:pt x="74" y="180"/>
                    <a:pt x="86" y="168"/>
                  </a:cubicBezTo>
                  <a:lnTo>
                    <a:pt x="123" y="131"/>
                  </a:lnTo>
                  <a:cubicBezTo>
                    <a:pt x="134" y="131"/>
                    <a:pt x="147" y="119"/>
                    <a:pt x="159" y="107"/>
                  </a:cubicBezTo>
                  <a:lnTo>
                    <a:pt x="183" y="82"/>
                  </a:lnTo>
                  <a:cubicBezTo>
                    <a:pt x="196" y="71"/>
                    <a:pt x="220" y="58"/>
                    <a:pt x="232" y="46"/>
                  </a:cubicBezTo>
                  <a:lnTo>
                    <a:pt x="244" y="34"/>
                  </a:lnTo>
                  <a:close/>
                  <a:moveTo>
                    <a:pt x="250" y="1"/>
                  </a:moveTo>
                  <a:cubicBezTo>
                    <a:pt x="244" y="1"/>
                    <a:pt x="238" y="3"/>
                    <a:pt x="232" y="9"/>
                  </a:cubicBezTo>
                  <a:lnTo>
                    <a:pt x="207" y="22"/>
                  </a:lnTo>
                  <a:cubicBezTo>
                    <a:pt x="196" y="34"/>
                    <a:pt x="171" y="46"/>
                    <a:pt x="159" y="58"/>
                  </a:cubicBezTo>
                  <a:lnTo>
                    <a:pt x="134" y="82"/>
                  </a:lnTo>
                  <a:cubicBezTo>
                    <a:pt x="123" y="95"/>
                    <a:pt x="110" y="95"/>
                    <a:pt x="110" y="107"/>
                  </a:cubicBezTo>
                  <a:cubicBezTo>
                    <a:pt x="86" y="119"/>
                    <a:pt x="74" y="131"/>
                    <a:pt x="61" y="144"/>
                  </a:cubicBezTo>
                  <a:lnTo>
                    <a:pt x="37" y="168"/>
                  </a:lnTo>
                  <a:cubicBezTo>
                    <a:pt x="25" y="168"/>
                    <a:pt x="25" y="168"/>
                    <a:pt x="13" y="180"/>
                  </a:cubicBezTo>
                  <a:cubicBezTo>
                    <a:pt x="1" y="180"/>
                    <a:pt x="1" y="192"/>
                    <a:pt x="1" y="204"/>
                  </a:cubicBezTo>
                  <a:lnTo>
                    <a:pt x="1" y="216"/>
                  </a:lnTo>
                  <a:cubicBezTo>
                    <a:pt x="1" y="228"/>
                    <a:pt x="1" y="241"/>
                    <a:pt x="13" y="252"/>
                  </a:cubicBezTo>
                  <a:cubicBezTo>
                    <a:pt x="25" y="252"/>
                    <a:pt x="25" y="265"/>
                    <a:pt x="37" y="265"/>
                  </a:cubicBezTo>
                  <a:cubicBezTo>
                    <a:pt x="50" y="265"/>
                    <a:pt x="50" y="252"/>
                    <a:pt x="61" y="252"/>
                  </a:cubicBezTo>
                  <a:cubicBezTo>
                    <a:pt x="86" y="241"/>
                    <a:pt x="110" y="216"/>
                    <a:pt x="123" y="204"/>
                  </a:cubicBezTo>
                  <a:lnTo>
                    <a:pt x="147" y="180"/>
                  </a:lnTo>
                  <a:cubicBezTo>
                    <a:pt x="183" y="144"/>
                    <a:pt x="220" y="119"/>
                    <a:pt x="256" y="95"/>
                  </a:cubicBezTo>
                  <a:lnTo>
                    <a:pt x="268" y="82"/>
                  </a:lnTo>
                  <a:cubicBezTo>
                    <a:pt x="280" y="71"/>
                    <a:pt x="293" y="58"/>
                    <a:pt x="293" y="34"/>
                  </a:cubicBezTo>
                  <a:cubicBezTo>
                    <a:pt x="293" y="22"/>
                    <a:pt x="280" y="9"/>
                    <a:pt x="268" y="9"/>
                  </a:cubicBezTo>
                  <a:cubicBezTo>
                    <a:pt x="262" y="3"/>
                    <a:pt x="256" y="1"/>
                    <a:pt x="25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 name="Google Shape;1233;p31">
              <a:extLst>
                <a:ext uri="{FF2B5EF4-FFF2-40B4-BE49-F238E27FC236}">
                  <a16:creationId xmlns:a16="http://schemas.microsoft.com/office/drawing/2014/main" id="{A6C23DFB-48BA-D800-FCF2-437E924ECDAC}"/>
                </a:ext>
              </a:extLst>
            </p:cNvPr>
            <p:cNvSpPr/>
            <p:nvPr/>
          </p:nvSpPr>
          <p:spPr>
            <a:xfrm>
              <a:off x="2201357" y="3118957"/>
              <a:ext cx="11468" cy="9253"/>
            </a:xfrm>
            <a:custGeom>
              <a:avLst/>
              <a:gdLst/>
              <a:ahLst/>
              <a:cxnLst/>
              <a:rect l="l" t="t" r="r" b="b"/>
              <a:pathLst>
                <a:path w="233" h="188" extrusionOk="0">
                  <a:moveTo>
                    <a:pt x="196" y="1"/>
                  </a:moveTo>
                  <a:cubicBezTo>
                    <a:pt x="190" y="1"/>
                    <a:pt x="183" y="3"/>
                    <a:pt x="178" y="9"/>
                  </a:cubicBezTo>
                  <a:cubicBezTo>
                    <a:pt x="165" y="33"/>
                    <a:pt x="129" y="46"/>
                    <a:pt x="105" y="57"/>
                  </a:cubicBezTo>
                  <a:cubicBezTo>
                    <a:pt x="68" y="94"/>
                    <a:pt x="43" y="119"/>
                    <a:pt x="19" y="155"/>
                  </a:cubicBezTo>
                  <a:cubicBezTo>
                    <a:pt x="1" y="164"/>
                    <a:pt x="17" y="187"/>
                    <a:pt x="37" y="187"/>
                  </a:cubicBezTo>
                  <a:cubicBezTo>
                    <a:pt x="44" y="187"/>
                    <a:pt x="50" y="185"/>
                    <a:pt x="56" y="179"/>
                  </a:cubicBezTo>
                  <a:cubicBezTo>
                    <a:pt x="80" y="155"/>
                    <a:pt x="105" y="119"/>
                    <a:pt x="141" y="94"/>
                  </a:cubicBezTo>
                  <a:cubicBezTo>
                    <a:pt x="165" y="82"/>
                    <a:pt x="189" y="57"/>
                    <a:pt x="214" y="46"/>
                  </a:cubicBezTo>
                  <a:cubicBezTo>
                    <a:pt x="232" y="27"/>
                    <a:pt x="215" y="1"/>
                    <a:pt x="19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 name="Google Shape;1234;p31">
              <a:extLst>
                <a:ext uri="{FF2B5EF4-FFF2-40B4-BE49-F238E27FC236}">
                  <a16:creationId xmlns:a16="http://schemas.microsoft.com/office/drawing/2014/main" id="{F580BCA8-5FBD-E4E6-9644-D0C21E648C88}"/>
                </a:ext>
              </a:extLst>
            </p:cNvPr>
            <p:cNvSpPr/>
            <p:nvPr/>
          </p:nvSpPr>
          <p:spPr>
            <a:xfrm>
              <a:off x="2201062" y="3118317"/>
              <a:ext cx="12650" cy="10681"/>
            </a:xfrm>
            <a:custGeom>
              <a:avLst/>
              <a:gdLst/>
              <a:ahLst/>
              <a:cxnLst/>
              <a:rect l="l" t="t" r="r" b="b"/>
              <a:pathLst>
                <a:path w="257" h="217" extrusionOk="0">
                  <a:moveTo>
                    <a:pt x="208" y="34"/>
                  </a:moveTo>
                  <a:lnTo>
                    <a:pt x="208" y="46"/>
                  </a:lnTo>
                  <a:cubicBezTo>
                    <a:pt x="195" y="59"/>
                    <a:pt x="184" y="59"/>
                    <a:pt x="171" y="70"/>
                  </a:cubicBezTo>
                  <a:cubicBezTo>
                    <a:pt x="159" y="83"/>
                    <a:pt x="147" y="83"/>
                    <a:pt x="135" y="95"/>
                  </a:cubicBezTo>
                  <a:cubicBezTo>
                    <a:pt x="111" y="107"/>
                    <a:pt x="86" y="132"/>
                    <a:pt x="74" y="156"/>
                  </a:cubicBezTo>
                  <a:lnTo>
                    <a:pt x="49" y="180"/>
                  </a:lnTo>
                  <a:cubicBezTo>
                    <a:pt x="49" y="180"/>
                    <a:pt x="44" y="185"/>
                    <a:pt x="41" y="185"/>
                  </a:cubicBezTo>
                  <a:cubicBezTo>
                    <a:pt x="39" y="185"/>
                    <a:pt x="38" y="184"/>
                    <a:pt x="38" y="180"/>
                  </a:cubicBezTo>
                  <a:cubicBezTo>
                    <a:pt x="49" y="168"/>
                    <a:pt x="62" y="156"/>
                    <a:pt x="62" y="143"/>
                  </a:cubicBezTo>
                  <a:cubicBezTo>
                    <a:pt x="86" y="119"/>
                    <a:pt x="98" y="107"/>
                    <a:pt x="122" y="95"/>
                  </a:cubicBezTo>
                  <a:cubicBezTo>
                    <a:pt x="135" y="83"/>
                    <a:pt x="147" y="70"/>
                    <a:pt x="159" y="70"/>
                  </a:cubicBezTo>
                  <a:lnTo>
                    <a:pt x="195" y="34"/>
                  </a:lnTo>
                  <a:close/>
                  <a:moveTo>
                    <a:pt x="209" y="1"/>
                  </a:moveTo>
                  <a:cubicBezTo>
                    <a:pt x="199" y="1"/>
                    <a:pt x="190" y="4"/>
                    <a:pt x="184" y="10"/>
                  </a:cubicBezTo>
                  <a:cubicBezTo>
                    <a:pt x="171" y="22"/>
                    <a:pt x="159" y="22"/>
                    <a:pt x="135" y="34"/>
                  </a:cubicBezTo>
                  <a:cubicBezTo>
                    <a:pt x="122" y="46"/>
                    <a:pt x="111" y="46"/>
                    <a:pt x="98" y="59"/>
                  </a:cubicBezTo>
                  <a:cubicBezTo>
                    <a:pt x="74" y="83"/>
                    <a:pt x="62" y="107"/>
                    <a:pt x="38" y="119"/>
                  </a:cubicBezTo>
                  <a:cubicBezTo>
                    <a:pt x="25" y="132"/>
                    <a:pt x="25" y="143"/>
                    <a:pt x="13" y="156"/>
                  </a:cubicBezTo>
                  <a:cubicBezTo>
                    <a:pt x="1" y="168"/>
                    <a:pt x="1" y="192"/>
                    <a:pt x="13" y="205"/>
                  </a:cubicBezTo>
                  <a:cubicBezTo>
                    <a:pt x="25" y="216"/>
                    <a:pt x="38" y="216"/>
                    <a:pt x="38" y="216"/>
                  </a:cubicBezTo>
                  <a:cubicBezTo>
                    <a:pt x="49" y="216"/>
                    <a:pt x="62" y="216"/>
                    <a:pt x="74" y="205"/>
                  </a:cubicBezTo>
                  <a:lnTo>
                    <a:pt x="98" y="180"/>
                  </a:lnTo>
                  <a:cubicBezTo>
                    <a:pt x="122" y="156"/>
                    <a:pt x="135" y="132"/>
                    <a:pt x="159" y="119"/>
                  </a:cubicBezTo>
                  <a:cubicBezTo>
                    <a:pt x="171" y="119"/>
                    <a:pt x="171" y="107"/>
                    <a:pt x="184" y="107"/>
                  </a:cubicBezTo>
                  <a:cubicBezTo>
                    <a:pt x="208" y="95"/>
                    <a:pt x="220" y="83"/>
                    <a:pt x="232" y="70"/>
                  </a:cubicBezTo>
                  <a:cubicBezTo>
                    <a:pt x="257" y="59"/>
                    <a:pt x="257" y="34"/>
                    <a:pt x="244" y="10"/>
                  </a:cubicBezTo>
                  <a:cubicBezTo>
                    <a:pt x="232" y="4"/>
                    <a:pt x="220" y="1"/>
                    <a:pt x="20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0" name="Google Shape;863;p31">
            <a:extLst>
              <a:ext uri="{FF2B5EF4-FFF2-40B4-BE49-F238E27FC236}">
                <a16:creationId xmlns:a16="http://schemas.microsoft.com/office/drawing/2014/main" id="{13AF2082-B7BA-24D3-8564-8A2FF4FB59E6}"/>
              </a:ext>
            </a:extLst>
          </p:cNvPr>
          <p:cNvGrpSpPr/>
          <p:nvPr/>
        </p:nvGrpSpPr>
        <p:grpSpPr>
          <a:xfrm rot="-668269">
            <a:off x="310478" y="5216891"/>
            <a:ext cx="1317211" cy="1497349"/>
            <a:chOff x="8868983" y="3470007"/>
            <a:chExt cx="395101" cy="449134"/>
          </a:xfrm>
        </p:grpSpPr>
        <p:sp>
          <p:nvSpPr>
            <p:cNvPr id="41" name="Google Shape;864;p31">
              <a:extLst>
                <a:ext uri="{FF2B5EF4-FFF2-40B4-BE49-F238E27FC236}">
                  <a16:creationId xmlns:a16="http://schemas.microsoft.com/office/drawing/2014/main" id="{DEDE3230-CE51-34C4-2B02-09E726EFD4FD}"/>
                </a:ext>
              </a:extLst>
            </p:cNvPr>
            <p:cNvSpPr/>
            <p:nvPr/>
          </p:nvSpPr>
          <p:spPr>
            <a:xfrm>
              <a:off x="8869574" y="3513223"/>
              <a:ext cx="366344" cy="405130"/>
            </a:xfrm>
            <a:custGeom>
              <a:avLst/>
              <a:gdLst/>
              <a:ahLst/>
              <a:cxnLst/>
              <a:rect l="l" t="t" r="r" b="b"/>
              <a:pathLst>
                <a:path w="7443" h="8231" extrusionOk="0">
                  <a:moveTo>
                    <a:pt x="499" y="1"/>
                  </a:moveTo>
                  <a:cubicBezTo>
                    <a:pt x="402" y="1"/>
                    <a:pt x="292" y="14"/>
                    <a:pt x="195" y="14"/>
                  </a:cubicBezTo>
                  <a:cubicBezTo>
                    <a:pt x="159" y="14"/>
                    <a:pt x="134" y="38"/>
                    <a:pt x="134" y="62"/>
                  </a:cubicBezTo>
                  <a:cubicBezTo>
                    <a:pt x="49" y="2762"/>
                    <a:pt x="0" y="5462"/>
                    <a:pt x="24" y="8149"/>
                  </a:cubicBezTo>
                  <a:cubicBezTo>
                    <a:pt x="24" y="8186"/>
                    <a:pt x="49" y="8222"/>
                    <a:pt x="86" y="8222"/>
                  </a:cubicBezTo>
                  <a:cubicBezTo>
                    <a:pt x="635" y="8169"/>
                    <a:pt x="1184" y="8153"/>
                    <a:pt x="1733" y="8153"/>
                  </a:cubicBezTo>
                  <a:cubicBezTo>
                    <a:pt x="2436" y="8153"/>
                    <a:pt x="3140" y="8179"/>
                    <a:pt x="3843" y="8186"/>
                  </a:cubicBezTo>
                  <a:cubicBezTo>
                    <a:pt x="4451" y="8198"/>
                    <a:pt x="5048" y="8210"/>
                    <a:pt x="5656" y="8222"/>
                  </a:cubicBezTo>
                  <a:cubicBezTo>
                    <a:pt x="5841" y="8226"/>
                    <a:pt x="6024" y="8230"/>
                    <a:pt x="6207" y="8230"/>
                  </a:cubicBezTo>
                  <a:cubicBezTo>
                    <a:pt x="6602" y="8230"/>
                    <a:pt x="6992" y="8212"/>
                    <a:pt x="7383" y="8137"/>
                  </a:cubicBezTo>
                  <a:cubicBezTo>
                    <a:pt x="7419" y="8137"/>
                    <a:pt x="7431" y="8101"/>
                    <a:pt x="7443" y="8076"/>
                  </a:cubicBezTo>
                  <a:lnTo>
                    <a:pt x="7443" y="7724"/>
                  </a:lnTo>
                  <a:cubicBezTo>
                    <a:pt x="7443" y="7681"/>
                    <a:pt x="7410" y="7660"/>
                    <a:pt x="7376" y="7660"/>
                  </a:cubicBezTo>
                  <a:cubicBezTo>
                    <a:pt x="7343" y="7660"/>
                    <a:pt x="7310" y="7681"/>
                    <a:pt x="7310" y="7724"/>
                  </a:cubicBezTo>
                  <a:cubicBezTo>
                    <a:pt x="7310" y="7930"/>
                    <a:pt x="7334" y="7992"/>
                    <a:pt x="7127" y="8052"/>
                  </a:cubicBezTo>
                  <a:cubicBezTo>
                    <a:pt x="7012" y="8085"/>
                    <a:pt x="6880" y="8090"/>
                    <a:pt x="6754" y="8090"/>
                  </a:cubicBezTo>
                  <a:cubicBezTo>
                    <a:pt x="6694" y="8090"/>
                    <a:pt x="6635" y="8089"/>
                    <a:pt x="6580" y="8089"/>
                  </a:cubicBezTo>
                  <a:cubicBezTo>
                    <a:pt x="6422" y="8095"/>
                    <a:pt x="6267" y="8098"/>
                    <a:pt x="6113" y="8098"/>
                  </a:cubicBezTo>
                  <a:cubicBezTo>
                    <a:pt x="5959" y="8098"/>
                    <a:pt x="5807" y="8095"/>
                    <a:pt x="5656" y="8089"/>
                  </a:cubicBezTo>
                  <a:cubicBezTo>
                    <a:pt x="5048" y="8076"/>
                    <a:pt x="4451" y="8065"/>
                    <a:pt x="3843" y="8052"/>
                  </a:cubicBezTo>
                  <a:cubicBezTo>
                    <a:pt x="3151" y="8038"/>
                    <a:pt x="2460" y="8010"/>
                    <a:pt x="1768" y="8010"/>
                  </a:cubicBezTo>
                  <a:cubicBezTo>
                    <a:pt x="1231" y="8010"/>
                    <a:pt x="694" y="8027"/>
                    <a:pt x="158" y="8081"/>
                  </a:cubicBezTo>
                  <a:lnTo>
                    <a:pt x="158" y="8081"/>
                  </a:lnTo>
                  <a:cubicBezTo>
                    <a:pt x="146" y="6718"/>
                    <a:pt x="146" y="5354"/>
                    <a:pt x="170" y="3990"/>
                  </a:cubicBezTo>
                  <a:cubicBezTo>
                    <a:pt x="170" y="3309"/>
                    <a:pt x="195" y="2640"/>
                    <a:pt x="207" y="1959"/>
                  </a:cubicBezTo>
                  <a:cubicBezTo>
                    <a:pt x="207" y="1619"/>
                    <a:pt x="219" y="1266"/>
                    <a:pt x="219" y="925"/>
                  </a:cubicBezTo>
                  <a:cubicBezTo>
                    <a:pt x="232" y="743"/>
                    <a:pt x="232" y="560"/>
                    <a:pt x="232" y="366"/>
                  </a:cubicBezTo>
                  <a:cubicBezTo>
                    <a:pt x="243" y="135"/>
                    <a:pt x="268" y="111"/>
                    <a:pt x="499" y="98"/>
                  </a:cubicBezTo>
                  <a:cubicBezTo>
                    <a:pt x="559" y="98"/>
                    <a:pt x="559" y="1"/>
                    <a:pt x="49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 name="Google Shape;865;p31">
              <a:extLst>
                <a:ext uri="{FF2B5EF4-FFF2-40B4-BE49-F238E27FC236}">
                  <a16:creationId xmlns:a16="http://schemas.microsoft.com/office/drawing/2014/main" id="{1E2E58ED-0095-B318-D239-F76E7A97C1D0}"/>
                </a:ext>
              </a:extLst>
            </p:cNvPr>
            <p:cNvSpPr/>
            <p:nvPr/>
          </p:nvSpPr>
          <p:spPr>
            <a:xfrm>
              <a:off x="8868983" y="3513223"/>
              <a:ext cx="367575" cy="405917"/>
            </a:xfrm>
            <a:custGeom>
              <a:avLst/>
              <a:gdLst/>
              <a:ahLst/>
              <a:cxnLst/>
              <a:rect l="l" t="t" r="r" b="b"/>
              <a:pathLst>
                <a:path w="7468" h="8247" extrusionOk="0">
                  <a:moveTo>
                    <a:pt x="158" y="8089"/>
                  </a:moveTo>
                  <a:lnTo>
                    <a:pt x="158" y="8137"/>
                  </a:lnTo>
                  <a:lnTo>
                    <a:pt x="122" y="8089"/>
                  </a:lnTo>
                  <a:close/>
                  <a:moveTo>
                    <a:pt x="511" y="14"/>
                  </a:moveTo>
                  <a:cubicBezTo>
                    <a:pt x="535" y="14"/>
                    <a:pt x="547" y="38"/>
                    <a:pt x="547" y="50"/>
                  </a:cubicBezTo>
                  <a:cubicBezTo>
                    <a:pt x="547" y="74"/>
                    <a:pt x="535" y="87"/>
                    <a:pt x="511" y="87"/>
                  </a:cubicBezTo>
                  <a:cubicBezTo>
                    <a:pt x="268" y="111"/>
                    <a:pt x="244" y="135"/>
                    <a:pt x="244" y="366"/>
                  </a:cubicBezTo>
                  <a:cubicBezTo>
                    <a:pt x="231" y="512"/>
                    <a:pt x="231" y="646"/>
                    <a:pt x="231" y="779"/>
                  </a:cubicBezTo>
                  <a:lnTo>
                    <a:pt x="231" y="925"/>
                  </a:lnTo>
                  <a:cubicBezTo>
                    <a:pt x="219" y="1084"/>
                    <a:pt x="219" y="1241"/>
                    <a:pt x="219" y="1400"/>
                  </a:cubicBezTo>
                  <a:cubicBezTo>
                    <a:pt x="219" y="1595"/>
                    <a:pt x="207" y="1777"/>
                    <a:pt x="207" y="1959"/>
                  </a:cubicBezTo>
                  <a:cubicBezTo>
                    <a:pt x="195" y="2604"/>
                    <a:pt x="182" y="3297"/>
                    <a:pt x="171" y="3990"/>
                  </a:cubicBezTo>
                  <a:cubicBezTo>
                    <a:pt x="158" y="5316"/>
                    <a:pt x="146" y="6690"/>
                    <a:pt x="158" y="8065"/>
                  </a:cubicBezTo>
                  <a:cubicBezTo>
                    <a:pt x="146" y="8076"/>
                    <a:pt x="122" y="8076"/>
                    <a:pt x="98" y="8076"/>
                  </a:cubicBezTo>
                  <a:lnTo>
                    <a:pt x="85" y="8076"/>
                  </a:lnTo>
                  <a:lnTo>
                    <a:pt x="182" y="8173"/>
                  </a:lnTo>
                  <a:lnTo>
                    <a:pt x="182" y="8149"/>
                  </a:lnTo>
                  <a:lnTo>
                    <a:pt x="182" y="8089"/>
                  </a:lnTo>
                  <a:cubicBezTo>
                    <a:pt x="714" y="8035"/>
                    <a:pt x="1252" y="8018"/>
                    <a:pt x="1790" y="8018"/>
                  </a:cubicBezTo>
                  <a:cubicBezTo>
                    <a:pt x="2225" y="8018"/>
                    <a:pt x="2659" y="8029"/>
                    <a:pt x="3089" y="8040"/>
                  </a:cubicBezTo>
                  <a:cubicBezTo>
                    <a:pt x="3333" y="8052"/>
                    <a:pt x="3600" y="8065"/>
                    <a:pt x="3855" y="8065"/>
                  </a:cubicBezTo>
                  <a:cubicBezTo>
                    <a:pt x="4427" y="8076"/>
                    <a:pt x="5035" y="8089"/>
                    <a:pt x="5668" y="8101"/>
                  </a:cubicBezTo>
                  <a:lnTo>
                    <a:pt x="5789" y="8101"/>
                  </a:lnTo>
                  <a:cubicBezTo>
                    <a:pt x="5959" y="8101"/>
                    <a:pt x="6140" y="8106"/>
                    <a:pt x="6321" y="8106"/>
                  </a:cubicBezTo>
                  <a:cubicBezTo>
                    <a:pt x="6412" y="8106"/>
                    <a:pt x="6503" y="8105"/>
                    <a:pt x="6592" y="8101"/>
                  </a:cubicBezTo>
                  <a:lnTo>
                    <a:pt x="6701" y="8101"/>
                  </a:lnTo>
                  <a:cubicBezTo>
                    <a:pt x="6847" y="8101"/>
                    <a:pt x="7005" y="8089"/>
                    <a:pt x="7139" y="8052"/>
                  </a:cubicBezTo>
                  <a:cubicBezTo>
                    <a:pt x="7322" y="8003"/>
                    <a:pt x="7322" y="7943"/>
                    <a:pt x="7333" y="7797"/>
                  </a:cubicBezTo>
                  <a:lnTo>
                    <a:pt x="7333" y="7724"/>
                  </a:lnTo>
                  <a:cubicBezTo>
                    <a:pt x="7333" y="7711"/>
                    <a:pt x="7346" y="7687"/>
                    <a:pt x="7358" y="7675"/>
                  </a:cubicBezTo>
                  <a:cubicBezTo>
                    <a:pt x="7370" y="7669"/>
                    <a:pt x="7382" y="7666"/>
                    <a:pt x="7394" y="7666"/>
                  </a:cubicBezTo>
                  <a:cubicBezTo>
                    <a:pt x="7406" y="7666"/>
                    <a:pt x="7418" y="7669"/>
                    <a:pt x="7431" y="7675"/>
                  </a:cubicBezTo>
                  <a:cubicBezTo>
                    <a:pt x="7431" y="7687"/>
                    <a:pt x="7455" y="7700"/>
                    <a:pt x="7455" y="7724"/>
                  </a:cubicBezTo>
                  <a:lnTo>
                    <a:pt x="7443" y="8076"/>
                  </a:lnTo>
                  <a:cubicBezTo>
                    <a:pt x="7443" y="8101"/>
                    <a:pt x="7419" y="8125"/>
                    <a:pt x="7395" y="8125"/>
                  </a:cubicBezTo>
                  <a:cubicBezTo>
                    <a:pt x="6995" y="8210"/>
                    <a:pt x="6590" y="8230"/>
                    <a:pt x="6188" y="8230"/>
                  </a:cubicBezTo>
                  <a:cubicBezTo>
                    <a:pt x="6014" y="8230"/>
                    <a:pt x="5840" y="8226"/>
                    <a:pt x="5668" y="8222"/>
                  </a:cubicBezTo>
                  <a:cubicBezTo>
                    <a:pt x="5047" y="8210"/>
                    <a:pt x="4439" y="8198"/>
                    <a:pt x="3855" y="8186"/>
                  </a:cubicBezTo>
                  <a:cubicBezTo>
                    <a:pt x="3600" y="8173"/>
                    <a:pt x="3344" y="8173"/>
                    <a:pt x="3089" y="8162"/>
                  </a:cubicBezTo>
                  <a:cubicBezTo>
                    <a:pt x="2639" y="8149"/>
                    <a:pt x="2189" y="8137"/>
                    <a:pt x="1739" y="8137"/>
                  </a:cubicBezTo>
                  <a:cubicBezTo>
                    <a:pt x="1192" y="8137"/>
                    <a:pt x="644" y="8162"/>
                    <a:pt x="98" y="8210"/>
                  </a:cubicBezTo>
                  <a:cubicBezTo>
                    <a:pt x="85" y="8210"/>
                    <a:pt x="73" y="8210"/>
                    <a:pt x="61" y="8198"/>
                  </a:cubicBezTo>
                  <a:cubicBezTo>
                    <a:pt x="49" y="8186"/>
                    <a:pt x="36" y="8173"/>
                    <a:pt x="36" y="8149"/>
                  </a:cubicBezTo>
                  <a:cubicBezTo>
                    <a:pt x="25" y="5571"/>
                    <a:pt x="61" y="2932"/>
                    <a:pt x="158" y="62"/>
                  </a:cubicBezTo>
                  <a:cubicBezTo>
                    <a:pt x="158" y="38"/>
                    <a:pt x="182" y="25"/>
                    <a:pt x="207" y="14"/>
                  </a:cubicBezTo>
                  <a:close/>
                  <a:moveTo>
                    <a:pt x="207" y="1"/>
                  </a:moveTo>
                  <a:cubicBezTo>
                    <a:pt x="171" y="1"/>
                    <a:pt x="146" y="25"/>
                    <a:pt x="134" y="62"/>
                  </a:cubicBezTo>
                  <a:cubicBezTo>
                    <a:pt x="36" y="2932"/>
                    <a:pt x="0" y="5571"/>
                    <a:pt x="25" y="8149"/>
                  </a:cubicBezTo>
                  <a:cubicBezTo>
                    <a:pt x="25" y="8173"/>
                    <a:pt x="36" y="8198"/>
                    <a:pt x="49" y="8210"/>
                  </a:cubicBezTo>
                  <a:cubicBezTo>
                    <a:pt x="73" y="8222"/>
                    <a:pt x="85" y="8235"/>
                    <a:pt x="98" y="8235"/>
                  </a:cubicBezTo>
                  <a:cubicBezTo>
                    <a:pt x="619" y="8177"/>
                    <a:pt x="1143" y="8160"/>
                    <a:pt x="1665" y="8160"/>
                  </a:cubicBezTo>
                  <a:cubicBezTo>
                    <a:pt x="2142" y="8160"/>
                    <a:pt x="2619" y="8175"/>
                    <a:pt x="3089" y="8186"/>
                  </a:cubicBezTo>
                  <a:cubicBezTo>
                    <a:pt x="3344" y="8186"/>
                    <a:pt x="3600" y="8198"/>
                    <a:pt x="3855" y="8198"/>
                  </a:cubicBezTo>
                  <a:cubicBezTo>
                    <a:pt x="4439" y="8210"/>
                    <a:pt x="5047" y="8222"/>
                    <a:pt x="5668" y="8235"/>
                  </a:cubicBezTo>
                  <a:cubicBezTo>
                    <a:pt x="5850" y="8235"/>
                    <a:pt x="6032" y="8246"/>
                    <a:pt x="6214" y="8246"/>
                  </a:cubicBezTo>
                  <a:cubicBezTo>
                    <a:pt x="6604" y="8246"/>
                    <a:pt x="7005" y="8222"/>
                    <a:pt x="7406" y="8149"/>
                  </a:cubicBezTo>
                  <a:cubicBezTo>
                    <a:pt x="7431" y="8137"/>
                    <a:pt x="7455" y="8101"/>
                    <a:pt x="7455" y="8076"/>
                  </a:cubicBezTo>
                  <a:lnTo>
                    <a:pt x="7467" y="7724"/>
                  </a:lnTo>
                  <a:cubicBezTo>
                    <a:pt x="7467" y="7700"/>
                    <a:pt x="7455" y="7675"/>
                    <a:pt x="7431" y="7663"/>
                  </a:cubicBezTo>
                  <a:cubicBezTo>
                    <a:pt x="7418" y="7657"/>
                    <a:pt x="7406" y="7654"/>
                    <a:pt x="7393" y="7654"/>
                  </a:cubicBezTo>
                  <a:cubicBezTo>
                    <a:pt x="7379" y="7654"/>
                    <a:pt x="7364" y="7657"/>
                    <a:pt x="7346" y="7663"/>
                  </a:cubicBezTo>
                  <a:cubicBezTo>
                    <a:pt x="7322" y="7675"/>
                    <a:pt x="7309" y="7700"/>
                    <a:pt x="7309" y="7724"/>
                  </a:cubicBezTo>
                  <a:lnTo>
                    <a:pt x="7309" y="7797"/>
                  </a:lnTo>
                  <a:cubicBezTo>
                    <a:pt x="7309" y="7943"/>
                    <a:pt x="7309" y="7992"/>
                    <a:pt x="7139" y="8040"/>
                  </a:cubicBezTo>
                  <a:cubicBezTo>
                    <a:pt x="7005" y="8076"/>
                    <a:pt x="6847" y="8076"/>
                    <a:pt x="6701" y="8076"/>
                  </a:cubicBezTo>
                  <a:cubicBezTo>
                    <a:pt x="6665" y="8089"/>
                    <a:pt x="6628" y="8089"/>
                    <a:pt x="6592" y="8089"/>
                  </a:cubicBezTo>
                  <a:cubicBezTo>
                    <a:pt x="6503" y="8093"/>
                    <a:pt x="6412" y="8094"/>
                    <a:pt x="6321" y="8094"/>
                  </a:cubicBezTo>
                  <a:cubicBezTo>
                    <a:pt x="6140" y="8094"/>
                    <a:pt x="5959" y="8089"/>
                    <a:pt x="5789" y="8089"/>
                  </a:cubicBezTo>
                  <a:lnTo>
                    <a:pt x="5668" y="8076"/>
                  </a:lnTo>
                  <a:cubicBezTo>
                    <a:pt x="5047" y="8065"/>
                    <a:pt x="4427" y="8052"/>
                    <a:pt x="3855" y="8040"/>
                  </a:cubicBezTo>
                  <a:cubicBezTo>
                    <a:pt x="3600" y="8040"/>
                    <a:pt x="3344" y="8028"/>
                    <a:pt x="3089" y="8028"/>
                  </a:cubicBezTo>
                  <a:cubicBezTo>
                    <a:pt x="2637" y="8016"/>
                    <a:pt x="2180" y="8005"/>
                    <a:pt x="1722" y="8005"/>
                  </a:cubicBezTo>
                  <a:cubicBezTo>
                    <a:pt x="1207" y="8005"/>
                    <a:pt x="691" y="8019"/>
                    <a:pt x="182" y="8065"/>
                  </a:cubicBezTo>
                  <a:cubicBezTo>
                    <a:pt x="171" y="6690"/>
                    <a:pt x="171" y="5316"/>
                    <a:pt x="182" y="3990"/>
                  </a:cubicBezTo>
                  <a:cubicBezTo>
                    <a:pt x="195" y="3297"/>
                    <a:pt x="207" y="2604"/>
                    <a:pt x="219" y="1959"/>
                  </a:cubicBezTo>
                  <a:cubicBezTo>
                    <a:pt x="231" y="1777"/>
                    <a:pt x="231" y="1595"/>
                    <a:pt x="231" y="1400"/>
                  </a:cubicBezTo>
                  <a:cubicBezTo>
                    <a:pt x="244" y="1241"/>
                    <a:pt x="244" y="1084"/>
                    <a:pt x="244" y="925"/>
                  </a:cubicBezTo>
                  <a:lnTo>
                    <a:pt x="244" y="779"/>
                  </a:lnTo>
                  <a:cubicBezTo>
                    <a:pt x="255" y="646"/>
                    <a:pt x="255" y="512"/>
                    <a:pt x="255" y="366"/>
                  </a:cubicBezTo>
                  <a:cubicBezTo>
                    <a:pt x="268" y="147"/>
                    <a:pt x="280" y="123"/>
                    <a:pt x="511" y="111"/>
                  </a:cubicBezTo>
                  <a:cubicBezTo>
                    <a:pt x="547" y="111"/>
                    <a:pt x="571" y="74"/>
                    <a:pt x="571" y="50"/>
                  </a:cubicBezTo>
                  <a:cubicBezTo>
                    <a:pt x="560" y="25"/>
                    <a:pt x="547" y="1"/>
                    <a:pt x="51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 name="Google Shape;866;p31">
              <a:extLst>
                <a:ext uri="{FF2B5EF4-FFF2-40B4-BE49-F238E27FC236}">
                  <a16:creationId xmlns:a16="http://schemas.microsoft.com/office/drawing/2014/main" id="{753B2B15-9052-FCB3-8820-CDA8029FA27B}"/>
                </a:ext>
              </a:extLst>
            </p:cNvPr>
            <p:cNvSpPr/>
            <p:nvPr/>
          </p:nvSpPr>
          <p:spPr>
            <a:xfrm>
              <a:off x="8878877" y="3518096"/>
              <a:ext cx="18507" cy="16046"/>
            </a:xfrm>
            <a:custGeom>
              <a:avLst/>
              <a:gdLst/>
              <a:ahLst/>
              <a:cxnLst/>
              <a:rect l="l" t="t" r="r" b="b"/>
              <a:pathLst>
                <a:path w="376" h="326" extrusionOk="0">
                  <a:moveTo>
                    <a:pt x="312" y="0"/>
                  </a:moveTo>
                  <a:cubicBezTo>
                    <a:pt x="303" y="0"/>
                    <a:pt x="294" y="4"/>
                    <a:pt x="286" y="12"/>
                  </a:cubicBezTo>
                  <a:cubicBezTo>
                    <a:pt x="200" y="97"/>
                    <a:pt x="116" y="170"/>
                    <a:pt x="30" y="242"/>
                  </a:cubicBezTo>
                  <a:cubicBezTo>
                    <a:pt x="1" y="272"/>
                    <a:pt x="27" y="326"/>
                    <a:pt x="57" y="326"/>
                  </a:cubicBezTo>
                  <a:cubicBezTo>
                    <a:pt x="64" y="326"/>
                    <a:pt x="72" y="323"/>
                    <a:pt x="79" y="315"/>
                  </a:cubicBezTo>
                  <a:cubicBezTo>
                    <a:pt x="176" y="242"/>
                    <a:pt x="262" y="158"/>
                    <a:pt x="346" y="72"/>
                  </a:cubicBezTo>
                  <a:cubicBezTo>
                    <a:pt x="375" y="44"/>
                    <a:pt x="344" y="0"/>
                    <a:pt x="312"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 name="Google Shape;867;p31">
              <a:extLst>
                <a:ext uri="{FF2B5EF4-FFF2-40B4-BE49-F238E27FC236}">
                  <a16:creationId xmlns:a16="http://schemas.microsoft.com/office/drawing/2014/main" id="{4EC82492-2559-AA83-81D0-2EAA7956E2D0}"/>
                </a:ext>
              </a:extLst>
            </p:cNvPr>
            <p:cNvSpPr/>
            <p:nvPr/>
          </p:nvSpPr>
          <p:spPr>
            <a:xfrm>
              <a:off x="8879123" y="3517752"/>
              <a:ext cx="18015" cy="16538"/>
            </a:xfrm>
            <a:custGeom>
              <a:avLst/>
              <a:gdLst/>
              <a:ahLst/>
              <a:cxnLst/>
              <a:rect l="l" t="t" r="r" b="b"/>
              <a:pathLst>
                <a:path w="366" h="336" extrusionOk="0">
                  <a:moveTo>
                    <a:pt x="305" y="19"/>
                  </a:moveTo>
                  <a:cubicBezTo>
                    <a:pt x="317" y="19"/>
                    <a:pt x="317" y="19"/>
                    <a:pt x="329" y="31"/>
                  </a:cubicBezTo>
                  <a:cubicBezTo>
                    <a:pt x="341" y="43"/>
                    <a:pt x="341" y="55"/>
                    <a:pt x="329" y="79"/>
                  </a:cubicBezTo>
                  <a:cubicBezTo>
                    <a:pt x="244" y="177"/>
                    <a:pt x="159" y="249"/>
                    <a:pt x="74" y="322"/>
                  </a:cubicBezTo>
                  <a:cubicBezTo>
                    <a:pt x="70" y="326"/>
                    <a:pt x="66" y="328"/>
                    <a:pt x="61" y="328"/>
                  </a:cubicBezTo>
                  <a:cubicBezTo>
                    <a:pt x="50" y="328"/>
                    <a:pt x="38" y="319"/>
                    <a:pt x="38" y="311"/>
                  </a:cubicBezTo>
                  <a:cubicBezTo>
                    <a:pt x="25" y="298"/>
                    <a:pt x="13" y="274"/>
                    <a:pt x="38" y="262"/>
                  </a:cubicBezTo>
                  <a:cubicBezTo>
                    <a:pt x="111" y="189"/>
                    <a:pt x="208" y="116"/>
                    <a:pt x="281" y="31"/>
                  </a:cubicBezTo>
                  <a:cubicBezTo>
                    <a:pt x="292" y="19"/>
                    <a:pt x="292" y="19"/>
                    <a:pt x="305" y="19"/>
                  </a:cubicBezTo>
                  <a:close/>
                  <a:moveTo>
                    <a:pt x="305" y="1"/>
                  </a:moveTo>
                  <a:cubicBezTo>
                    <a:pt x="292" y="1"/>
                    <a:pt x="280" y="7"/>
                    <a:pt x="268" y="19"/>
                  </a:cubicBezTo>
                  <a:cubicBezTo>
                    <a:pt x="195" y="104"/>
                    <a:pt x="98" y="177"/>
                    <a:pt x="25" y="249"/>
                  </a:cubicBezTo>
                  <a:cubicBezTo>
                    <a:pt x="1" y="274"/>
                    <a:pt x="1" y="298"/>
                    <a:pt x="13" y="322"/>
                  </a:cubicBezTo>
                  <a:cubicBezTo>
                    <a:pt x="25" y="335"/>
                    <a:pt x="38" y="335"/>
                    <a:pt x="62" y="335"/>
                  </a:cubicBezTo>
                  <a:lnTo>
                    <a:pt x="86" y="335"/>
                  </a:lnTo>
                  <a:cubicBezTo>
                    <a:pt x="171" y="262"/>
                    <a:pt x="257" y="189"/>
                    <a:pt x="341" y="92"/>
                  </a:cubicBezTo>
                  <a:cubicBezTo>
                    <a:pt x="365" y="68"/>
                    <a:pt x="365" y="31"/>
                    <a:pt x="341" y="19"/>
                  </a:cubicBezTo>
                  <a:cubicBezTo>
                    <a:pt x="329" y="7"/>
                    <a:pt x="317" y="1"/>
                    <a:pt x="30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 name="Google Shape;868;p31">
              <a:extLst>
                <a:ext uri="{FF2B5EF4-FFF2-40B4-BE49-F238E27FC236}">
                  <a16:creationId xmlns:a16="http://schemas.microsoft.com/office/drawing/2014/main" id="{415DF8AE-1510-4071-9F4E-5588BD13C5C9}"/>
                </a:ext>
              </a:extLst>
            </p:cNvPr>
            <p:cNvSpPr/>
            <p:nvPr/>
          </p:nvSpPr>
          <p:spPr>
            <a:xfrm>
              <a:off x="8876465" y="3527695"/>
              <a:ext cx="19688" cy="19147"/>
            </a:xfrm>
            <a:custGeom>
              <a:avLst/>
              <a:gdLst/>
              <a:ahLst/>
              <a:cxnLst/>
              <a:rect l="l" t="t" r="r" b="b"/>
              <a:pathLst>
                <a:path w="400" h="389" extrusionOk="0">
                  <a:moveTo>
                    <a:pt x="336" y="0"/>
                  </a:moveTo>
                  <a:cubicBezTo>
                    <a:pt x="327" y="0"/>
                    <a:pt x="318" y="3"/>
                    <a:pt x="311" y="11"/>
                  </a:cubicBezTo>
                  <a:cubicBezTo>
                    <a:pt x="201" y="96"/>
                    <a:pt x="92" y="206"/>
                    <a:pt x="19" y="315"/>
                  </a:cubicBezTo>
                  <a:cubicBezTo>
                    <a:pt x="0" y="352"/>
                    <a:pt x="30" y="389"/>
                    <a:pt x="57" y="389"/>
                  </a:cubicBezTo>
                  <a:cubicBezTo>
                    <a:pt x="65" y="389"/>
                    <a:pt x="73" y="385"/>
                    <a:pt x="79" y="376"/>
                  </a:cubicBezTo>
                  <a:cubicBezTo>
                    <a:pt x="176" y="266"/>
                    <a:pt x="262" y="157"/>
                    <a:pt x="371" y="72"/>
                  </a:cubicBezTo>
                  <a:cubicBezTo>
                    <a:pt x="400" y="44"/>
                    <a:pt x="369" y="0"/>
                    <a:pt x="336"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 name="Google Shape;869;p31">
              <a:extLst>
                <a:ext uri="{FF2B5EF4-FFF2-40B4-BE49-F238E27FC236}">
                  <a16:creationId xmlns:a16="http://schemas.microsoft.com/office/drawing/2014/main" id="{692EDAC5-C151-765F-CDB3-129D398059FC}"/>
                </a:ext>
              </a:extLst>
            </p:cNvPr>
            <p:cNvSpPr/>
            <p:nvPr/>
          </p:nvSpPr>
          <p:spPr>
            <a:xfrm>
              <a:off x="8876169" y="3527252"/>
              <a:ext cx="19786" cy="20180"/>
            </a:xfrm>
            <a:custGeom>
              <a:avLst/>
              <a:gdLst/>
              <a:ahLst/>
              <a:cxnLst/>
              <a:rect l="l" t="t" r="r" b="b"/>
              <a:pathLst>
                <a:path w="402" h="410" extrusionOk="0">
                  <a:moveTo>
                    <a:pt x="346" y="18"/>
                  </a:moveTo>
                  <a:cubicBezTo>
                    <a:pt x="359" y="18"/>
                    <a:pt x="370" y="25"/>
                    <a:pt x="377" y="32"/>
                  </a:cubicBezTo>
                  <a:cubicBezTo>
                    <a:pt x="377" y="45"/>
                    <a:pt x="389" y="56"/>
                    <a:pt x="365" y="69"/>
                  </a:cubicBezTo>
                  <a:cubicBezTo>
                    <a:pt x="280" y="154"/>
                    <a:pt x="182" y="251"/>
                    <a:pt x="85" y="373"/>
                  </a:cubicBezTo>
                  <a:cubicBezTo>
                    <a:pt x="79" y="385"/>
                    <a:pt x="70" y="388"/>
                    <a:pt x="60" y="388"/>
                  </a:cubicBezTo>
                  <a:cubicBezTo>
                    <a:pt x="51" y="388"/>
                    <a:pt x="42" y="385"/>
                    <a:pt x="36" y="385"/>
                  </a:cubicBezTo>
                  <a:cubicBezTo>
                    <a:pt x="25" y="373"/>
                    <a:pt x="12" y="348"/>
                    <a:pt x="25" y="337"/>
                  </a:cubicBezTo>
                  <a:cubicBezTo>
                    <a:pt x="98" y="227"/>
                    <a:pt x="195" y="118"/>
                    <a:pt x="317" y="32"/>
                  </a:cubicBezTo>
                  <a:cubicBezTo>
                    <a:pt x="327" y="22"/>
                    <a:pt x="337" y="18"/>
                    <a:pt x="346" y="18"/>
                  </a:cubicBezTo>
                  <a:close/>
                  <a:moveTo>
                    <a:pt x="344" y="0"/>
                  </a:moveTo>
                  <a:cubicBezTo>
                    <a:pt x="332" y="0"/>
                    <a:pt x="319" y="3"/>
                    <a:pt x="304" y="8"/>
                  </a:cubicBezTo>
                  <a:cubicBezTo>
                    <a:pt x="182" y="105"/>
                    <a:pt x="85" y="215"/>
                    <a:pt x="12" y="324"/>
                  </a:cubicBezTo>
                  <a:cubicBezTo>
                    <a:pt x="0" y="348"/>
                    <a:pt x="12" y="385"/>
                    <a:pt x="36" y="397"/>
                  </a:cubicBezTo>
                  <a:cubicBezTo>
                    <a:pt x="36" y="410"/>
                    <a:pt x="49" y="410"/>
                    <a:pt x="61" y="410"/>
                  </a:cubicBezTo>
                  <a:cubicBezTo>
                    <a:pt x="73" y="410"/>
                    <a:pt x="85" y="397"/>
                    <a:pt x="98" y="385"/>
                  </a:cubicBezTo>
                  <a:cubicBezTo>
                    <a:pt x="195" y="264"/>
                    <a:pt x="292" y="166"/>
                    <a:pt x="377" y="93"/>
                  </a:cubicBezTo>
                  <a:cubicBezTo>
                    <a:pt x="401" y="69"/>
                    <a:pt x="401" y="45"/>
                    <a:pt x="389" y="20"/>
                  </a:cubicBezTo>
                  <a:cubicBezTo>
                    <a:pt x="375" y="6"/>
                    <a:pt x="361" y="0"/>
                    <a:pt x="34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 name="Google Shape;870;p31">
              <a:extLst>
                <a:ext uri="{FF2B5EF4-FFF2-40B4-BE49-F238E27FC236}">
                  <a16:creationId xmlns:a16="http://schemas.microsoft.com/office/drawing/2014/main" id="{6DECAC1B-2312-2F57-A93A-F6013CCF67BD}"/>
                </a:ext>
              </a:extLst>
            </p:cNvPr>
            <p:cNvSpPr/>
            <p:nvPr/>
          </p:nvSpPr>
          <p:spPr>
            <a:xfrm>
              <a:off x="8876514" y="3535472"/>
              <a:ext cx="22051" cy="19688"/>
            </a:xfrm>
            <a:custGeom>
              <a:avLst/>
              <a:gdLst/>
              <a:ahLst/>
              <a:cxnLst/>
              <a:rect l="l" t="t" r="r" b="b"/>
              <a:pathLst>
                <a:path w="448" h="400" extrusionOk="0">
                  <a:moveTo>
                    <a:pt x="384" y="0"/>
                  </a:moveTo>
                  <a:cubicBezTo>
                    <a:pt x="375" y="0"/>
                    <a:pt x="366" y="3"/>
                    <a:pt x="358" y="11"/>
                  </a:cubicBezTo>
                  <a:cubicBezTo>
                    <a:pt x="237" y="108"/>
                    <a:pt x="127" y="206"/>
                    <a:pt x="29" y="316"/>
                  </a:cubicBezTo>
                  <a:cubicBezTo>
                    <a:pt x="1" y="354"/>
                    <a:pt x="32" y="400"/>
                    <a:pt x="65" y="400"/>
                  </a:cubicBezTo>
                  <a:cubicBezTo>
                    <a:pt x="74" y="400"/>
                    <a:pt x="83" y="396"/>
                    <a:pt x="91" y="389"/>
                  </a:cubicBezTo>
                  <a:cubicBezTo>
                    <a:pt x="200" y="279"/>
                    <a:pt x="310" y="170"/>
                    <a:pt x="418" y="72"/>
                  </a:cubicBezTo>
                  <a:cubicBezTo>
                    <a:pt x="447" y="43"/>
                    <a:pt x="416" y="0"/>
                    <a:pt x="38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 name="Google Shape;871;p31">
              <a:extLst>
                <a:ext uri="{FF2B5EF4-FFF2-40B4-BE49-F238E27FC236}">
                  <a16:creationId xmlns:a16="http://schemas.microsoft.com/office/drawing/2014/main" id="{D0F3F5B2-7D87-2047-5639-22462B4F337D}"/>
                </a:ext>
              </a:extLst>
            </p:cNvPr>
            <p:cNvSpPr/>
            <p:nvPr/>
          </p:nvSpPr>
          <p:spPr>
            <a:xfrm>
              <a:off x="8876711" y="3535029"/>
              <a:ext cx="21608" cy="20180"/>
            </a:xfrm>
            <a:custGeom>
              <a:avLst/>
              <a:gdLst/>
              <a:ahLst/>
              <a:cxnLst/>
              <a:rect l="l" t="t" r="r" b="b"/>
              <a:pathLst>
                <a:path w="439" h="410" extrusionOk="0">
                  <a:moveTo>
                    <a:pt x="367" y="15"/>
                  </a:moveTo>
                  <a:cubicBezTo>
                    <a:pt x="379" y="15"/>
                    <a:pt x="394" y="24"/>
                    <a:pt x="403" y="33"/>
                  </a:cubicBezTo>
                  <a:cubicBezTo>
                    <a:pt x="414" y="44"/>
                    <a:pt x="414" y="57"/>
                    <a:pt x="403" y="69"/>
                  </a:cubicBezTo>
                  <a:cubicBezTo>
                    <a:pt x="354" y="117"/>
                    <a:pt x="317" y="166"/>
                    <a:pt x="269" y="203"/>
                  </a:cubicBezTo>
                  <a:lnTo>
                    <a:pt x="87" y="385"/>
                  </a:lnTo>
                  <a:cubicBezTo>
                    <a:pt x="74" y="391"/>
                    <a:pt x="65" y="394"/>
                    <a:pt x="58" y="394"/>
                  </a:cubicBezTo>
                  <a:cubicBezTo>
                    <a:pt x="50" y="394"/>
                    <a:pt x="44" y="391"/>
                    <a:pt x="38" y="385"/>
                  </a:cubicBezTo>
                  <a:cubicBezTo>
                    <a:pt x="25" y="373"/>
                    <a:pt x="14" y="349"/>
                    <a:pt x="38" y="336"/>
                  </a:cubicBezTo>
                  <a:cubicBezTo>
                    <a:pt x="135" y="227"/>
                    <a:pt x="244" y="117"/>
                    <a:pt x="354" y="20"/>
                  </a:cubicBezTo>
                  <a:cubicBezTo>
                    <a:pt x="358" y="17"/>
                    <a:pt x="362" y="15"/>
                    <a:pt x="367" y="15"/>
                  </a:cubicBezTo>
                  <a:close/>
                  <a:moveTo>
                    <a:pt x="376" y="0"/>
                  </a:moveTo>
                  <a:cubicBezTo>
                    <a:pt x="364" y="0"/>
                    <a:pt x="352" y="3"/>
                    <a:pt x="341" y="8"/>
                  </a:cubicBezTo>
                  <a:cubicBezTo>
                    <a:pt x="233" y="106"/>
                    <a:pt x="123" y="215"/>
                    <a:pt x="25" y="325"/>
                  </a:cubicBezTo>
                  <a:cubicBezTo>
                    <a:pt x="1" y="349"/>
                    <a:pt x="1" y="385"/>
                    <a:pt x="25" y="398"/>
                  </a:cubicBezTo>
                  <a:cubicBezTo>
                    <a:pt x="25" y="409"/>
                    <a:pt x="50" y="409"/>
                    <a:pt x="62" y="409"/>
                  </a:cubicBezTo>
                  <a:cubicBezTo>
                    <a:pt x="74" y="409"/>
                    <a:pt x="87" y="409"/>
                    <a:pt x="98" y="398"/>
                  </a:cubicBezTo>
                  <a:lnTo>
                    <a:pt x="281" y="215"/>
                  </a:lnTo>
                  <a:cubicBezTo>
                    <a:pt x="330" y="179"/>
                    <a:pt x="366" y="130"/>
                    <a:pt x="414" y="81"/>
                  </a:cubicBezTo>
                  <a:cubicBezTo>
                    <a:pt x="439" y="69"/>
                    <a:pt x="439" y="33"/>
                    <a:pt x="414" y="20"/>
                  </a:cubicBezTo>
                  <a:cubicBezTo>
                    <a:pt x="408" y="6"/>
                    <a:pt x="392" y="0"/>
                    <a:pt x="376"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 name="Google Shape;872;p31">
              <a:extLst>
                <a:ext uri="{FF2B5EF4-FFF2-40B4-BE49-F238E27FC236}">
                  <a16:creationId xmlns:a16="http://schemas.microsoft.com/office/drawing/2014/main" id="{0AD053A8-EE61-542A-42EB-01135211911D}"/>
                </a:ext>
              </a:extLst>
            </p:cNvPr>
            <p:cNvSpPr/>
            <p:nvPr/>
          </p:nvSpPr>
          <p:spPr>
            <a:xfrm>
              <a:off x="8876022" y="3546300"/>
              <a:ext cx="22494" cy="20574"/>
            </a:xfrm>
            <a:custGeom>
              <a:avLst/>
              <a:gdLst/>
              <a:ahLst/>
              <a:cxnLst/>
              <a:rect l="l" t="t" r="r" b="b"/>
              <a:pathLst>
                <a:path w="457" h="418" extrusionOk="0">
                  <a:moveTo>
                    <a:pt x="391" y="0"/>
                  </a:moveTo>
                  <a:cubicBezTo>
                    <a:pt x="383" y="0"/>
                    <a:pt x="375" y="3"/>
                    <a:pt x="368" y="10"/>
                  </a:cubicBezTo>
                  <a:cubicBezTo>
                    <a:pt x="234" y="107"/>
                    <a:pt x="112" y="217"/>
                    <a:pt x="28" y="351"/>
                  </a:cubicBezTo>
                  <a:cubicBezTo>
                    <a:pt x="0" y="378"/>
                    <a:pt x="33" y="417"/>
                    <a:pt x="66" y="417"/>
                  </a:cubicBezTo>
                  <a:cubicBezTo>
                    <a:pt x="78" y="417"/>
                    <a:pt x="91" y="412"/>
                    <a:pt x="101" y="399"/>
                  </a:cubicBezTo>
                  <a:cubicBezTo>
                    <a:pt x="198" y="290"/>
                    <a:pt x="295" y="169"/>
                    <a:pt x="417" y="71"/>
                  </a:cubicBezTo>
                  <a:cubicBezTo>
                    <a:pt x="456" y="52"/>
                    <a:pt x="424" y="0"/>
                    <a:pt x="39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 name="Google Shape;873;p31">
              <a:extLst>
                <a:ext uri="{FF2B5EF4-FFF2-40B4-BE49-F238E27FC236}">
                  <a16:creationId xmlns:a16="http://schemas.microsoft.com/office/drawing/2014/main" id="{59C0D579-A127-E9A3-AB55-4BC9DE2A095E}"/>
                </a:ext>
              </a:extLst>
            </p:cNvPr>
            <p:cNvSpPr/>
            <p:nvPr/>
          </p:nvSpPr>
          <p:spPr>
            <a:xfrm>
              <a:off x="8876169" y="3545956"/>
              <a:ext cx="22149" cy="21214"/>
            </a:xfrm>
            <a:custGeom>
              <a:avLst/>
              <a:gdLst/>
              <a:ahLst/>
              <a:cxnLst/>
              <a:rect l="l" t="t" r="r" b="b"/>
              <a:pathLst>
                <a:path w="450" h="431" extrusionOk="0">
                  <a:moveTo>
                    <a:pt x="388" y="12"/>
                  </a:moveTo>
                  <a:cubicBezTo>
                    <a:pt x="396" y="12"/>
                    <a:pt x="405" y="21"/>
                    <a:pt x="414" y="30"/>
                  </a:cubicBezTo>
                  <a:cubicBezTo>
                    <a:pt x="425" y="41"/>
                    <a:pt x="425" y="66"/>
                    <a:pt x="414" y="78"/>
                  </a:cubicBezTo>
                  <a:cubicBezTo>
                    <a:pt x="304" y="163"/>
                    <a:pt x="207" y="260"/>
                    <a:pt x="85" y="406"/>
                  </a:cubicBezTo>
                  <a:cubicBezTo>
                    <a:pt x="79" y="413"/>
                    <a:pt x="70" y="416"/>
                    <a:pt x="61" y="416"/>
                  </a:cubicBezTo>
                  <a:cubicBezTo>
                    <a:pt x="52" y="416"/>
                    <a:pt x="43" y="413"/>
                    <a:pt x="36" y="406"/>
                  </a:cubicBezTo>
                  <a:cubicBezTo>
                    <a:pt x="25" y="395"/>
                    <a:pt x="12" y="382"/>
                    <a:pt x="25" y="358"/>
                  </a:cubicBezTo>
                  <a:cubicBezTo>
                    <a:pt x="109" y="236"/>
                    <a:pt x="231" y="127"/>
                    <a:pt x="377" y="17"/>
                  </a:cubicBezTo>
                  <a:cubicBezTo>
                    <a:pt x="380" y="14"/>
                    <a:pt x="384" y="12"/>
                    <a:pt x="388" y="12"/>
                  </a:cubicBezTo>
                  <a:close/>
                  <a:moveTo>
                    <a:pt x="386" y="0"/>
                  </a:moveTo>
                  <a:cubicBezTo>
                    <a:pt x="380" y="0"/>
                    <a:pt x="372" y="2"/>
                    <a:pt x="365" y="5"/>
                  </a:cubicBezTo>
                  <a:cubicBezTo>
                    <a:pt x="219" y="114"/>
                    <a:pt x="98" y="224"/>
                    <a:pt x="12" y="346"/>
                  </a:cubicBezTo>
                  <a:cubicBezTo>
                    <a:pt x="0" y="370"/>
                    <a:pt x="12" y="406"/>
                    <a:pt x="25" y="419"/>
                  </a:cubicBezTo>
                  <a:cubicBezTo>
                    <a:pt x="36" y="431"/>
                    <a:pt x="49" y="431"/>
                    <a:pt x="61" y="431"/>
                  </a:cubicBezTo>
                  <a:cubicBezTo>
                    <a:pt x="73" y="431"/>
                    <a:pt x="85" y="431"/>
                    <a:pt x="98" y="419"/>
                  </a:cubicBezTo>
                  <a:cubicBezTo>
                    <a:pt x="219" y="273"/>
                    <a:pt x="317" y="176"/>
                    <a:pt x="425" y="90"/>
                  </a:cubicBezTo>
                  <a:cubicBezTo>
                    <a:pt x="450" y="66"/>
                    <a:pt x="450" y="41"/>
                    <a:pt x="425" y="17"/>
                  </a:cubicBezTo>
                  <a:cubicBezTo>
                    <a:pt x="417" y="9"/>
                    <a:pt x="403" y="0"/>
                    <a:pt x="386"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 name="Google Shape;874;p31">
              <a:extLst>
                <a:ext uri="{FF2B5EF4-FFF2-40B4-BE49-F238E27FC236}">
                  <a16:creationId xmlns:a16="http://schemas.microsoft.com/office/drawing/2014/main" id="{24879853-AA3B-A277-7183-FE1B442F3D8E}"/>
                </a:ext>
              </a:extLst>
            </p:cNvPr>
            <p:cNvSpPr/>
            <p:nvPr/>
          </p:nvSpPr>
          <p:spPr>
            <a:xfrm>
              <a:off x="8875333" y="3557867"/>
              <a:ext cx="21165" cy="20033"/>
            </a:xfrm>
            <a:custGeom>
              <a:avLst/>
              <a:gdLst/>
              <a:ahLst/>
              <a:cxnLst/>
              <a:rect l="l" t="t" r="r" b="b"/>
              <a:pathLst>
                <a:path w="430" h="407" extrusionOk="0">
                  <a:moveTo>
                    <a:pt x="371" y="0"/>
                  </a:moveTo>
                  <a:cubicBezTo>
                    <a:pt x="359" y="0"/>
                    <a:pt x="346" y="6"/>
                    <a:pt x="334" y="18"/>
                  </a:cubicBezTo>
                  <a:cubicBezTo>
                    <a:pt x="236" y="116"/>
                    <a:pt x="126" y="213"/>
                    <a:pt x="29" y="334"/>
                  </a:cubicBezTo>
                  <a:cubicBezTo>
                    <a:pt x="1" y="363"/>
                    <a:pt x="32" y="407"/>
                    <a:pt x="70" y="407"/>
                  </a:cubicBezTo>
                  <a:cubicBezTo>
                    <a:pt x="80" y="407"/>
                    <a:pt x="91" y="404"/>
                    <a:pt x="102" y="396"/>
                  </a:cubicBezTo>
                  <a:cubicBezTo>
                    <a:pt x="212" y="298"/>
                    <a:pt x="297" y="189"/>
                    <a:pt x="394" y="80"/>
                  </a:cubicBezTo>
                  <a:cubicBezTo>
                    <a:pt x="430" y="43"/>
                    <a:pt x="406" y="0"/>
                    <a:pt x="37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 name="Google Shape;875;p31">
              <a:extLst>
                <a:ext uri="{FF2B5EF4-FFF2-40B4-BE49-F238E27FC236}">
                  <a16:creationId xmlns:a16="http://schemas.microsoft.com/office/drawing/2014/main" id="{EDD5DBB7-3A98-13B5-BA18-28214ECA0E13}"/>
                </a:ext>
              </a:extLst>
            </p:cNvPr>
            <p:cNvSpPr/>
            <p:nvPr/>
          </p:nvSpPr>
          <p:spPr>
            <a:xfrm>
              <a:off x="8875530" y="3557474"/>
              <a:ext cx="21017" cy="21115"/>
            </a:xfrm>
            <a:custGeom>
              <a:avLst/>
              <a:gdLst/>
              <a:ahLst/>
              <a:cxnLst/>
              <a:rect l="l" t="t" r="r" b="b"/>
              <a:pathLst>
                <a:path w="427" h="429" extrusionOk="0">
                  <a:moveTo>
                    <a:pt x="366" y="17"/>
                  </a:moveTo>
                  <a:cubicBezTo>
                    <a:pt x="375" y="17"/>
                    <a:pt x="384" y="20"/>
                    <a:pt x="390" y="26"/>
                  </a:cubicBezTo>
                  <a:cubicBezTo>
                    <a:pt x="402" y="39"/>
                    <a:pt x="402" y="63"/>
                    <a:pt x="390" y="75"/>
                  </a:cubicBezTo>
                  <a:lnTo>
                    <a:pt x="341" y="124"/>
                  </a:lnTo>
                  <a:cubicBezTo>
                    <a:pt x="268" y="221"/>
                    <a:pt x="184" y="306"/>
                    <a:pt x="86" y="391"/>
                  </a:cubicBezTo>
                  <a:cubicBezTo>
                    <a:pt x="81" y="401"/>
                    <a:pt x="73" y="405"/>
                    <a:pt x="66" y="405"/>
                  </a:cubicBezTo>
                  <a:cubicBezTo>
                    <a:pt x="55" y="405"/>
                    <a:pt x="44" y="398"/>
                    <a:pt x="38" y="391"/>
                  </a:cubicBezTo>
                  <a:cubicBezTo>
                    <a:pt x="25" y="379"/>
                    <a:pt x="25" y="367"/>
                    <a:pt x="38" y="342"/>
                  </a:cubicBezTo>
                  <a:cubicBezTo>
                    <a:pt x="111" y="245"/>
                    <a:pt x="208" y="161"/>
                    <a:pt x="293" y="75"/>
                  </a:cubicBezTo>
                  <a:lnTo>
                    <a:pt x="341" y="26"/>
                  </a:lnTo>
                  <a:cubicBezTo>
                    <a:pt x="347" y="20"/>
                    <a:pt x="357" y="17"/>
                    <a:pt x="366" y="17"/>
                  </a:cubicBezTo>
                  <a:close/>
                  <a:moveTo>
                    <a:pt x="361" y="0"/>
                  </a:moveTo>
                  <a:cubicBezTo>
                    <a:pt x="350" y="0"/>
                    <a:pt x="340" y="4"/>
                    <a:pt x="330" y="15"/>
                  </a:cubicBezTo>
                  <a:lnTo>
                    <a:pt x="281" y="63"/>
                  </a:lnTo>
                  <a:cubicBezTo>
                    <a:pt x="195" y="148"/>
                    <a:pt x="98" y="233"/>
                    <a:pt x="25" y="331"/>
                  </a:cubicBezTo>
                  <a:cubicBezTo>
                    <a:pt x="1" y="355"/>
                    <a:pt x="13" y="391"/>
                    <a:pt x="25" y="404"/>
                  </a:cubicBezTo>
                  <a:cubicBezTo>
                    <a:pt x="38" y="415"/>
                    <a:pt x="49" y="428"/>
                    <a:pt x="62" y="428"/>
                  </a:cubicBezTo>
                  <a:cubicBezTo>
                    <a:pt x="74" y="428"/>
                    <a:pt x="86" y="415"/>
                    <a:pt x="98" y="404"/>
                  </a:cubicBezTo>
                  <a:cubicBezTo>
                    <a:pt x="195" y="318"/>
                    <a:pt x="281" y="233"/>
                    <a:pt x="365" y="136"/>
                  </a:cubicBezTo>
                  <a:lnTo>
                    <a:pt x="402" y="88"/>
                  </a:lnTo>
                  <a:cubicBezTo>
                    <a:pt x="427" y="63"/>
                    <a:pt x="414" y="26"/>
                    <a:pt x="402" y="15"/>
                  </a:cubicBezTo>
                  <a:cubicBezTo>
                    <a:pt x="389" y="7"/>
                    <a:pt x="375" y="0"/>
                    <a:pt x="36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 name="Google Shape;876;p31">
              <a:extLst>
                <a:ext uri="{FF2B5EF4-FFF2-40B4-BE49-F238E27FC236}">
                  <a16:creationId xmlns:a16="http://schemas.microsoft.com/office/drawing/2014/main" id="{704529A9-0BCA-ED05-688D-E46BECC02C50}"/>
                </a:ext>
              </a:extLst>
            </p:cNvPr>
            <p:cNvSpPr/>
            <p:nvPr/>
          </p:nvSpPr>
          <p:spPr>
            <a:xfrm>
              <a:off x="8875431" y="3568302"/>
              <a:ext cx="23084" cy="20082"/>
            </a:xfrm>
            <a:custGeom>
              <a:avLst/>
              <a:gdLst/>
              <a:ahLst/>
              <a:cxnLst/>
              <a:rect l="l" t="t" r="r" b="b"/>
              <a:pathLst>
                <a:path w="469" h="408" extrusionOk="0">
                  <a:moveTo>
                    <a:pt x="404" y="0"/>
                  </a:moveTo>
                  <a:cubicBezTo>
                    <a:pt x="392" y="0"/>
                    <a:pt x="379" y="4"/>
                    <a:pt x="367" y="13"/>
                  </a:cubicBezTo>
                  <a:cubicBezTo>
                    <a:pt x="246" y="98"/>
                    <a:pt x="124" y="208"/>
                    <a:pt x="27" y="330"/>
                  </a:cubicBezTo>
                  <a:cubicBezTo>
                    <a:pt x="0" y="366"/>
                    <a:pt x="26" y="408"/>
                    <a:pt x="61" y="408"/>
                  </a:cubicBezTo>
                  <a:cubicBezTo>
                    <a:pt x="74" y="408"/>
                    <a:pt x="87" y="403"/>
                    <a:pt x="100" y="390"/>
                  </a:cubicBezTo>
                  <a:cubicBezTo>
                    <a:pt x="210" y="293"/>
                    <a:pt x="319" y="171"/>
                    <a:pt x="440" y="74"/>
                  </a:cubicBezTo>
                  <a:cubicBezTo>
                    <a:pt x="468" y="37"/>
                    <a:pt x="440" y="0"/>
                    <a:pt x="40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 name="Google Shape;877;p31">
              <a:extLst>
                <a:ext uri="{FF2B5EF4-FFF2-40B4-BE49-F238E27FC236}">
                  <a16:creationId xmlns:a16="http://schemas.microsoft.com/office/drawing/2014/main" id="{B1A2005A-68F3-F13D-BE39-6893472247FE}"/>
                </a:ext>
              </a:extLst>
            </p:cNvPr>
            <p:cNvSpPr/>
            <p:nvPr/>
          </p:nvSpPr>
          <p:spPr>
            <a:xfrm>
              <a:off x="8875530" y="3567663"/>
              <a:ext cx="22789" cy="21066"/>
            </a:xfrm>
            <a:custGeom>
              <a:avLst/>
              <a:gdLst/>
              <a:ahLst/>
              <a:cxnLst/>
              <a:rect l="l" t="t" r="r" b="b"/>
              <a:pathLst>
                <a:path w="463" h="428" extrusionOk="0">
                  <a:moveTo>
                    <a:pt x="398" y="18"/>
                  </a:moveTo>
                  <a:cubicBezTo>
                    <a:pt x="408" y="18"/>
                    <a:pt x="419" y="24"/>
                    <a:pt x="427" y="38"/>
                  </a:cubicBezTo>
                  <a:cubicBezTo>
                    <a:pt x="438" y="38"/>
                    <a:pt x="451" y="62"/>
                    <a:pt x="427" y="75"/>
                  </a:cubicBezTo>
                  <a:cubicBezTo>
                    <a:pt x="378" y="124"/>
                    <a:pt x="330" y="160"/>
                    <a:pt x="293" y="208"/>
                  </a:cubicBezTo>
                  <a:cubicBezTo>
                    <a:pt x="220" y="270"/>
                    <a:pt x="159" y="343"/>
                    <a:pt x="86" y="403"/>
                  </a:cubicBezTo>
                  <a:cubicBezTo>
                    <a:pt x="80" y="409"/>
                    <a:pt x="71" y="412"/>
                    <a:pt x="62" y="412"/>
                  </a:cubicBezTo>
                  <a:cubicBezTo>
                    <a:pt x="52" y="412"/>
                    <a:pt x="43" y="409"/>
                    <a:pt x="38" y="403"/>
                  </a:cubicBezTo>
                  <a:cubicBezTo>
                    <a:pt x="25" y="391"/>
                    <a:pt x="13" y="367"/>
                    <a:pt x="38" y="343"/>
                  </a:cubicBezTo>
                  <a:cubicBezTo>
                    <a:pt x="135" y="221"/>
                    <a:pt x="281" y="99"/>
                    <a:pt x="378" y="26"/>
                  </a:cubicBezTo>
                  <a:cubicBezTo>
                    <a:pt x="383" y="21"/>
                    <a:pt x="390" y="18"/>
                    <a:pt x="398" y="18"/>
                  </a:cubicBezTo>
                  <a:close/>
                  <a:moveTo>
                    <a:pt x="396" y="1"/>
                  </a:moveTo>
                  <a:cubicBezTo>
                    <a:pt x="386" y="1"/>
                    <a:pt x="375" y="5"/>
                    <a:pt x="365" y="14"/>
                  </a:cubicBezTo>
                  <a:cubicBezTo>
                    <a:pt x="268" y="87"/>
                    <a:pt x="122" y="208"/>
                    <a:pt x="25" y="343"/>
                  </a:cubicBezTo>
                  <a:cubicBezTo>
                    <a:pt x="1" y="367"/>
                    <a:pt x="1" y="403"/>
                    <a:pt x="25" y="416"/>
                  </a:cubicBezTo>
                  <a:cubicBezTo>
                    <a:pt x="38" y="427"/>
                    <a:pt x="49" y="427"/>
                    <a:pt x="62" y="427"/>
                  </a:cubicBezTo>
                  <a:cubicBezTo>
                    <a:pt x="74" y="427"/>
                    <a:pt x="86" y="427"/>
                    <a:pt x="98" y="416"/>
                  </a:cubicBezTo>
                  <a:cubicBezTo>
                    <a:pt x="171" y="354"/>
                    <a:pt x="232" y="281"/>
                    <a:pt x="305" y="221"/>
                  </a:cubicBezTo>
                  <a:lnTo>
                    <a:pt x="438" y="87"/>
                  </a:lnTo>
                  <a:cubicBezTo>
                    <a:pt x="463" y="62"/>
                    <a:pt x="463" y="38"/>
                    <a:pt x="438" y="26"/>
                  </a:cubicBezTo>
                  <a:cubicBezTo>
                    <a:pt x="431" y="11"/>
                    <a:pt x="414" y="1"/>
                    <a:pt x="39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 name="Google Shape;878;p31">
              <a:extLst>
                <a:ext uri="{FF2B5EF4-FFF2-40B4-BE49-F238E27FC236}">
                  <a16:creationId xmlns:a16="http://schemas.microsoft.com/office/drawing/2014/main" id="{72FE0F26-7EF4-D751-4E34-095B027E2682}"/>
                </a:ext>
              </a:extLst>
            </p:cNvPr>
            <p:cNvSpPr/>
            <p:nvPr/>
          </p:nvSpPr>
          <p:spPr>
            <a:xfrm>
              <a:off x="8874201" y="3578836"/>
              <a:ext cx="23281" cy="21312"/>
            </a:xfrm>
            <a:custGeom>
              <a:avLst/>
              <a:gdLst/>
              <a:ahLst/>
              <a:cxnLst/>
              <a:rect l="l" t="t" r="r" b="b"/>
              <a:pathLst>
                <a:path w="473" h="433" extrusionOk="0">
                  <a:moveTo>
                    <a:pt x="411" y="0"/>
                  </a:moveTo>
                  <a:cubicBezTo>
                    <a:pt x="404" y="0"/>
                    <a:pt x="398" y="2"/>
                    <a:pt x="392" y="6"/>
                  </a:cubicBezTo>
                  <a:cubicBezTo>
                    <a:pt x="247" y="103"/>
                    <a:pt x="113" y="225"/>
                    <a:pt x="28" y="359"/>
                  </a:cubicBezTo>
                  <a:cubicBezTo>
                    <a:pt x="1" y="396"/>
                    <a:pt x="35" y="432"/>
                    <a:pt x="64" y="432"/>
                  </a:cubicBezTo>
                  <a:cubicBezTo>
                    <a:pt x="74" y="432"/>
                    <a:pt x="83" y="428"/>
                    <a:pt x="89" y="419"/>
                  </a:cubicBezTo>
                  <a:cubicBezTo>
                    <a:pt x="211" y="298"/>
                    <a:pt x="308" y="176"/>
                    <a:pt x="441" y="79"/>
                  </a:cubicBezTo>
                  <a:cubicBezTo>
                    <a:pt x="472" y="48"/>
                    <a:pt x="443" y="0"/>
                    <a:pt x="41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 name="Google Shape;879;p31">
              <a:extLst>
                <a:ext uri="{FF2B5EF4-FFF2-40B4-BE49-F238E27FC236}">
                  <a16:creationId xmlns:a16="http://schemas.microsoft.com/office/drawing/2014/main" id="{EEADB384-C0F8-23D8-3A36-757C4B86B57C}"/>
                </a:ext>
              </a:extLst>
            </p:cNvPr>
            <p:cNvSpPr/>
            <p:nvPr/>
          </p:nvSpPr>
          <p:spPr>
            <a:xfrm>
              <a:off x="8873758" y="3578295"/>
              <a:ext cx="23379" cy="21804"/>
            </a:xfrm>
            <a:custGeom>
              <a:avLst/>
              <a:gdLst/>
              <a:ahLst/>
              <a:cxnLst/>
              <a:rect l="l" t="t" r="r" b="b"/>
              <a:pathLst>
                <a:path w="475" h="443" extrusionOk="0">
                  <a:moveTo>
                    <a:pt x="426" y="20"/>
                  </a:moveTo>
                  <a:cubicBezTo>
                    <a:pt x="435" y="20"/>
                    <a:pt x="444" y="23"/>
                    <a:pt x="450" y="29"/>
                  </a:cubicBezTo>
                  <a:cubicBezTo>
                    <a:pt x="450" y="41"/>
                    <a:pt x="463" y="65"/>
                    <a:pt x="438" y="78"/>
                  </a:cubicBezTo>
                  <a:cubicBezTo>
                    <a:pt x="341" y="163"/>
                    <a:pt x="256" y="248"/>
                    <a:pt x="171" y="346"/>
                  </a:cubicBezTo>
                  <a:lnTo>
                    <a:pt x="98" y="419"/>
                  </a:lnTo>
                  <a:cubicBezTo>
                    <a:pt x="92" y="424"/>
                    <a:pt x="82" y="427"/>
                    <a:pt x="73" y="427"/>
                  </a:cubicBezTo>
                  <a:cubicBezTo>
                    <a:pt x="64" y="427"/>
                    <a:pt x="55" y="424"/>
                    <a:pt x="49" y="419"/>
                  </a:cubicBezTo>
                  <a:cubicBezTo>
                    <a:pt x="37" y="406"/>
                    <a:pt x="25" y="394"/>
                    <a:pt x="37" y="370"/>
                  </a:cubicBezTo>
                  <a:cubicBezTo>
                    <a:pt x="122" y="260"/>
                    <a:pt x="231" y="151"/>
                    <a:pt x="401" y="29"/>
                  </a:cubicBezTo>
                  <a:cubicBezTo>
                    <a:pt x="408" y="23"/>
                    <a:pt x="417" y="20"/>
                    <a:pt x="426" y="20"/>
                  </a:cubicBezTo>
                  <a:close/>
                  <a:moveTo>
                    <a:pt x="409" y="0"/>
                  </a:moveTo>
                  <a:cubicBezTo>
                    <a:pt x="403" y="0"/>
                    <a:pt x="396" y="2"/>
                    <a:pt x="390" y="5"/>
                  </a:cubicBezTo>
                  <a:cubicBezTo>
                    <a:pt x="220" y="138"/>
                    <a:pt x="98" y="248"/>
                    <a:pt x="25" y="370"/>
                  </a:cubicBezTo>
                  <a:cubicBezTo>
                    <a:pt x="1" y="394"/>
                    <a:pt x="12" y="419"/>
                    <a:pt x="37" y="430"/>
                  </a:cubicBezTo>
                  <a:cubicBezTo>
                    <a:pt x="49" y="443"/>
                    <a:pt x="61" y="443"/>
                    <a:pt x="74" y="443"/>
                  </a:cubicBezTo>
                  <a:cubicBezTo>
                    <a:pt x="85" y="443"/>
                    <a:pt x="98" y="443"/>
                    <a:pt x="110" y="430"/>
                  </a:cubicBezTo>
                  <a:lnTo>
                    <a:pt x="183" y="357"/>
                  </a:lnTo>
                  <a:cubicBezTo>
                    <a:pt x="268" y="260"/>
                    <a:pt x="353" y="175"/>
                    <a:pt x="450" y="90"/>
                  </a:cubicBezTo>
                  <a:cubicBezTo>
                    <a:pt x="474" y="78"/>
                    <a:pt x="474" y="41"/>
                    <a:pt x="463" y="29"/>
                  </a:cubicBezTo>
                  <a:cubicBezTo>
                    <a:pt x="445" y="12"/>
                    <a:pt x="427" y="0"/>
                    <a:pt x="40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 name="Google Shape;880;p31">
              <a:extLst>
                <a:ext uri="{FF2B5EF4-FFF2-40B4-BE49-F238E27FC236}">
                  <a16:creationId xmlns:a16="http://schemas.microsoft.com/office/drawing/2014/main" id="{06A82F55-B4FE-CBC0-D1D2-ACC7ED435541}"/>
                </a:ext>
              </a:extLst>
            </p:cNvPr>
            <p:cNvSpPr/>
            <p:nvPr/>
          </p:nvSpPr>
          <p:spPr>
            <a:xfrm>
              <a:off x="8874102" y="3589320"/>
              <a:ext cx="21312" cy="21952"/>
            </a:xfrm>
            <a:custGeom>
              <a:avLst/>
              <a:gdLst/>
              <a:ahLst/>
              <a:cxnLst/>
              <a:rect l="l" t="t" r="r" b="b"/>
              <a:pathLst>
                <a:path w="433" h="446" extrusionOk="0">
                  <a:moveTo>
                    <a:pt x="366" y="1"/>
                  </a:moveTo>
                  <a:cubicBezTo>
                    <a:pt x="356" y="1"/>
                    <a:pt x="345" y="4"/>
                    <a:pt x="334" y="12"/>
                  </a:cubicBezTo>
                  <a:cubicBezTo>
                    <a:pt x="213" y="109"/>
                    <a:pt x="91" y="231"/>
                    <a:pt x="18" y="376"/>
                  </a:cubicBezTo>
                  <a:cubicBezTo>
                    <a:pt x="1" y="411"/>
                    <a:pt x="32" y="445"/>
                    <a:pt x="65" y="445"/>
                  </a:cubicBezTo>
                  <a:cubicBezTo>
                    <a:pt x="78" y="445"/>
                    <a:pt x="92" y="439"/>
                    <a:pt x="103" y="425"/>
                  </a:cubicBezTo>
                  <a:cubicBezTo>
                    <a:pt x="188" y="292"/>
                    <a:pt x="286" y="182"/>
                    <a:pt x="394" y="73"/>
                  </a:cubicBezTo>
                  <a:cubicBezTo>
                    <a:pt x="433" y="44"/>
                    <a:pt x="404" y="1"/>
                    <a:pt x="36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 name="Google Shape;881;p31">
              <a:extLst>
                <a:ext uri="{FF2B5EF4-FFF2-40B4-BE49-F238E27FC236}">
                  <a16:creationId xmlns:a16="http://schemas.microsoft.com/office/drawing/2014/main" id="{C10B80B7-7A8A-D648-5EBF-2BF86848A59A}"/>
                </a:ext>
              </a:extLst>
            </p:cNvPr>
            <p:cNvSpPr/>
            <p:nvPr/>
          </p:nvSpPr>
          <p:spPr>
            <a:xfrm>
              <a:off x="8873758" y="3589173"/>
              <a:ext cx="21608" cy="22297"/>
            </a:xfrm>
            <a:custGeom>
              <a:avLst/>
              <a:gdLst/>
              <a:ahLst/>
              <a:cxnLst/>
              <a:rect l="l" t="t" r="r" b="b"/>
              <a:pathLst>
                <a:path w="439" h="453" extrusionOk="0">
                  <a:moveTo>
                    <a:pt x="374" y="13"/>
                  </a:moveTo>
                  <a:cubicBezTo>
                    <a:pt x="384" y="13"/>
                    <a:pt x="395" y="20"/>
                    <a:pt x="401" y="27"/>
                  </a:cubicBezTo>
                  <a:cubicBezTo>
                    <a:pt x="401" y="39"/>
                    <a:pt x="414" y="52"/>
                    <a:pt x="401" y="76"/>
                  </a:cubicBezTo>
                  <a:cubicBezTo>
                    <a:pt x="293" y="161"/>
                    <a:pt x="195" y="271"/>
                    <a:pt x="98" y="428"/>
                  </a:cubicBezTo>
                  <a:cubicBezTo>
                    <a:pt x="85" y="441"/>
                    <a:pt x="61" y="441"/>
                    <a:pt x="49" y="441"/>
                  </a:cubicBezTo>
                  <a:cubicBezTo>
                    <a:pt x="37" y="428"/>
                    <a:pt x="25" y="404"/>
                    <a:pt x="37" y="379"/>
                  </a:cubicBezTo>
                  <a:cubicBezTo>
                    <a:pt x="110" y="246"/>
                    <a:pt x="207" y="125"/>
                    <a:pt x="353" y="27"/>
                  </a:cubicBezTo>
                  <a:cubicBezTo>
                    <a:pt x="358" y="17"/>
                    <a:pt x="366" y="13"/>
                    <a:pt x="374" y="13"/>
                  </a:cubicBezTo>
                  <a:close/>
                  <a:moveTo>
                    <a:pt x="375" y="1"/>
                  </a:moveTo>
                  <a:cubicBezTo>
                    <a:pt x="364" y="1"/>
                    <a:pt x="351" y="4"/>
                    <a:pt x="341" y="15"/>
                  </a:cubicBezTo>
                  <a:cubicBezTo>
                    <a:pt x="195" y="112"/>
                    <a:pt x="85" y="246"/>
                    <a:pt x="25" y="379"/>
                  </a:cubicBezTo>
                  <a:cubicBezTo>
                    <a:pt x="1" y="404"/>
                    <a:pt x="12" y="441"/>
                    <a:pt x="37" y="452"/>
                  </a:cubicBezTo>
                  <a:lnTo>
                    <a:pt x="74" y="452"/>
                  </a:lnTo>
                  <a:cubicBezTo>
                    <a:pt x="85" y="452"/>
                    <a:pt x="98" y="452"/>
                    <a:pt x="110" y="428"/>
                  </a:cubicBezTo>
                  <a:cubicBezTo>
                    <a:pt x="207" y="282"/>
                    <a:pt x="304" y="173"/>
                    <a:pt x="414" y="88"/>
                  </a:cubicBezTo>
                  <a:cubicBezTo>
                    <a:pt x="438" y="63"/>
                    <a:pt x="426" y="39"/>
                    <a:pt x="414" y="15"/>
                  </a:cubicBezTo>
                  <a:cubicBezTo>
                    <a:pt x="407" y="8"/>
                    <a:pt x="392" y="1"/>
                    <a:pt x="37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 name="Google Shape;882;p31">
              <a:extLst>
                <a:ext uri="{FF2B5EF4-FFF2-40B4-BE49-F238E27FC236}">
                  <a16:creationId xmlns:a16="http://schemas.microsoft.com/office/drawing/2014/main" id="{5EF66065-F23F-4ACF-BBA2-27EF891F36B5}"/>
                </a:ext>
              </a:extLst>
            </p:cNvPr>
            <p:cNvSpPr/>
            <p:nvPr/>
          </p:nvSpPr>
          <p:spPr>
            <a:xfrm>
              <a:off x="8874201" y="3597688"/>
              <a:ext cx="22100" cy="23576"/>
            </a:xfrm>
            <a:custGeom>
              <a:avLst/>
              <a:gdLst/>
              <a:ahLst/>
              <a:cxnLst/>
              <a:rect l="l" t="t" r="r" b="b"/>
              <a:pathLst>
                <a:path w="449" h="479" extrusionOk="0">
                  <a:moveTo>
                    <a:pt x="387" y="1"/>
                  </a:moveTo>
                  <a:cubicBezTo>
                    <a:pt x="377" y="1"/>
                    <a:pt x="367" y="4"/>
                    <a:pt x="357" y="12"/>
                  </a:cubicBezTo>
                  <a:cubicBezTo>
                    <a:pt x="247" y="134"/>
                    <a:pt x="138" y="268"/>
                    <a:pt x="28" y="401"/>
                  </a:cubicBezTo>
                  <a:cubicBezTo>
                    <a:pt x="0" y="429"/>
                    <a:pt x="29" y="479"/>
                    <a:pt x="66" y="479"/>
                  </a:cubicBezTo>
                  <a:cubicBezTo>
                    <a:pt x="77" y="479"/>
                    <a:pt x="89" y="474"/>
                    <a:pt x="101" y="462"/>
                  </a:cubicBezTo>
                  <a:cubicBezTo>
                    <a:pt x="211" y="341"/>
                    <a:pt x="320" y="206"/>
                    <a:pt x="429" y="85"/>
                  </a:cubicBezTo>
                  <a:cubicBezTo>
                    <a:pt x="449" y="47"/>
                    <a:pt x="422" y="1"/>
                    <a:pt x="38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 name="Google Shape;883;p31">
              <a:extLst>
                <a:ext uri="{FF2B5EF4-FFF2-40B4-BE49-F238E27FC236}">
                  <a16:creationId xmlns:a16="http://schemas.microsoft.com/office/drawing/2014/main" id="{A3D704FD-A9D9-024D-0842-FFCE3094AC12}"/>
                </a:ext>
              </a:extLst>
            </p:cNvPr>
            <p:cNvSpPr/>
            <p:nvPr/>
          </p:nvSpPr>
          <p:spPr>
            <a:xfrm>
              <a:off x="8874348" y="3597245"/>
              <a:ext cx="22198" cy="24413"/>
            </a:xfrm>
            <a:custGeom>
              <a:avLst/>
              <a:gdLst/>
              <a:ahLst/>
              <a:cxnLst/>
              <a:rect l="l" t="t" r="r" b="b"/>
              <a:pathLst>
                <a:path w="451" h="496" extrusionOk="0">
                  <a:moveTo>
                    <a:pt x="386" y="19"/>
                  </a:moveTo>
                  <a:cubicBezTo>
                    <a:pt x="396" y="19"/>
                    <a:pt x="407" y="26"/>
                    <a:pt x="414" y="34"/>
                  </a:cubicBezTo>
                  <a:cubicBezTo>
                    <a:pt x="426" y="45"/>
                    <a:pt x="426" y="58"/>
                    <a:pt x="414" y="82"/>
                  </a:cubicBezTo>
                  <a:cubicBezTo>
                    <a:pt x="292" y="228"/>
                    <a:pt x="195" y="361"/>
                    <a:pt x="86" y="471"/>
                  </a:cubicBezTo>
                  <a:cubicBezTo>
                    <a:pt x="80" y="477"/>
                    <a:pt x="70" y="480"/>
                    <a:pt x="61" y="480"/>
                  </a:cubicBezTo>
                  <a:cubicBezTo>
                    <a:pt x="52" y="480"/>
                    <a:pt x="43" y="477"/>
                    <a:pt x="37" y="471"/>
                  </a:cubicBezTo>
                  <a:cubicBezTo>
                    <a:pt x="25" y="459"/>
                    <a:pt x="25" y="434"/>
                    <a:pt x="37" y="410"/>
                  </a:cubicBezTo>
                  <a:cubicBezTo>
                    <a:pt x="135" y="288"/>
                    <a:pt x="232" y="167"/>
                    <a:pt x="365" y="34"/>
                  </a:cubicBezTo>
                  <a:cubicBezTo>
                    <a:pt x="371" y="23"/>
                    <a:pt x="378" y="19"/>
                    <a:pt x="386" y="19"/>
                  </a:cubicBezTo>
                  <a:close/>
                  <a:moveTo>
                    <a:pt x="393" y="1"/>
                  </a:moveTo>
                  <a:cubicBezTo>
                    <a:pt x="382" y="1"/>
                    <a:pt x="368" y="7"/>
                    <a:pt x="354" y="21"/>
                  </a:cubicBezTo>
                  <a:cubicBezTo>
                    <a:pt x="219" y="155"/>
                    <a:pt x="110" y="277"/>
                    <a:pt x="25" y="398"/>
                  </a:cubicBezTo>
                  <a:cubicBezTo>
                    <a:pt x="0" y="434"/>
                    <a:pt x="13" y="471"/>
                    <a:pt x="25" y="483"/>
                  </a:cubicBezTo>
                  <a:cubicBezTo>
                    <a:pt x="37" y="496"/>
                    <a:pt x="49" y="496"/>
                    <a:pt x="62" y="496"/>
                  </a:cubicBezTo>
                  <a:cubicBezTo>
                    <a:pt x="73" y="496"/>
                    <a:pt x="86" y="496"/>
                    <a:pt x="98" y="483"/>
                  </a:cubicBezTo>
                  <a:cubicBezTo>
                    <a:pt x="208" y="374"/>
                    <a:pt x="317" y="240"/>
                    <a:pt x="426" y="94"/>
                  </a:cubicBezTo>
                  <a:cubicBezTo>
                    <a:pt x="451" y="70"/>
                    <a:pt x="438" y="34"/>
                    <a:pt x="414" y="9"/>
                  </a:cubicBezTo>
                  <a:cubicBezTo>
                    <a:pt x="409" y="4"/>
                    <a:pt x="402" y="1"/>
                    <a:pt x="39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 name="Google Shape;884;p31">
              <a:extLst>
                <a:ext uri="{FF2B5EF4-FFF2-40B4-BE49-F238E27FC236}">
                  <a16:creationId xmlns:a16="http://schemas.microsoft.com/office/drawing/2014/main" id="{D0AFD0FB-7EC4-47BA-E7C0-B2CFAB0B2011}"/>
                </a:ext>
              </a:extLst>
            </p:cNvPr>
            <p:cNvSpPr/>
            <p:nvPr/>
          </p:nvSpPr>
          <p:spPr>
            <a:xfrm>
              <a:off x="8872478" y="3607286"/>
              <a:ext cx="24265" cy="25890"/>
            </a:xfrm>
            <a:custGeom>
              <a:avLst/>
              <a:gdLst/>
              <a:ahLst/>
              <a:cxnLst/>
              <a:rect l="l" t="t" r="r" b="b"/>
              <a:pathLst>
                <a:path w="493" h="526" extrusionOk="0">
                  <a:moveTo>
                    <a:pt x="429" y="0"/>
                  </a:moveTo>
                  <a:cubicBezTo>
                    <a:pt x="420" y="0"/>
                    <a:pt x="411" y="4"/>
                    <a:pt x="403" y="11"/>
                  </a:cubicBezTo>
                  <a:cubicBezTo>
                    <a:pt x="257" y="146"/>
                    <a:pt x="136" y="303"/>
                    <a:pt x="27" y="462"/>
                  </a:cubicBezTo>
                  <a:cubicBezTo>
                    <a:pt x="0" y="497"/>
                    <a:pt x="30" y="525"/>
                    <a:pt x="63" y="525"/>
                  </a:cubicBezTo>
                  <a:cubicBezTo>
                    <a:pt x="76" y="525"/>
                    <a:pt x="89" y="521"/>
                    <a:pt x="100" y="511"/>
                  </a:cubicBezTo>
                  <a:cubicBezTo>
                    <a:pt x="209" y="352"/>
                    <a:pt x="330" y="206"/>
                    <a:pt x="464" y="73"/>
                  </a:cubicBezTo>
                  <a:cubicBezTo>
                    <a:pt x="493" y="44"/>
                    <a:pt x="462" y="0"/>
                    <a:pt x="42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 name="Google Shape;885;p31">
              <a:extLst>
                <a:ext uri="{FF2B5EF4-FFF2-40B4-BE49-F238E27FC236}">
                  <a16:creationId xmlns:a16="http://schemas.microsoft.com/office/drawing/2014/main" id="{36A0DCB9-71A2-ED36-7A62-0019F437A1F3}"/>
                </a:ext>
              </a:extLst>
            </p:cNvPr>
            <p:cNvSpPr/>
            <p:nvPr/>
          </p:nvSpPr>
          <p:spPr>
            <a:xfrm>
              <a:off x="8872576" y="3607138"/>
              <a:ext cx="23970" cy="26480"/>
            </a:xfrm>
            <a:custGeom>
              <a:avLst/>
              <a:gdLst/>
              <a:ahLst/>
              <a:cxnLst/>
              <a:rect l="l" t="t" r="r" b="b"/>
              <a:pathLst>
                <a:path w="487" h="538" extrusionOk="0">
                  <a:moveTo>
                    <a:pt x="425" y="14"/>
                  </a:moveTo>
                  <a:cubicBezTo>
                    <a:pt x="438" y="14"/>
                    <a:pt x="450" y="27"/>
                    <a:pt x="450" y="27"/>
                  </a:cubicBezTo>
                  <a:cubicBezTo>
                    <a:pt x="462" y="39"/>
                    <a:pt x="474" y="63"/>
                    <a:pt x="450" y="76"/>
                  </a:cubicBezTo>
                  <a:cubicBezTo>
                    <a:pt x="328" y="197"/>
                    <a:pt x="219" y="343"/>
                    <a:pt x="98" y="501"/>
                  </a:cubicBezTo>
                  <a:cubicBezTo>
                    <a:pt x="83" y="515"/>
                    <a:pt x="69" y="521"/>
                    <a:pt x="57" y="521"/>
                  </a:cubicBezTo>
                  <a:cubicBezTo>
                    <a:pt x="49" y="521"/>
                    <a:pt x="42" y="518"/>
                    <a:pt x="36" y="514"/>
                  </a:cubicBezTo>
                  <a:cubicBezTo>
                    <a:pt x="25" y="501"/>
                    <a:pt x="12" y="489"/>
                    <a:pt x="36" y="465"/>
                  </a:cubicBezTo>
                  <a:cubicBezTo>
                    <a:pt x="134" y="319"/>
                    <a:pt x="255" y="160"/>
                    <a:pt x="401" y="27"/>
                  </a:cubicBezTo>
                  <a:cubicBezTo>
                    <a:pt x="414" y="14"/>
                    <a:pt x="425" y="14"/>
                    <a:pt x="425" y="14"/>
                  </a:cubicBezTo>
                  <a:close/>
                  <a:moveTo>
                    <a:pt x="424" y="1"/>
                  </a:moveTo>
                  <a:cubicBezTo>
                    <a:pt x="412" y="1"/>
                    <a:pt x="400" y="4"/>
                    <a:pt x="390" y="14"/>
                  </a:cubicBezTo>
                  <a:cubicBezTo>
                    <a:pt x="244" y="149"/>
                    <a:pt x="122" y="306"/>
                    <a:pt x="12" y="452"/>
                  </a:cubicBezTo>
                  <a:cubicBezTo>
                    <a:pt x="0" y="489"/>
                    <a:pt x="12" y="514"/>
                    <a:pt x="25" y="525"/>
                  </a:cubicBezTo>
                  <a:cubicBezTo>
                    <a:pt x="36" y="538"/>
                    <a:pt x="49" y="538"/>
                    <a:pt x="61" y="538"/>
                  </a:cubicBezTo>
                  <a:cubicBezTo>
                    <a:pt x="73" y="538"/>
                    <a:pt x="98" y="525"/>
                    <a:pt x="109" y="514"/>
                  </a:cubicBezTo>
                  <a:cubicBezTo>
                    <a:pt x="231" y="343"/>
                    <a:pt x="341" y="209"/>
                    <a:pt x="462" y="87"/>
                  </a:cubicBezTo>
                  <a:cubicBezTo>
                    <a:pt x="487" y="63"/>
                    <a:pt x="487" y="39"/>
                    <a:pt x="462" y="14"/>
                  </a:cubicBezTo>
                  <a:cubicBezTo>
                    <a:pt x="455" y="8"/>
                    <a:pt x="440" y="1"/>
                    <a:pt x="42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3" name="Google Shape;886;p31">
              <a:extLst>
                <a:ext uri="{FF2B5EF4-FFF2-40B4-BE49-F238E27FC236}">
                  <a16:creationId xmlns:a16="http://schemas.microsoft.com/office/drawing/2014/main" id="{FDE8FD3F-42A8-B0CC-699F-1F143EAD6295}"/>
                </a:ext>
              </a:extLst>
            </p:cNvPr>
            <p:cNvSpPr/>
            <p:nvPr/>
          </p:nvSpPr>
          <p:spPr>
            <a:xfrm>
              <a:off x="8873610" y="3621068"/>
              <a:ext cx="21361" cy="19442"/>
            </a:xfrm>
            <a:custGeom>
              <a:avLst/>
              <a:gdLst/>
              <a:ahLst/>
              <a:cxnLst/>
              <a:rect l="l" t="t" r="r" b="b"/>
              <a:pathLst>
                <a:path w="434" h="395" extrusionOk="0">
                  <a:moveTo>
                    <a:pt x="370" y="0"/>
                  </a:moveTo>
                  <a:cubicBezTo>
                    <a:pt x="361" y="0"/>
                    <a:pt x="352" y="4"/>
                    <a:pt x="344" y="12"/>
                  </a:cubicBezTo>
                  <a:cubicBezTo>
                    <a:pt x="234" y="109"/>
                    <a:pt x="125" y="206"/>
                    <a:pt x="28" y="315"/>
                  </a:cubicBezTo>
                  <a:cubicBezTo>
                    <a:pt x="1" y="351"/>
                    <a:pt x="27" y="394"/>
                    <a:pt x="63" y="394"/>
                  </a:cubicBezTo>
                  <a:cubicBezTo>
                    <a:pt x="75" y="394"/>
                    <a:pt x="88" y="389"/>
                    <a:pt x="101" y="377"/>
                  </a:cubicBezTo>
                  <a:cubicBezTo>
                    <a:pt x="198" y="279"/>
                    <a:pt x="296" y="169"/>
                    <a:pt x="404" y="72"/>
                  </a:cubicBezTo>
                  <a:cubicBezTo>
                    <a:pt x="433" y="44"/>
                    <a:pt x="402" y="0"/>
                    <a:pt x="37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 name="Google Shape;887;p31">
              <a:extLst>
                <a:ext uri="{FF2B5EF4-FFF2-40B4-BE49-F238E27FC236}">
                  <a16:creationId xmlns:a16="http://schemas.microsoft.com/office/drawing/2014/main" id="{89DB3BB1-FA05-D68D-D678-EC1E5B2E2959}"/>
                </a:ext>
              </a:extLst>
            </p:cNvPr>
            <p:cNvSpPr/>
            <p:nvPr/>
          </p:nvSpPr>
          <p:spPr>
            <a:xfrm>
              <a:off x="8873758" y="3620330"/>
              <a:ext cx="21608" cy="20476"/>
            </a:xfrm>
            <a:custGeom>
              <a:avLst/>
              <a:gdLst/>
              <a:ahLst/>
              <a:cxnLst/>
              <a:rect l="l" t="t" r="r" b="b"/>
              <a:pathLst>
                <a:path w="439" h="416" extrusionOk="0">
                  <a:moveTo>
                    <a:pt x="376" y="17"/>
                  </a:moveTo>
                  <a:cubicBezTo>
                    <a:pt x="387" y="17"/>
                    <a:pt x="396" y="20"/>
                    <a:pt x="401" y="27"/>
                  </a:cubicBezTo>
                  <a:cubicBezTo>
                    <a:pt x="401" y="38"/>
                    <a:pt x="414" y="63"/>
                    <a:pt x="401" y="75"/>
                  </a:cubicBezTo>
                  <a:cubicBezTo>
                    <a:pt x="341" y="124"/>
                    <a:pt x="293" y="184"/>
                    <a:pt x="244" y="233"/>
                  </a:cubicBezTo>
                  <a:cubicBezTo>
                    <a:pt x="195" y="282"/>
                    <a:pt x="147" y="343"/>
                    <a:pt x="85" y="392"/>
                  </a:cubicBezTo>
                  <a:cubicBezTo>
                    <a:pt x="79" y="397"/>
                    <a:pt x="70" y="400"/>
                    <a:pt x="61" y="400"/>
                  </a:cubicBezTo>
                  <a:cubicBezTo>
                    <a:pt x="52" y="400"/>
                    <a:pt x="43" y="397"/>
                    <a:pt x="37" y="392"/>
                  </a:cubicBezTo>
                  <a:cubicBezTo>
                    <a:pt x="25" y="379"/>
                    <a:pt x="25" y="355"/>
                    <a:pt x="37" y="343"/>
                  </a:cubicBezTo>
                  <a:cubicBezTo>
                    <a:pt x="134" y="233"/>
                    <a:pt x="244" y="124"/>
                    <a:pt x="341" y="27"/>
                  </a:cubicBezTo>
                  <a:cubicBezTo>
                    <a:pt x="353" y="20"/>
                    <a:pt x="366" y="17"/>
                    <a:pt x="376" y="17"/>
                  </a:cubicBezTo>
                  <a:close/>
                  <a:moveTo>
                    <a:pt x="369" y="0"/>
                  </a:moveTo>
                  <a:cubicBezTo>
                    <a:pt x="357" y="0"/>
                    <a:pt x="344" y="4"/>
                    <a:pt x="329" y="14"/>
                  </a:cubicBezTo>
                  <a:cubicBezTo>
                    <a:pt x="231" y="111"/>
                    <a:pt x="122" y="209"/>
                    <a:pt x="25" y="330"/>
                  </a:cubicBezTo>
                  <a:cubicBezTo>
                    <a:pt x="1" y="355"/>
                    <a:pt x="12" y="392"/>
                    <a:pt x="25" y="403"/>
                  </a:cubicBezTo>
                  <a:cubicBezTo>
                    <a:pt x="37" y="416"/>
                    <a:pt x="49" y="416"/>
                    <a:pt x="61" y="416"/>
                  </a:cubicBezTo>
                  <a:cubicBezTo>
                    <a:pt x="74" y="416"/>
                    <a:pt x="85" y="416"/>
                    <a:pt x="98" y="403"/>
                  </a:cubicBezTo>
                  <a:cubicBezTo>
                    <a:pt x="158" y="355"/>
                    <a:pt x="207" y="294"/>
                    <a:pt x="256" y="246"/>
                  </a:cubicBezTo>
                  <a:cubicBezTo>
                    <a:pt x="304" y="197"/>
                    <a:pt x="353" y="136"/>
                    <a:pt x="414" y="87"/>
                  </a:cubicBezTo>
                  <a:cubicBezTo>
                    <a:pt x="438" y="63"/>
                    <a:pt x="426" y="38"/>
                    <a:pt x="414" y="14"/>
                  </a:cubicBezTo>
                  <a:cubicBezTo>
                    <a:pt x="400" y="7"/>
                    <a:pt x="386" y="0"/>
                    <a:pt x="36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 name="Google Shape;888;p31">
              <a:extLst>
                <a:ext uri="{FF2B5EF4-FFF2-40B4-BE49-F238E27FC236}">
                  <a16:creationId xmlns:a16="http://schemas.microsoft.com/office/drawing/2014/main" id="{166F44D1-06C0-F577-FA1D-8CCA369A035B}"/>
                </a:ext>
              </a:extLst>
            </p:cNvPr>
            <p:cNvSpPr/>
            <p:nvPr/>
          </p:nvSpPr>
          <p:spPr>
            <a:xfrm>
              <a:off x="8872429" y="3631159"/>
              <a:ext cx="21263" cy="22494"/>
            </a:xfrm>
            <a:custGeom>
              <a:avLst/>
              <a:gdLst/>
              <a:ahLst/>
              <a:cxnLst/>
              <a:rect l="l" t="t" r="r" b="b"/>
              <a:pathLst>
                <a:path w="432" h="457" extrusionOk="0">
                  <a:moveTo>
                    <a:pt x="373" y="0"/>
                  </a:moveTo>
                  <a:cubicBezTo>
                    <a:pt x="363" y="0"/>
                    <a:pt x="353" y="4"/>
                    <a:pt x="344" y="13"/>
                  </a:cubicBezTo>
                  <a:cubicBezTo>
                    <a:pt x="234" y="123"/>
                    <a:pt x="125" y="256"/>
                    <a:pt x="28" y="378"/>
                  </a:cubicBezTo>
                  <a:cubicBezTo>
                    <a:pt x="0" y="414"/>
                    <a:pt x="27" y="457"/>
                    <a:pt x="57" y="457"/>
                  </a:cubicBezTo>
                  <a:cubicBezTo>
                    <a:pt x="68" y="457"/>
                    <a:pt x="79" y="452"/>
                    <a:pt x="88" y="439"/>
                  </a:cubicBezTo>
                  <a:cubicBezTo>
                    <a:pt x="198" y="317"/>
                    <a:pt x="307" y="196"/>
                    <a:pt x="404" y="62"/>
                  </a:cubicBezTo>
                  <a:cubicBezTo>
                    <a:pt x="432" y="35"/>
                    <a:pt x="404" y="0"/>
                    <a:pt x="37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 name="Google Shape;889;p31">
              <a:extLst>
                <a:ext uri="{FF2B5EF4-FFF2-40B4-BE49-F238E27FC236}">
                  <a16:creationId xmlns:a16="http://schemas.microsoft.com/office/drawing/2014/main" id="{7AB9F55B-105C-9879-DE66-BE9910BBBCAA}"/>
                </a:ext>
              </a:extLst>
            </p:cNvPr>
            <p:cNvSpPr/>
            <p:nvPr/>
          </p:nvSpPr>
          <p:spPr>
            <a:xfrm>
              <a:off x="8872576" y="3630765"/>
              <a:ext cx="20968" cy="23232"/>
            </a:xfrm>
            <a:custGeom>
              <a:avLst/>
              <a:gdLst/>
              <a:ahLst/>
              <a:cxnLst/>
              <a:rect l="l" t="t" r="r" b="b"/>
              <a:pathLst>
                <a:path w="426" h="472" extrusionOk="0">
                  <a:moveTo>
                    <a:pt x="365" y="21"/>
                  </a:moveTo>
                  <a:cubicBezTo>
                    <a:pt x="377" y="21"/>
                    <a:pt x="390" y="21"/>
                    <a:pt x="390" y="34"/>
                  </a:cubicBezTo>
                  <a:cubicBezTo>
                    <a:pt x="401" y="34"/>
                    <a:pt x="414" y="58"/>
                    <a:pt x="401" y="70"/>
                  </a:cubicBezTo>
                  <a:cubicBezTo>
                    <a:pt x="317" y="191"/>
                    <a:pt x="207" y="313"/>
                    <a:pt x="85" y="447"/>
                  </a:cubicBezTo>
                  <a:cubicBezTo>
                    <a:pt x="79" y="453"/>
                    <a:pt x="70" y="456"/>
                    <a:pt x="61" y="456"/>
                  </a:cubicBezTo>
                  <a:cubicBezTo>
                    <a:pt x="52" y="456"/>
                    <a:pt x="43" y="453"/>
                    <a:pt x="36" y="447"/>
                  </a:cubicBezTo>
                  <a:cubicBezTo>
                    <a:pt x="25" y="434"/>
                    <a:pt x="12" y="410"/>
                    <a:pt x="36" y="386"/>
                  </a:cubicBezTo>
                  <a:cubicBezTo>
                    <a:pt x="146" y="252"/>
                    <a:pt x="244" y="131"/>
                    <a:pt x="341" y="34"/>
                  </a:cubicBezTo>
                  <a:cubicBezTo>
                    <a:pt x="353" y="21"/>
                    <a:pt x="353" y="21"/>
                    <a:pt x="365" y="21"/>
                  </a:cubicBezTo>
                  <a:close/>
                  <a:moveTo>
                    <a:pt x="376" y="1"/>
                  </a:moveTo>
                  <a:cubicBezTo>
                    <a:pt x="361" y="1"/>
                    <a:pt x="342" y="7"/>
                    <a:pt x="328" y="21"/>
                  </a:cubicBezTo>
                  <a:cubicBezTo>
                    <a:pt x="231" y="118"/>
                    <a:pt x="134" y="240"/>
                    <a:pt x="12" y="374"/>
                  </a:cubicBezTo>
                  <a:cubicBezTo>
                    <a:pt x="0" y="410"/>
                    <a:pt x="0" y="447"/>
                    <a:pt x="25" y="459"/>
                  </a:cubicBezTo>
                  <a:cubicBezTo>
                    <a:pt x="36" y="471"/>
                    <a:pt x="49" y="471"/>
                    <a:pt x="61" y="471"/>
                  </a:cubicBezTo>
                  <a:cubicBezTo>
                    <a:pt x="73" y="471"/>
                    <a:pt x="85" y="471"/>
                    <a:pt x="98" y="459"/>
                  </a:cubicBezTo>
                  <a:cubicBezTo>
                    <a:pt x="219" y="325"/>
                    <a:pt x="328" y="191"/>
                    <a:pt x="414" y="82"/>
                  </a:cubicBezTo>
                  <a:cubicBezTo>
                    <a:pt x="425" y="58"/>
                    <a:pt x="425" y="34"/>
                    <a:pt x="401" y="9"/>
                  </a:cubicBezTo>
                  <a:cubicBezTo>
                    <a:pt x="396" y="4"/>
                    <a:pt x="387" y="1"/>
                    <a:pt x="37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 name="Google Shape;890;p31">
              <a:extLst>
                <a:ext uri="{FF2B5EF4-FFF2-40B4-BE49-F238E27FC236}">
                  <a16:creationId xmlns:a16="http://schemas.microsoft.com/office/drawing/2014/main" id="{463562CA-DFDA-EE04-6F95-FB833A38C7CC}"/>
                </a:ext>
              </a:extLst>
            </p:cNvPr>
            <p:cNvSpPr/>
            <p:nvPr/>
          </p:nvSpPr>
          <p:spPr>
            <a:xfrm>
              <a:off x="8872970" y="3642627"/>
              <a:ext cx="23773" cy="22690"/>
            </a:xfrm>
            <a:custGeom>
              <a:avLst/>
              <a:gdLst/>
              <a:ahLst/>
              <a:cxnLst/>
              <a:rect l="l" t="t" r="r" b="b"/>
              <a:pathLst>
                <a:path w="483" h="461" extrusionOk="0">
                  <a:moveTo>
                    <a:pt x="419" y="0"/>
                  </a:moveTo>
                  <a:cubicBezTo>
                    <a:pt x="410" y="0"/>
                    <a:pt x="401" y="3"/>
                    <a:pt x="393" y="11"/>
                  </a:cubicBezTo>
                  <a:cubicBezTo>
                    <a:pt x="272" y="133"/>
                    <a:pt x="150" y="255"/>
                    <a:pt x="28" y="388"/>
                  </a:cubicBezTo>
                  <a:cubicBezTo>
                    <a:pt x="0" y="417"/>
                    <a:pt x="31" y="460"/>
                    <a:pt x="69" y="460"/>
                  </a:cubicBezTo>
                  <a:cubicBezTo>
                    <a:pt x="80" y="460"/>
                    <a:pt x="91" y="457"/>
                    <a:pt x="101" y="449"/>
                  </a:cubicBezTo>
                  <a:cubicBezTo>
                    <a:pt x="223" y="328"/>
                    <a:pt x="333" y="193"/>
                    <a:pt x="454" y="72"/>
                  </a:cubicBezTo>
                  <a:cubicBezTo>
                    <a:pt x="483" y="44"/>
                    <a:pt x="452" y="0"/>
                    <a:pt x="41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 name="Google Shape;891;p31">
              <a:extLst>
                <a:ext uri="{FF2B5EF4-FFF2-40B4-BE49-F238E27FC236}">
                  <a16:creationId xmlns:a16="http://schemas.microsoft.com/office/drawing/2014/main" id="{4BF76C7F-3675-D29B-9B81-E5E4EB7796EE}"/>
                </a:ext>
              </a:extLst>
            </p:cNvPr>
            <p:cNvSpPr/>
            <p:nvPr/>
          </p:nvSpPr>
          <p:spPr>
            <a:xfrm>
              <a:off x="8873167" y="3641840"/>
              <a:ext cx="23379" cy="24118"/>
            </a:xfrm>
            <a:custGeom>
              <a:avLst/>
              <a:gdLst/>
              <a:ahLst/>
              <a:cxnLst/>
              <a:rect l="l" t="t" r="r" b="b"/>
              <a:pathLst>
                <a:path w="475" h="490" extrusionOk="0">
                  <a:moveTo>
                    <a:pt x="413" y="15"/>
                  </a:moveTo>
                  <a:cubicBezTo>
                    <a:pt x="426" y="15"/>
                    <a:pt x="438" y="27"/>
                    <a:pt x="438" y="27"/>
                  </a:cubicBezTo>
                  <a:cubicBezTo>
                    <a:pt x="450" y="39"/>
                    <a:pt x="462" y="63"/>
                    <a:pt x="438" y="76"/>
                  </a:cubicBezTo>
                  <a:lnTo>
                    <a:pt x="389" y="149"/>
                  </a:lnTo>
                  <a:cubicBezTo>
                    <a:pt x="292" y="246"/>
                    <a:pt x="195" y="355"/>
                    <a:pt x="86" y="453"/>
                  </a:cubicBezTo>
                  <a:cubicBezTo>
                    <a:pt x="80" y="463"/>
                    <a:pt x="73" y="467"/>
                    <a:pt x="65" y="467"/>
                  </a:cubicBezTo>
                  <a:cubicBezTo>
                    <a:pt x="55" y="467"/>
                    <a:pt x="44" y="460"/>
                    <a:pt x="37" y="453"/>
                  </a:cubicBezTo>
                  <a:cubicBezTo>
                    <a:pt x="24" y="441"/>
                    <a:pt x="13" y="428"/>
                    <a:pt x="37" y="404"/>
                  </a:cubicBezTo>
                  <a:cubicBezTo>
                    <a:pt x="134" y="295"/>
                    <a:pt x="232" y="198"/>
                    <a:pt x="329" y="88"/>
                  </a:cubicBezTo>
                  <a:cubicBezTo>
                    <a:pt x="353" y="76"/>
                    <a:pt x="378" y="52"/>
                    <a:pt x="389" y="27"/>
                  </a:cubicBezTo>
                  <a:cubicBezTo>
                    <a:pt x="402" y="27"/>
                    <a:pt x="413" y="15"/>
                    <a:pt x="413" y="15"/>
                  </a:cubicBezTo>
                  <a:close/>
                  <a:moveTo>
                    <a:pt x="412" y="1"/>
                  </a:moveTo>
                  <a:cubicBezTo>
                    <a:pt x="400" y="1"/>
                    <a:pt x="388" y="5"/>
                    <a:pt x="378" y="15"/>
                  </a:cubicBezTo>
                  <a:cubicBezTo>
                    <a:pt x="365" y="39"/>
                    <a:pt x="341" y="63"/>
                    <a:pt x="316" y="76"/>
                  </a:cubicBezTo>
                  <a:cubicBezTo>
                    <a:pt x="219" y="185"/>
                    <a:pt x="122" y="282"/>
                    <a:pt x="24" y="392"/>
                  </a:cubicBezTo>
                  <a:cubicBezTo>
                    <a:pt x="0" y="417"/>
                    <a:pt x="0" y="453"/>
                    <a:pt x="24" y="477"/>
                  </a:cubicBezTo>
                  <a:cubicBezTo>
                    <a:pt x="37" y="477"/>
                    <a:pt x="49" y="490"/>
                    <a:pt x="61" y="490"/>
                  </a:cubicBezTo>
                  <a:cubicBezTo>
                    <a:pt x="73" y="490"/>
                    <a:pt x="86" y="477"/>
                    <a:pt x="97" y="465"/>
                  </a:cubicBezTo>
                  <a:cubicBezTo>
                    <a:pt x="207" y="368"/>
                    <a:pt x="305" y="258"/>
                    <a:pt x="402" y="161"/>
                  </a:cubicBezTo>
                  <a:lnTo>
                    <a:pt x="450" y="88"/>
                  </a:lnTo>
                  <a:cubicBezTo>
                    <a:pt x="475" y="63"/>
                    <a:pt x="475" y="39"/>
                    <a:pt x="450" y="15"/>
                  </a:cubicBezTo>
                  <a:cubicBezTo>
                    <a:pt x="443" y="8"/>
                    <a:pt x="428" y="1"/>
                    <a:pt x="41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 name="Google Shape;892;p31">
              <a:extLst>
                <a:ext uri="{FF2B5EF4-FFF2-40B4-BE49-F238E27FC236}">
                  <a16:creationId xmlns:a16="http://schemas.microsoft.com/office/drawing/2014/main" id="{50E90914-4EDE-988F-26B0-C9DEAD554F66}"/>
                </a:ext>
              </a:extLst>
            </p:cNvPr>
            <p:cNvSpPr/>
            <p:nvPr/>
          </p:nvSpPr>
          <p:spPr>
            <a:xfrm>
              <a:off x="8872330" y="3652767"/>
              <a:ext cx="23232" cy="23921"/>
            </a:xfrm>
            <a:custGeom>
              <a:avLst/>
              <a:gdLst/>
              <a:ahLst/>
              <a:cxnLst/>
              <a:rect l="l" t="t" r="r" b="b"/>
              <a:pathLst>
                <a:path w="472" h="486" extrusionOk="0">
                  <a:moveTo>
                    <a:pt x="407" y="1"/>
                  </a:moveTo>
                  <a:cubicBezTo>
                    <a:pt x="399" y="1"/>
                    <a:pt x="390" y="4"/>
                    <a:pt x="382" y="12"/>
                  </a:cubicBezTo>
                  <a:cubicBezTo>
                    <a:pt x="260" y="146"/>
                    <a:pt x="139" y="279"/>
                    <a:pt x="30" y="414"/>
                  </a:cubicBezTo>
                  <a:cubicBezTo>
                    <a:pt x="1" y="442"/>
                    <a:pt x="32" y="485"/>
                    <a:pt x="64" y="485"/>
                  </a:cubicBezTo>
                  <a:cubicBezTo>
                    <a:pt x="73" y="485"/>
                    <a:pt x="82" y="482"/>
                    <a:pt x="90" y="474"/>
                  </a:cubicBezTo>
                  <a:cubicBezTo>
                    <a:pt x="212" y="341"/>
                    <a:pt x="333" y="206"/>
                    <a:pt x="443" y="85"/>
                  </a:cubicBezTo>
                  <a:cubicBezTo>
                    <a:pt x="472" y="46"/>
                    <a:pt x="440" y="1"/>
                    <a:pt x="40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 name="Google Shape;893;p31">
              <a:extLst>
                <a:ext uri="{FF2B5EF4-FFF2-40B4-BE49-F238E27FC236}">
                  <a16:creationId xmlns:a16="http://schemas.microsoft.com/office/drawing/2014/main" id="{C60E1FB1-B0BC-CE49-1806-CC21C5238883}"/>
                </a:ext>
              </a:extLst>
            </p:cNvPr>
            <p:cNvSpPr/>
            <p:nvPr/>
          </p:nvSpPr>
          <p:spPr>
            <a:xfrm>
              <a:off x="8872576" y="3652422"/>
              <a:ext cx="22789" cy="24905"/>
            </a:xfrm>
            <a:custGeom>
              <a:avLst/>
              <a:gdLst/>
              <a:ahLst/>
              <a:cxnLst/>
              <a:rect l="l" t="t" r="r" b="b"/>
              <a:pathLst>
                <a:path w="463" h="506" extrusionOk="0">
                  <a:moveTo>
                    <a:pt x="401" y="19"/>
                  </a:moveTo>
                  <a:cubicBezTo>
                    <a:pt x="414" y="19"/>
                    <a:pt x="425" y="19"/>
                    <a:pt x="425" y="31"/>
                  </a:cubicBezTo>
                  <a:cubicBezTo>
                    <a:pt x="438" y="43"/>
                    <a:pt x="450" y="67"/>
                    <a:pt x="425" y="80"/>
                  </a:cubicBezTo>
                  <a:lnTo>
                    <a:pt x="390" y="129"/>
                  </a:lnTo>
                  <a:cubicBezTo>
                    <a:pt x="292" y="238"/>
                    <a:pt x="195" y="359"/>
                    <a:pt x="85" y="469"/>
                  </a:cubicBezTo>
                  <a:cubicBezTo>
                    <a:pt x="73" y="481"/>
                    <a:pt x="64" y="484"/>
                    <a:pt x="57" y="484"/>
                  </a:cubicBezTo>
                  <a:cubicBezTo>
                    <a:pt x="49" y="484"/>
                    <a:pt x="43" y="481"/>
                    <a:pt x="36" y="481"/>
                  </a:cubicBezTo>
                  <a:cubicBezTo>
                    <a:pt x="25" y="469"/>
                    <a:pt x="12" y="445"/>
                    <a:pt x="36" y="421"/>
                  </a:cubicBezTo>
                  <a:cubicBezTo>
                    <a:pt x="134" y="299"/>
                    <a:pt x="244" y="189"/>
                    <a:pt x="341" y="67"/>
                  </a:cubicBezTo>
                  <a:lnTo>
                    <a:pt x="377" y="31"/>
                  </a:lnTo>
                  <a:cubicBezTo>
                    <a:pt x="390" y="19"/>
                    <a:pt x="401" y="19"/>
                    <a:pt x="401" y="19"/>
                  </a:cubicBezTo>
                  <a:close/>
                  <a:moveTo>
                    <a:pt x="406" y="1"/>
                  </a:moveTo>
                  <a:cubicBezTo>
                    <a:pt x="392" y="1"/>
                    <a:pt x="377" y="7"/>
                    <a:pt x="365" y="19"/>
                  </a:cubicBezTo>
                  <a:lnTo>
                    <a:pt x="328" y="56"/>
                  </a:lnTo>
                  <a:cubicBezTo>
                    <a:pt x="231" y="177"/>
                    <a:pt x="122" y="286"/>
                    <a:pt x="12" y="408"/>
                  </a:cubicBezTo>
                  <a:cubicBezTo>
                    <a:pt x="0" y="432"/>
                    <a:pt x="0" y="469"/>
                    <a:pt x="25" y="494"/>
                  </a:cubicBezTo>
                  <a:cubicBezTo>
                    <a:pt x="36" y="494"/>
                    <a:pt x="49" y="505"/>
                    <a:pt x="61" y="505"/>
                  </a:cubicBezTo>
                  <a:cubicBezTo>
                    <a:pt x="73" y="505"/>
                    <a:pt x="85" y="494"/>
                    <a:pt x="98" y="481"/>
                  </a:cubicBezTo>
                  <a:cubicBezTo>
                    <a:pt x="207" y="372"/>
                    <a:pt x="304" y="250"/>
                    <a:pt x="414" y="140"/>
                  </a:cubicBezTo>
                  <a:lnTo>
                    <a:pt x="450" y="92"/>
                  </a:lnTo>
                  <a:cubicBezTo>
                    <a:pt x="462" y="67"/>
                    <a:pt x="462" y="31"/>
                    <a:pt x="438" y="19"/>
                  </a:cubicBezTo>
                  <a:cubicBezTo>
                    <a:pt x="432" y="7"/>
                    <a:pt x="420" y="1"/>
                    <a:pt x="40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 name="Google Shape;894;p31">
              <a:extLst>
                <a:ext uri="{FF2B5EF4-FFF2-40B4-BE49-F238E27FC236}">
                  <a16:creationId xmlns:a16="http://schemas.microsoft.com/office/drawing/2014/main" id="{991A2373-3E1D-12EA-01EE-BAF5256F8D60}"/>
                </a:ext>
              </a:extLst>
            </p:cNvPr>
            <p:cNvSpPr/>
            <p:nvPr/>
          </p:nvSpPr>
          <p:spPr>
            <a:xfrm>
              <a:off x="8872429" y="3666451"/>
              <a:ext cx="23183" cy="25545"/>
            </a:xfrm>
            <a:custGeom>
              <a:avLst/>
              <a:gdLst/>
              <a:ahLst/>
              <a:cxnLst/>
              <a:rect l="l" t="t" r="r" b="b"/>
              <a:pathLst>
                <a:path w="471" h="519" extrusionOk="0">
                  <a:moveTo>
                    <a:pt x="411" y="1"/>
                  </a:moveTo>
                  <a:cubicBezTo>
                    <a:pt x="400" y="1"/>
                    <a:pt x="389" y="5"/>
                    <a:pt x="380" y="14"/>
                  </a:cubicBezTo>
                  <a:cubicBezTo>
                    <a:pt x="258" y="147"/>
                    <a:pt x="149" y="293"/>
                    <a:pt x="28" y="439"/>
                  </a:cubicBezTo>
                  <a:cubicBezTo>
                    <a:pt x="0" y="475"/>
                    <a:pt x="27" y="518"/>
                    <a:pt x="62" y="518"/>
                  </a:cubicBezTo>
                  <a:cubicBezTo>
                    <a:pt x="75" y="518"/>
                    <a:pt x="88" y="513"/>
                    <a:pt x="101" y="500"/>
                  </a:cubicBezTo>
                  <a:cubicBezTo>
                    <a:pt x="222" y="366"/>
                    <a:pt x="331" y="220"/>
                    <a:pt x="453" y="63"/>
                  </a:cubicBezTo>
                  <a:cubicBezTo>
                    <a:pt x="471" y="35"/>
                    <a:pt x="442" y="1"/>
                    <a:pt x="41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 name="Google Shape;895;p31">
              <a:extLst>
                <a:ext uri="{FF2B5EF4-FFF2-40B4-BE49-F238E27FC236}">
                  <a16:creationId xmlns:a16="http://schemas.microsoft.com/office/drawing/2014/main" id="{60C61E92-AAF7-2A17-1D4D-6FCEA624FEF7}"/>
                </a:ext>
              </a:extLst>
            </p:cNvPr>
            <p:cNvSpPr/>
            <p:nvPr/>
          </p:nvSpPr>
          <p:spPr>
            <a:xfrm>
              <a:off x="8872576" y="3666057"/>
              <a:ext cx="23379" cy="26234"/>
            </a:xfrm>
            <a:custGeom>
              <a:avLst/>
              <a:gdLst/>
              <a:ahLst/>
              <a:cxnLst/>
              <a:rect l="l" t="t" r="r" b="b"/>
              <a:pathLst>
                <a:path w="475" h="533" extrusionOk="0">
                  <a:moveTo>
                    <a:pt x="402" y="16"/>
                  </a:moveTo>
                  <a:cubicBezTo>
                    <a:pt x="411" y="16"/>
                    <a:pt x="422" y="22"/>
                    <a:pt x="438" y="22"/>
                  </a:cubicBezTo>
                  <a:cubicBezTo>
                    <a:pt x="438" y="34"/>
                    <a:pt x="450" y="46"/>
                    <a:pt x="438" y="71"/>
                  </a:cubicBezTo>
                  <a:cubicBezTo>
                    <a:pt x="341" y="204"/>
                    <a:pt x="231" y="338"/>
                    <a:pt x="85" y="508"/>
                  </a:cubicBezTo>
                  <a:cubicBezTo>
                    <a:pt x="75" y="519"/>
                    <a:pt x="67" y="522"/>
                    <a:pt x="61" y="522"/>
                  </a:cubicBezTo>
                  <a:cubicBezTo>
                    <a:pt x="53" y="522"/>
                    <a:pt x="49" y="515"/>
                    <a:pt x="49" y="508"/>
                  </a:cubicBezTo>
                  <a:cubicBezTo>
                    <a:pt x="25" y="496"/>
                    <a:pt x="25" y="471"/>
                    <a:pt x="36" y="460"/>
                  </a:cubicBezTo>
                  <a:cubicBezTo>
                    <a:pt x="134" y="338"/>
                    <a:pt x="255" y="180"/>
                    <a:pt x="390" y="22"/>
                  </a:cubicBezTo>
                  <a:cubicBezTo>
                    <a:pt x="393" y="18"/>
                    <a:pt x="397" y="16"/>
                    <a:pt x="402" y="16"/>
                  </a:cubicBezTo>
                  <a:close/>
                  <a:moveTo>
                    <a:pt x="407" y="1"/>
                  </a:moveTo>
                  <a:cubicBezTo>
                    <a:pt x="395" y="1"/>
                    <a:pt x="383" y="3"/>
                    <a:pt x="377" y="9"/>
                  </a:cubicBezTo>
                  <a:cubicBezTo>
                    <a:pt x="244" y="168"/>
                    <a:pt x="109" y="326"/>
                    <a:pt x="25" y="447"/>
                  </a:cubicBezTo>
                  <a:cubicBezTo>
                    <a:pt x="0" y="471"/>
                    <a:pt x="12" y="508"/>
                    <a:pt x="36" y="520"/>
                  </a:cubicBezTo>
                  <a:cubicBezTo>
                    <a:pt x="36" y="533"/>
                    <a:pt x="49" y="533"/>
                    <a:pt x="61" y="533"/>
                  </a:cubicBezTo>
                  <a:cubicBezTo>
                    <a:pt x="73" y="533"/>
                    <a:pt x="85" y="533"/>
                    <a:pt x="98" y="520"/>
                  </a:cubicBezTo>
                  <a:cubicBezTo>
                    <a:pt x="244" y="350"/>
                    <a:pt x="353" y="204"/>
                    <a:pt x="450" y="82"/>
                  </a:cubicBezTo>
                  <a:cubicBezTo>
                    <a:pt x="474" y="58"/>
                    <a:pt x="462" y="22"/>
                    <a:pt x="438" y="9"/>
                  </a:cubicBezTo>
                  <a:cubicBezTo>
                    <a:pt x="432" y="3"/>
                    <a:pt x="420" y="1"/>
                    <a:pt x="40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 name="Google Shape;896;p31">
              <a:extLst>
                <a:ext uri="{FF2B5EF4-FFF2-40B4-BE49-F238E27FC236}">
                  <a16:creationId xmlns:a16="http://schemas.microsoft.com/office/drawing/2014/main" id="{02846519-2105-D5F0-076B-86C9610972D5}"/>
                </a:ext>
              </a:extLst>
            </p:cNvPr>
            <p:cNvSpPr/>
            <p:nvPr/>
          </p:nvSpPr>
          <p:spPr>
            <a:xfrm>
              <a:off x="8873610" y="3678805"/>
              <a:ext cx="23084" cy="24512"/>
            </a:xfrm>
            <a:custGeom>
              <a:avLst/>
              <a:gdLst/>
              <a:ahLst/>
              <a:cxnLst/>
              <a:rect l="l" t="t" r="r" b="b"/>
              <a:pathLst>
                <a:path w="469" h="498" extrusionOk="0">
                  <a:moveTo>
                    <a:pt x="416" y="0"/>
                  </a:moveTo>
                  <a:cubicBezTo>
                    <a:pt x="405" y="0"/>
                    <a:pt x="393" y="5"/>
                    <a:pt x="380" y="18"/>
                  </a:cubicBezTo>
                  <a:cubicBezTo>
                    <a:pt x="259" y="152"/>
                    <a:pt x="137" y="285"/>
                    <a:pt x="28" y="420"/>
                  </a:cubicBezTo>
                  <a:cubicBezTo>
                    <a:pt x="1" y="456"/>
                    <a:pt x="27" y="498"/>
                    <a:pt x="57" y="498"/>
                  </a:cubicBezTo>
                  <a:cubicBezTo>
                    <a:pt x="68" y="498"/>
                    <a:pt x="79" y="493"/>
                    <a:pt x="88" y="480"/>
                  </a:cubicBezTo>
                  <a:cubicBezTo>
                    <a:pt x="210" y="347"/>
                    <a:pt x="332" y="212"/>
                    <a:pt x="441" y="79"/>
                  </a:cubicBezTo>
                  <a:cubicBezTo>
                    <a:pt x="468" y="43"/>
                    <a:pt x="448" y="0"/>
                    <a:pt x="416"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 name="Google Shape;897;p31">
              <a:extLst>
                <a:ext uri="{FF2B5EF4-FFF2-40B4-BE49-F238E27FC236}">
                  <a16:creationId xmlns:a16="http://schemas.microsoft.com/office/drawing/2014/main" id="{1AB85FD4-0BD7-2575-8195-0D6F13AF0937}"/>
                </a:ext>
              </a:extLst>
            </p:cNvPr>
            <p:cNvSpPr/>
            <p:nvPr/>
          </p:nvSpPr>
          <p:spPr>
            <a:xfrm>
              <a:off x="8873167" y="3678362"/>
              <a:ext cx="23970" cy="25299"/>
            </a:xfrm>
            <a:custGeom>
              <a:avLst/>
              <a:gdLst/>
              <a:ahLst/>
              <a:cxnLst/>
              <a:rect l="l" t="t" r="r" b="b"/>
              <a:pathLst>
                <a:path w="487" h="514" extrusionOk="0">
                  <a:moveTo>
                    <a:pt x="426" y="18"/>
                  </a:moveTo>
                  <a:cubicBezTo>
                    <a:pt x="435" y="18"/>
                    <a:pt x="444" y="21"/>
                    <a:pt x="450" y="27"/>
                  </a:cubicBezTo>
                  <a:cubicBezTo>
                    <a:pt x="462" y="40"/>
                    <a:pt x="462" y="64"/>
                    <a:pt x="450" y="76"/>
                  </a:cubicBezTo>
                  <a:cubicBezTo>
                    <a:pt x="426" y="112"/>
                    <a:pt x="402" y="137"/>
                    <a:pt x="365" y="173"/>
                  </a:cubicBezTo>
                  <a:cubicBezTo>
                    <a:pt x="280" y="270"/>
                    <a:pt x="183" y="380"/>
                    <a:pt x="86" y="489"/>
                  </a:cubicBezTo>
                  <a:cubicBezTo>
                    <a:pt x="79" y="495"/>
                    <a:pt x="73" y="498"/>
                    <a:pt x="67" y="498"/>
                  </a:cubicBezTo>
                  <a:cubicBezTo>
                    <a:pt x="61" y="498"/>
                    <a:pt x="55" y="495"/>
                    <a:pt x="49" y="489"/>
                  </a:cubicBezTo>
                  <a:cubicBezTo>
                    <a:pt x="24" y="477"/>
                    <a:pt x="24" y="453"/>
                    <a:pt x="37" y="440"/>
                  </a:cubicBezTo>
                  <a:cubicBezTo>
                    <a:pt x="134" y="331"/>
                    <a:pt x="232" y="221"/>
                    <a:pt x="316" y="124"/>
                  </a:cubicBezTo>
                  <a:cubicBezTo>
                    <a:pt x="353" y="88"/>
                    <a:pt x="378" y="64"/>
                    <a:pt x="402" y="27"/>
                  </a:cubicBezTo>
                  <a:cubicBezTo>
                    <a:pt x="408" y="21"/>
                    <a:pt x="417" y="18"/>
                    <a:pt x="426" y="18"/>
                  </a:cubicBezTo>
                  <a:close/>
                  <a:moveTo>
                    <a:pt x="420" y="1"/>
                  </a:moveTo>
                  <a:cubicBezTo>
                    <a:pt x="410" y="1"/>
                    <a:pt x="400" y="5"/>
                    <a:pt x="389" y="15"/>
                  </a:cubicBezTo>
                  <a:cubicBezTo>
                    <a:pt x="365" y="51"/>
                    <a:pt x="329" y="76"/>
                    <a:pt x="305" y="112"/>
                  </a:cubicBezTo>
                  <a:cubicBezTo>
                    <a:pt x="219" y="210"/>
                    <a:pt x="122" y="319"/>
                    <a:pt x="24" y="429"/>
                  </a:cubicBezTo>
                  <a:cubicBezTo>
                    <a:pt x="0" y="453"/>
                    <a:pt x="13" y="489"/>
                    <a:pt x="37" y="502"/>
                  </a:cubicBezTo>
                  <a:cubicBezTo>
                    <a:pt x="37" y="513"/>
                    <a:pt x="49" y="513"/>
                    <a:pt x="61" y="513"/>
                  </a:cubicBezTo>
                  <a:cubicBezTo>
                    <a:pt x="73" y="513"/>
                    <a:pt x="86" y="513"/>
                    <a:pt x="97" y="502"/>
                  </a:cubicBezTo>
                  <a:cubicBezTo>
                    <a:pt x="195" y="392"/>
                    <a:pt x="292" y="283"/>
                    <a:pt x="378" y="185"/>
                  </a:cubicBezTo>
                  <a:cubicBezTo>
                    <a:pt x="413" y="148"/>
                    <a:pt x="438" y="124"/>
                    <a:pt x="462" y="88"/>
                  </a:cubicBezTo>
                  <a:cubicBezTo>
                    <a:pt x="486" y="64"/>
                    <a:pt x="475" y="27"/>
                    <a:pt x="462" y="15"/>
                  </a:cubicBezTo>
                  <a:cubicBezTo>
                    <a:pt x="448" y="8"/>
                    <a:pt x="434" y="1"/>
                    <a:pt x="42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 name="Google Shape;898;p31">
              <a:extLst>
                <a:ext uri="{FF2B5EF4-FFF2-40B4-BE49-F238E27FC236}">
                  <a16:creationId xmlns:a16="http://schemas.microsoft.com/office/drawing/2014/main" id="{48846A60-255F-2E62-BD3D-A43808AD81BA}"/>
                </a:ext>
              </a:extLst>
            </p:cNvPr>
            <p:cNvSpPr/>
            <p:nvPr/>
          </p:nvSpPr>
          <p:spPr>
            <a:xfrm>
              <a:off x="8872429" y="3693129"/>
              <a:ext cx="21263" cy="23379"/>
            </a:xfrm>
            <a:custGeom>
              <a:avLst/>
              <a:gdLst/>
              <a:ahLst/>
              <a:cxnLst/>
              <a:rect l="l" t="t" r="r" b="b"/>
              <a:pathLst>
                <a:path w="432" h="475" extrusionOk="0">
                  <a:moveTo>
                    <a:pt x="375" y="1"/>
                  </a:moveTo>
                  <a:cubicBezTo>
                    <a:pt x="364" y="1"/>
                    <a:pt x="353" y="6"/>
                    <a:pt x="344" y="19"/>
                  </a:cubicBezTo>
                  <a:cubicBezTo>
                    <a:pt x="234" y="140"/>
                    <a:pt x="125" y="275"/>
                    <a:pt x="28" y="396"/>
                  </a:cubicBezTo>
                  <a:cubicBezTo>
                    <a:pt x="0" y="432"/>
                    <a:pt x="27" y="475"/>
                    <a:pt x="57" y="475"/>
                  </a:cubicBezTo>
                  <a:cubicBezTo>
                    <a:pt x="67" y="475"/>
                    <a:pt x="79" y="469"/>
                    <a:pt x="88" y="457"/>
                  </a:cubicBezTo>
                  <a:cubicBezTo>
                    <a:pt x="198" y="335"/>
                    <a:pt x="295" y="202"/>
                    <a:pt x="404" y="80"/>
                  </a:cubicBezTo>
                  <a:cubicBezTo>
                    <a:pt x="432" y="44"/>
                    <a:pt x="405" y="1"/>
                    <a:pt x="37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 name="Google Shape;899;p31">
              <a:extLst>
                <a:ext uri="{FF2B5EF4-FFF2-40B4-BE49-F238E27FC236}">
                  <a16:creationId xmlns:a16="http://schemas.microsoft.com/office/drawing/2014/main" id="{1E9175F1-9FB3-241E-2813-0DFFA9D50558}"/>
                </a:ext>
              </a:extLst>
            </p:cNvPr>
            <p:cNvSpPr/>
            <p:nvPr/>
          </p:nvSpPr>
          <p:spPr>
            <a:xfrm>
              <a:off x="8871936" y="3692735"/>
              <a:ext cx="21608" cy="24069"/>
            </a:xfrm>
            <a:custGeom>
              <a:avLst/>
              <a:gdLst/>
              <a:ahLst/>
              <a:cxnLst/>
              <a:rect l="l" t="t" r="r" b="b"/>
              <a:pathLst>
                <a:path w="439" h="489" extrusionOk="0">
                  <a:moveTo>
                    <a:pt x="378" y="15"/>
                  </a:moveTo>
                  <a:cubicBezTo>
                    <a:pt x="390" y="15"/>
                    <a:pt x="390" y="27"/>
                    <a:pt x="403" y="27"/>
                  </a:cubicBezTo>
                  <a:cubicBezTo>
                    <a:pt x="414" y="39"/>
                    <a:pt x="427" y="64"/>
                    <a:pt x="403" y="75"/>
                  </a:cubicBezTo>
                  <a:cubicBezTo>
                    <a:pt x="378" y="112"/>
                    <a:pt x="366" y="137"/>
                    <a:pt x="341" y="161"/>
                  </a:cubicBezTo>
                  <a:cubicBezTo>
                    <a:pt x="257" y="258"/>
                    <a:pt x="171" y="367"/>
                    <a:pt x="86" y="465"/>
                  </a:cubicBezTo>
                  <a:cubicBezTo>
                    <a:pt x="81" y="475"/>
                    <a:pt x="73" y="479"/>
                    <a:pt x="67" y="479"/>
                  </a:cubicBezTo>
                  <a:cubicBezTo>
                    <a:pt x="57" y="479"/>
                    <a:pt x="49" y="472"/>
                    <a:pt x="49" y="465"/>
                  </a:cubicBezTo>
                  <a:cubicBezTo>
                    <a:pt x="38" y="453"/>
                    <a:pt x="25" y="429"/>
                    <a:pt x="38" y="416"/>
                  </a:cubicBezTo>
                  <a:cubicBezTo>
                    <a:pt x="122" y="307"/>
                    <a:pt x="208" y="210"/>
                    <a:pt x="293" y="112"/>
                  </a:cubicBezTo>
                  <a:cubicBezTo>
                    <a:pt x="317" y="88"/>
                    <a:pt x="341" y="64"/>
                    <a:pt x="354" y="27"/>
                  </a:cubicBezTo>
                  <a:cubicBezTo>
                    <a:pt x="366" y="27"/>
                    <a:pt x="378" y="15"/>
                    <a:pt x="378" y="15"/>
                  </a:cubicBezTo>
                  <a:close/>
                  <a:moveTo>
                    <a:pt x="372" y="1"/>
                  </a:moveTo>
                  <a:cubicBezTo>
                    <a:pt x="362" y="1"/>
                    <a:pt x="352" y="5"/>
                    <a:pt x="341" y="15"/>
                  </a:cubicBezTo>
                  <a:cubicBezTo>
                    <a:pt x="317" y="51"/>
                    <a:pt x="305" y="75"/>
                    <a:pt x="281" y="100"/>
                  </a:cubicBezTo>
                  <a:cubicBezTo>
                    <a:pt x="195" y="197"/>
                    <a:pt x="111" y="294"/>
                    <a:pt x="25" y="404"/>
                  </a:cubicBezTo>
                  <a:cubicBezTo>
                    <a:pt x="1" y="429"/>
                    <a:pt x="13" y="465"/>
                    <a:pt x="38" y="477"/>
                  </a:cubicBezTo>
                  <a:cubicBezTo>
                    <a:pt x="49" y="489"/>
                    <a:pt x="62" y="489"/>
                    <a:pt x="62" y="489"/>
                  </a:cubicBezTo>
                  <a:cubicBezTo>
                    <a:pt x="74" y="489"/>
                    <a:pt x="98" y="489"/>
                    <a:pt x="98" y="477"/>
                  </a:cubicBezTo>
                  <a:cubicBezTo>
                    <a:pt x="184" y="380"/>
                    <a:pt x="268" y="270"/>
                    <a:pt x="354" y="173"/>
                  </a:cubicBezTo>
                  <a:cubicBezTo>
                    <a:pt x="378" y="148"/>
                    <a:pt x="403" y="124"/>
                    <a:pt x="414" y="88"/>
                  </a:cubicBezTo>
                  <a:cubicBezTo>
                    <a:pt x="438" y="64"/>
                    <a:pt x="438" y="27"/>
                    <a:pt x="414" y="15"/>
                  </a:cubicBezTo>
                  <a:cubicBezTo>
                    <a:pt x="400" y="8"/>
                    <a:pt x="386" y="1"/>
                    <a:pt x="37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 name="Google Shape;900;p31">
              <a:extLst>
                <a:ext uri="{FF2B5EF4-FFF2-40B4-BE49-F238E27FC236}">
                  <a16:creationId xmlns:a16="http://schemas.microsoft.com/office/drawing/2014/main" id="{79BE0674-0404-8489-68DE-5589C0A151EE}"/>
                </a:ext>
              </a:extLst>
            </p:cNvPr>
            <p:cNvSpPr/>
            <p:nvPr/>
          </p:nvSpPr>
          <p:spPr>
            <a:xfrm>
              <a:off x="8874348" y="3703318"/>
              <a:ext cx="20525" cy="23035"/>
            </a:xfrm>
            <a:custGeom>
              <a:avLst/>
              <a:gdLst/>
              <a:ahLst/>
              <a:cxnLst/>
              <a:rect l="l" t="t" r="r" b="b"/>
              <a:pathLst>
                <a:path w="417" h="468" extrusionOk="0">
                  <a:moveTo>
                    <a:pt x="360" y="1"/>
                  </a:moveTo>
                  <a:cubicBezTo>
                    <a:pt x="350" y="1"/>
                    <a:pt x="339" y="6"/>
                    <a:pt x="329" y="19"/>
                  </a:cubicBezTo>
                  <a:cubicBezTo>
                    <a:pt x="219" y="141"/>
                    <a:pt x="122" y="274"/>
                    <a:pt x="25" y="408"/>
                  </a:cubicBezTo>
                  <a:cubicBezTo>
                    <a:pt x="1" y="440"/>
                    <a:pt x="25" y="467"/>
                    <a:pt x="54" y="467"/>
                  </a:cubicBezTo>
                  <a:cubicBezTo>
                    <a:pt x="69" y="467"/>
                    <a:pt x="86" y="460"/>
                    <a:pt x="98" y="444"/>
                  </a:cubicBezTo>
                  <a:lnTo>
                    <a:pt x="389" y="79"/>
                  </a:lnTo>
                  <a:cubicBezTo>
                    <a:pt x="417" y="43"/>
                    <a:pt x="390" y="1"/>
                    <a:pt x="36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 name="Google Shape;901;p31">
              <a:extLst>
                <a:ext uri="{FF2B5EF4-FFF2-40B4-BE49-F238E27FC236}">
                  <a16:creationId xmlns:a16="http://schemas.microsoft.com/office/drawing/2014/main" id="{078759AC-DF67-E69E-1369-8ED81CDACB8A}"/>
                </a:ext>
              </a:extLst>
            </p:cNvPr>
            <p:cNvSpPr/>
            <p:nvPr/>
          </p:nvSpPr>
          <p:spPr>
            <a:xfrm>
              <a:off x="8874348" y="3702924"/>
              <a:ext cx="21017" cy="24118"/>
            </a:xfrm>
            <a:custGeom>
              <a:avLst/>
              <a:gdLst/>
              <a:ahLst/>
              <a:cxnLst/>
              <a:rect l="l" t="t" r="r" b="b"/>
              <a:pathLst>
                <a:path w="427" h="490" extrusionOk="0">
                  <a:moveTo>
                    <a:pt x="359" y="17"/>
                  </a:moveTo>
                  <a:cubicBezTo>
                    <a:pt x="365" y="17"/>
                    <a:pt x="371" y="21"/>
                    <a:pt x="378" y="27"/>
                  </a:cubicBezTo>
                  <a:cubicBezTo>
                    <a:pt x="389" y="39"/>
                    <a:pt x="402" y="63"/>
                    <a:pt x="389" y="76"/>
                  </a:cubicBezTo>
                  <a:cubicBezTo>
                    <a:pt x="292" y="197"/>
                    <a:pt x="195" y="306"/>
                    <a:pt x="98" y="452"/>
                  </a:cubicBezTo>
                  <a:cubicBezTo>
                    <a:pt x="73" y="465"/>
                    <a:pt x="49" y="465"/>
                    <a:pt x="37" y="465"/>
                  </a:cubicBezTo>
                  <a:cubicBezTo>
                    <a:pt x="37" y="452"/>
                    <a:pt x="13" y="440"/>
                    <a:pt x="37" y="416"/>
                  </a:cubicBezTo>
                  <a:cubicBezTo>
                    <a:pt x="122" y="295"/>
                    <a:pt x="219" y="173"/>
                    <a:pt x="341" y="27"/>
                  </a:cubicBezTo>
                  <a:cubicBezTo>
                    <a:pt x="347" y="21"/>
                    <a:pt x="353" y="17"/>
                    <a:pt x="359" y="17"/>
                  </a:cubicBezTo>
                  <a:close/>
                  <a:moveTo>
                    <a:pt x="353" y="0"/>
                  </a:moveTo>
                  <a:cubicBezTo>
                    <a:pt x="343" y="0"/>
                    <a:pt x="334" y="4"/>
                    <a:pt x="329" y="14"/>
                  </a:cubicBezTo>
                  <a:cubicBezTo>
                    <a:pt x="208" y="160"/>
                    <a:pt x="98" y="282"/>
                    <a:pt x="13" y="403"/>
                  </a:cubicBezTo>
                  <a:cubicBezTo>
                    <a:pt x="0" y="428"/>
                    <a:pt x="13" y="465"/>
                    <a:pt x="25" y="476"/>
                  </a:cubicBezTo>
                  <a:cubicBezTo>
                    <a:pt x="37" y="476"/>
                    <a:pt x="49" y="489"/>
                    <a:pt x="62" y="489"/>
                  </a:cubicBezTo>
                  <a:cubicBezTo>
                    <a:pt x="73" y="489"/>
                    <a:pt x="98" y="476"/>
                    <a:pt x="110" y="465"/>
                  </a:cubicBezTo>
                  <a:cubicBezTo>
                    <a:pt x="208" y="319"/>
                    <a:pt x="305" y="209"/>
                    <a:pt x="402" y="87"/>
                  </a:cubicBezTo>
                  <a:cubicBezTo>
                    <a:pt x="426" y="63"/>
                    <a:pt x="414" y="27"/>
                    <a:pt x="389" y="14"/>
                  </a:cubicBezTo>
                  <a:cubicBezTo>
                    <a:pt x="383" y="8"/>
                    <a:pt x="367" y="0"/>
                    <a:pt x="35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 name="Google Shape;902;p31">
              <a:extLst>
                <a:ext uri="{FF2B5EF4-FFF2-40B4-BE49-F238E27FC236}">
                  <a16:creationId xmlns:a16="http://schemas.microsoft.com/office/drawing/2014/main" id="{4B7A56CF-2A3A-8E76-0A50-A68D309D1197}"/>
                </a:ext>
              </a:extLst>
            </p:cNvPr>
            <p:cNvSpPr/>
            <p:nvPr/>
          </p:nvSpPr>
          <p:spPr>
            <a:xfrm>
              <a:off x="8874053" y="3713851"/>
              <a:ext cx="20918" cy="23379"/>
            </a:xfrm>
            <a:custGeom>
              <a:avLst/>
              <a:gdLst/>
              <a:ahLst/>
              <a:cxnLst/>
              <a:rect l="l" t="t" r="r" b="b"/>
              <a:pathLst>
                <a:path w="425" h="475" extrusionOk="0">
                  <a:moveTo>
                    <a:pt x="361" y="0"/>
                  </a:moveTo>
                  <a:cubicBezTo>
                    <a:pt x="352" y="0"/>
                    <a:pt x="343" y="3"/>
                    <a:pt x="335" y="11"/>
                  </a:cubicBezTo>
                  <a:cubicBezTo>
                    <a:pt x="225" y="145"/>
                    <a:pt x="128" y="279"/>
                    <a:pt x="19" y="413"/>
                  </a:cubicBezTo>
                  <a:cubicBezTo>
                    <a:pt x="1" y="440"/>
                    <a:pt x="37" y="474"/>
                    <a:pt x="67" y="474"/>
                  </a:cubicBezTo>
                  <a:cubicBezTo>
                    <a:pt x="77" y="474"/>
                    <a:pt x="86" y="471"/>
                    <a:pt x="92" y="462"/>
                  </a:cubicBezTo>
                  <a:cubicBezTo>
                    <a:pt x="201" y="340"/>
                    <a:pt x="298" y="206"/>
                    <a:pt x="395" y="73"/>
                  </a:cubicBezTo>
                  <a:cubicBezTo>
                    <a:pt x="424" y="44"/>
                    <a:pt x="393" y="0"/>
                    <a:pt x="36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0" name="Google Shape;903;p31">
              <a:extLst>
                <a:ext uri="{FF2B5EF4-FFF2-40B4-BE49-F238E27FC236}">
                  <a16:creationId xmlns:a16="http://schemas.microsoft.com/office/drawing/2014/main" id="{A3C12045-77F9-8F05-8DCC-39E1231BF7A1}"/>
                </a:ext>
              </a:extLst>
            </p:cNvPr>
            <p:cNvSpPr/>
            <p:nvPr/>
          </p:nvSpPr>
          <p:spPr>
            <a:xfrm>
              <a:off x="8873758" y="3713408"/>
              <a:ext cx="20968" cy="24364"/>
            </a:xfrm>
            <a:custGeom>
              <a:avLst/>
              <a:gdLst/>
              <a:ahLst/>
              <a:cxnLst/>
              <a:rect l="l" t="t" r="r" b="b"/>
              <a:pathLst>
                <a:path w="426" h="495" extrusionOk="0">
                  <a:moveTo>
                    <a:pt x="390" y="20"/>
                  </a:moveTo>
                  <a:cubicBezTo>
                    <a:pt x="401" y="33"/>
                    <a:pt x="414" y="57"/>
                    <a:pt x="401" y="82"/>
                  </a:cubicBezTo>
                  <a:cubicBezTo>
                    <a:pt x="366" y="118"/>
                    <a:pt x="341" y="154"/>
                    <a:pt x="317" y="190"/>
                  </a:cubicBezTo>
                  <a:cubicBezTo>
                    <a:pt x="244" y="276"/>
                    <a:pt x="171" y="373"/>
                    <a:pt x="98" y="471"/>
                  </a:cubicBezTo>
                  <a:cubicBezTo>
                    <a:pt x="92" y="477"/>
                    <a:pt x="82" y="479"/>
                    <a:pt x="73" y="479"/>
                  </a:cubicBezTo>
                  <a:cubicBezTo>
                    <a:pt x="64" y="479"/>
                    <a:pt x="55" y="477"/>
                    <a:pt x="49" y="471"/>
                  </a:cubicBezTo>
                  <a:cubicBezTo>
                    <a:pt x="37" y="458"/>
                    <a:pt x="25" y="434"/>
                    <a:pt x="37" y="422"/>
                  </a:cubicBezTo>
                  <a:cubicBezTo>
                    <a:pt x="110" y="325"/>
                    <a:pt x="195" y="227"/>
                    <a:pt x="268" y="130"/>
                  </a:cubicBezTo>
                  <a:cubicBezTo>
                    <a:pt x="293" y="93"/>
                    <a:pt x="317" y="69"/>
                    <a:pt x="353" y="33"/>
                  </a:cubicBezTo>
                  <a:cubicBezTo>
                    <a:pt x="353" y="20"/>
                    <a:pt x="366" y="20"/>
                    <a:pt x="366" y="20"/>
                  </a:cubicBezTo>
                  <a:close/>
                  <a:moveTo>
                    <a:pt x="371" y="0"/>
                  </a:moveTo>
                  <a:cubicBezTo>
                    <a:pt x="357" y="0"/>
                    <a:pt x="343" y="6"/>
                    <a:pt x="329" y="20"/>
                  </a:cubicBezTo>
                  <a:cubicBezTo>
                    <a:pt x="304" y="57"/>
                    <a:pt x="280" y="82"/>
                    <a:pt x="256" y="118"/>
                  </a:cubicBezTo>
                  <a:cubicBezTo>
                    <a:pt x="171" y="215"/>
                    <a:pt x="98" y="312"/>
                    <a:pt x="25" y="409"/>
                  </a:cubicBezTo>
                  <a:cubicBezTo>
                    <a:pt x="1" y="434"/>
                    <a:pt x="12" y="471"/>
                    <a:pt x="37" y="482"/>
                  </a:cubicBezTo>
                  <a:cubicBezTo>
                    <a:pt x="49" y="482"/>
                    <a:pt x="61" y="495"/>
                    <a:pt x="74" y="495"/>
                  </a:cubicBezTo>
                  <a:cubicBezTo>
                    <a:pt x="85" y="495"/>
                    <a:pt x="98" y="482"/>
                    <a:pt x="110" y="482"/>
                  </a:cubicBezTo>
                  <a:lnTo>
                    <a:pt x="329" y="190"/>
                  </a:lnTo>
                  <a:cubicBezTo>
                    <a:pt x="353" y="166"/>
                    <a:pt x="377" y="130"/>
                    <a:pt x="414" y="93"/>
                  </a:cubicBezTo>
                  <a:cubicBezTo>
                    <a:pt x="426" y="69"/>
                    <a:pt x="426" y="33"/>
                    <a:pt x="401" y="9"/>
                  </a:cubicBezTo>
                  <a:cubicBezTo>
                    <a:pt x="391" y="3"/>
                    <a:pt x="381" y="0"/>
                    <a:pt x="37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1" name="Google Shape;904;p31">
              <a:extLst>
                <a:ext uri="{FF2B5EF4-FFF2-40B4-BE49-F238E27FC236}">
                  <a16:creationId xmlns:a16="http://schemas.microsoft.com/office/drawing/2014/main" id="{21225312-B871-B22C-8E38-5E20A84B1420}"/>
                </a:ext>
              </a:extLst>
            </p:cNvPr>
            <p:cNvSpPr/>
            <p:nvPr/>
          </p:nvSpPr>
          <p:spPr>
            <a:xfrm>
              <a:off x="8872921" y="3726944"/>
              <a:ext cx="20968" cy="23379"/>
            </a:xfrm>
            <a:custGeom>
              <a:avLst/>
              <a:gdLst/>
              <a:ahLst/>
              <a:cxnLst/>
              <a:rect l="l" t="t" r="r" b="b"/>
              <a:pathLst>
                <a:path w="426" h="475" extrusionOk="0">
                  <a:moveTo>
                    <a:pt x="364" y="0"/>
                  </a:moveTo>
                  <a:cubicBezTo>
                    <a:pt x="353" y="0"/>
                    <a:pt x="343" y="4"/>
                    <a:pt x="334" y="13"/>
                  </a:cubicBezTo>
                  <a:cubicBezTo>
                    <a:pt x="237" y="134"/>
                    <a:pt x="139" y="269"/>
                    <a:pt x="29" y="390"/>
                  </a:cubicBezTo>
                  <a:cubicBezTo>
                    <a:pt x="1" y="429"/>
                    <a:pt x="32" y="474"/>
                    <a:pt x="65" y="474"/>
                  </a:cubicBezTo>
                  <a:cubicBezTo>
                    <a:pt x="74" y="474"/>
                    <a:pt x="83" y="471"/>
                    <a:pt x="91" y="463"/>
                  </a:cubicBezTo>
                  <a:cubicBezTo>
                    <a:pt x="200" y="329"/>
                    <a:pt x="310" y="196"/>
                    <a:pt x="407" y="61"/>
                  </a:cubicBezTo>
                  <a:cubicBezTo>
                    <a:pt x="425" y="34"/>
                    <a:pt x="395" y="0"/>
                    <a:pt x="36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2" name="Google Shape;905;p31">
              <a:extLst>
                <a:ext uri="{FF2B5EF4-FFF2-40B4-BE49-F238E27FC236}">
                  <a16:creationId xmlns:a16="http://schemas.microsoft.com/office/drawing/2014/main" id="{81B9AFB7-524A-7EF4-01AA-49912B8BD62D}"/>
                </a:ext>
              </a:extLst>
            </p:cNvPr>
            <p:cNvSpPr/>
            <p:nvPr/>
          </p:nvSpPr>
          <p:spPr>
            <a:xfrm>
              <a:off x="8873167" y="3726255"/>
              <a:ext cx="21017" cy="24708"/>
            </a:xfrm>
            <a:custGeom>
              <a:avLst/>
              <a:gdLst/>
              <a:ahLst/>
              <a:cxnLst/>
              <a:rect l="l" t="t" r="r" b="b"/>
              <a:pathLst>
                <a:path w="427" h="502" extrusionOk="0">
                  <a:moveTo>
                    <a:pt x="365" y="15"/>
                  </a:moveTo>
                  <a:lnTo>
                    <a:pt x="378" y="27"/>
                  </a:lnTo>
                  <a:cubicBezTo>
                    <a:pt x="402" y="39"/>
                    <a:pt x="402" y="51"/>
                    <a:pt x="389" y="75"/>
                  </a:cubicBezTo>
                  <a:cubicBezTo>
                    <a:pt x="292" y="210"/>
                    <a:pt x="195" y="343"/>
                    <a:pt x="86" y="465"/>
                  </a:cubicBezTo>
                  <a:cubicBezTo>
                    <a:pt x="79" y="471"/>
                    <a:pt x="70" y="474"/>
                    <a:pt x="61" y="474"/>
                  </a:cubicBezTo>
                  <a:cubicBezTo>
                    <a:pt x="52" y="474"/>
                    <a:pt x="43" y="471"/>
                    <a:pt x="37" y="465"/>
                  </a:cubicBezTo>
                  <a:cubicBezTo>
                    <a:pt x="24" y="453"/>
                    <a:pt x="13" y="429"/>
                    <a:pt x="37" y="416"/>
                  </a:cubicBezTo>
                  <a:cubicBezTo>
                    <a:pt x="146" y="270"/>
                    <a:pt x="243" y="148"/>
                    <a:pt x="341" y="27"/>
                  </a:cubicBezTo>
                  <a:cubicBezTo>
                    <a:pt x="341" y="27"/>
                    <a:pt x="353" y="15"/>
                    <a:pt x="365" y="15"/>
                  </a:cubicBezTo>
                  <a:close/>
                  <a:moveTo>
                    <a:pt x="354" y="1"/>
                  </a:moveTo>
                  <a:cubicBezTo>
                    <a:pt x="343" y="1"/>
                    <a:pt x="334" y="5"/>
                    <a:pt x="329" y="15"/>
                  </a:cubicBezTo>
                  <a:cubicBezTo>
                    <a:pt x="232" y="137"/>
                    <a:pt x="134" y="270"/>
                    <a:pt x="24" y="404"/>
                  </a:cubicBezTo>
                  <a:cubicBezTo>
                    <a:pt x="0" y="429"/>
                    <a:pt x="13" y="465"/>
                    <a:pt x="24" y="477"/>
                  </a:cubicBezTo>
                  <a:cubicBezTo>
                    <a:pt x="37" y="489"/>
                    <a:pt x="49" y="502"/>
                    <a:pt x="61" y="502"/>
                  </a:cubicBezTo>
                  <a:cubicBezTo>
                    <a:pt x="73" y="502"/>
                    <a:pt x="86" y="489"/>
                    <a:pt x="97" y="477"/>
                  </a:cubicBezTo>
                  <a:cubicBezTo>
                    <a:pt x="207" y="356"/>
                    <a:pt x="305" y="221"/>
                    <a:pt x="413" y="88"/>
                  </a:cubicBezTo>
                  <a:cubicBezTo>
                    <a:pt x="426" y="64"/>
                    <a:pt x="413" y="27"/>
                    <a:pt x="389" y="15"/>
                  </a:cubicBezTo>
                  <a:cubicBezTo>
                    <a:pt x="382" y="8"/>
                    <a:pt x="367" y="1"/>
                    <a:pt x="35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3" name="Google Shape;906;p31">
              <a:extLst>
                <a:ext uri="{FF2B5EF4-FFF2-40B4-BE49-F238E27FC236}">
                  <a16:creationId xmlns:a16="http://schemas.microsoft.com/office/drawing/2014/main" id="{1C115F6A-0EBD-EFA4-9483-F2E824EC0735}"/>
                </a:ext>
              </a:extLst>
            </p:cNvPr>
            <p:cNvSpPr/>
            <p:nvPr/>
          </p:nvSpPr>
          <p:spPr>
            <a:xfrm>
              <a:off x="8873019" y="3739594"/>
              <a:ext cx="22346" cy="24807"/>
            </a:xfrm>
            <a:custGeom>
              <a:avLst/>
              <a:gdLst/>
              <a:ahLst/>
              <a:cxnLst/>
              <a:rect l="l" t="t" r="r" b="b"/>
              <a:pathLst>
                <a:path w="454" h="504" extrusionOk="0">
                  <a:moveTo>
                    <a:pt x="399" y="0"/>
                  </a:moveTo>
                  <a:cubicBezTo>
                    <a:pt x="384" y="0"/>
                    <a:pt x="368" y="7"/>
                    <a:pt x="356" y="23"/>
                  </a:cubicBezTo>
                  <a:cubicBezTo>
                    <a:pt x="259" y="158"/>
                    <a:pt x="137" y="291"/>
                    <a:pt x="27" y="425"/>
                  </a:cubicBezTo>
                  <a:cubicBezTo>
                    <a:pt x="1" y="461"/>
                    <a:pt x="27" y="503"/>
                    <a:pt x="57" y="503"/>
                  </a:cubicBezTo>
                  <a:cubicBezTo>
                    <a:pt x="68" y="503"/>
                    <a:pt x="79" y="498"/>
                    <a:pt x="89" y="485"/>
                  </a:cubicBezTo>
                  <a:cubicBezTo>
                    <a:pt x="210" y="352"/>
                    <a:pt x="332" y="206"/>
                    <a:pt x="429" y="60"/>
                  </a:cubicBezTo>
                  <a:cubicBezTo>
                    <a:pt x="453" y="28"/>
                    <a:pt x="429" y="0"/>
                    <a:pt x="39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 name="Google Shape;907;p31">
              <a:extLst>
                <a:ext uri="{FF2B5EF4-FFF2-40B4-BE49-F238E27FC236}">
                  <a16:creationId xmlns:a16="http://schemas.microsoft.com/office/drawing/2014/main" id="{D5EC23E6-B045-4EC0-5E72-2B48EF0595D0}"/>
                </a:ext>
              </a:extLst>
            </p:cNvPr>
            <p:cNvSpPr/>
            <p:nvPr/>
          </p:nvSpPr>
          <p:spPr>
            <a:xfrm>
              <a:off x="8873167" y="3739151"/>
              <a:ext cx="22198" cy="25545"/>
            </a:xfrm>
            <a:custGeom>
              <a:avLst/>
              <a:gdLst/>
              <a:ahLst/>
              <a:cxnLst/>
              <a:rect l="l" t="t" r="r" b="b"/>
              <a:pathLst>
                <a:path w="451" h="519" extrusionOk="0">
                  <a:moveTo>
                    <a:pt x="389" y="21"/>
                  </a:moveTo>
                  <a:cubicBezTo>
                    <a:pt x="402" y="21"/>
                    <a:pt x="413" y="21"/>
                    <a:pt x="413" y="32"/>
                  </a:cubicBezTo>
                  <a:cubicBezTo>
                    <a:pt x="426" y="32"/>
                    <a:pt x="438" y="45"/>
                    <a:pt x="426" y="69"/>
                  </a:cubicBezTo>
                  <a:cubicBezTo>
                    <a:pt x="305" y="240"/>
                    <a:pt x="195" y="373"/>
                    <a:pt x="86" y="494"/>
                  </a:cubicBezTo>
                  <a:cubicBezTo>
                    <a:pt x="73" y="501"/>
                    <a:pt x="64" y="504"/>
                    <a:pt x="57" y="504"/>
                  </a:cubicBezTo>
                  <a:cubicBezTo>
                    <a:pt x="49" y="504"/>
                    <a:pt x="43" y="501"/>
                    <a:pt x="37" y="494"/>
                  </a:cubicBezTo>
                  <a:cubicBezTo>
                    <a:pt x="24" y="483"/>
                    <a:pt x="13" y="458"/>
                    <a:pt x="37" y="446"/>
                  </a:cubicBezTo>
                  <a:cubicBezTo>
                    <a:pt x="146" y="313"/>
                    <a:pt x="256" y="178"/>
                    <a:pt x="365" y="32"/>
                  </a:cubicBezTo>
                  <a:cubicBezTo>
                    <a:pt x="365" y="21"/>
                    <a:pt x="378" y="21"/>
                    <a:pt x="389" y="21"/>
                  </a:cubicBezTo>
                  <a:close/>
                  <a:moveTo>
                    <a:pt x="393" y="0"/>
                  </a:moveTo>
                  <a:cubicBezTo>
                    <a:pt x="376" y="0"/>
                    <a:pt x="360" y="6"/>
                    <a:pt x="353" y="21"/>
                  </a:cubicBezTo>
                  <a:cubicBezTo>
                    <a:pt x="243" y="167"/>
                    <a:pt x="134" y="300"/>
                    <a:pt x="13" y="434"/>
                  </a:cubicBezTo>
                  <a:cubicBezTo>
                    <a:pt x="0" y="458"/>
                    <a:pt x="0" y="494"/>
                    <a:pt x="24" y="507"/>
                  </a:cubicBezTo>
                  <a:cubicBezTo>
                    <a:pt x="37" y="519"/>
                    <a:pt x="49" y="519"/>
                    <a:pt x="61" y="519"/>
                  </a:cubicBezTo>
                  <a:cubicBezTo>
                    <a:pt x="73" y="519"/>
                    <a:pt x="86" y="519"/>
                    <a:pt x="97" y="507"/>
                  </a:cubicBezTo>
                  <a:cubicBezTo>
                    <a:pt x="207" y="385"/>
                    <a:pt x="316" y="251"/>
                    <a:pt x="438" y="81"/>
                  </a:cubicBezTo>
                  <a:cubicBezTo>
                    <a:pt x="450" y="57"/>
                    <a:pt x="450" y="21"/>
                    <a:pt x="426" y="8"/>
                  </a:cubicBezTo>
                  <a:cubicBezTo>
                    <a:pt x="416" y="3"/>
                    <a:pt x="404" y="0"/>
                    <a:pt x="39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5" name="Google Shape;908;p31">
              <a:extLst>
                <a:ext uri="{FF2B5EF4-FFF2-40B4-BE49-F238E27FC236}">
                  <a16:creationId xmlns:a16="http://schemas.microsoft.com/office/drawing/2014/main" id="{BFFAB54F-C749-80C3-CA7F-D4049E679837}"/>
                </a:ext>
              </a:extLst>
            </p:cNvPr>
            <p:cNvSpPr/>
            <p:nvPr/>
          </p:nvSpPr>
          <p:spPr>
            <a:xfrm>
              <a:off x="8873068" y="3751555"/>
              <a:ext cx="23675" cy="24905"/>
            </a:xfrm>
            <a:custGeom>
              <a:avLst/>
              <a:gdLst/>
              <a:ahLst/>
              <a:cxnLst/>
              <a:rect l="l" t="t" r="r" b="b"/>
              <a:pathLst>
                <a:path w="481" h="506" extrusionOk="0">
                  <a:moveTo>
                    <a:pt x="417" y="0"/>
                  </a:moveTo>
                  <a:cubicBezTo>
                    <a:pt x="408" y="0"/>
                    <a:pt x="399" y="4"/>
                    <a:pt x="391" y="12"/>
                  </a:cubicBezTo>
                  <a:cubicBezTo>
                    <a:pt x="258" y="145"/>
                    <a:pt x="136" y="291"/>
                    <a:pt x="26" y="437"/>
                  </a:cubicBezTo>
                  <a:cubicBezTo>
                    <a:pt x="1" y="471"/>
                    <a:pt x="36" y="506"/>
                    <a:pt x="67" y="506"/>
                  </a:cubicBezTo>
                  <a:cubicBezTo>
                    <a:pt x="80" y="506"/>
                    <a:pt x="92" y="500"/>
                    <a:pt x="99" y="486"/>
                  </a:cubicBezTo>
                  <a:cubicBezTo>
                    <a:pt x="209" y="340"/>
                    <a:pt x="331" y="206"/>
                    <a:pt x="452" y="72"/>
                  </a:cubicBezTo>
                  <a:cubicBezTo>
                    <a:pt x="481" y="44"/>
                    <a:pt x="450" y="0"/>
                    <a:pt x="41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 name="Google Shape;909;p31">
              <a:extLst>
                <a:ext uri="{FF2B5EF4-FFF2-40B4-BE49-F238E27FC236}">
                  <a16:creationId xmlns:a16="http://schemas.microsoft.com/office/drawing/2014/main" id="{3E139F41-9805-3F4C-8337-24C21D3C547D}"/>
                </a:ext>
              </a:extLst>
            </p:cNvPr>
            <p:cNvSpPr/>
            <p:nvPr/>
          </p:nvSpPr>
          <p:spPr>
            <a:xfrm>
              <a:off x="8873167" y="3751211"/>
              <a:ext cx="23379" cy="25496"/>
            </a:xfrm>
            <a:custGeom>
              <a:avLst/>
              <a:gdLst/>
              <a:ahLst/>
              <a:cxnLst/>
              <a:rect l="l" t="t" r="r" b="b"/>
              <a:pathLst>
                <a:path w="475" h="518" extrusionOk="0">
                  <a:moveTo>
                    <a:pt x="418" y="22"/>
                  </a:moveTo>
                  <a:cubicBezTo>
                    <a:pt x="426" y="22"/>
                    <a:pt x="432" y="25"/>
                    <a:pt x="438" y="31"/>
                  </a:cubicBezTo>
                  <a:cubicBezTo>
                    <a:pt x="450" y="43"/>
                    <a:pt x="462" y="68"/>
                    <a:pt x="438" y="79"/>
                  </a:cubicBezTo>
                  <a:cubicBezTo>
                    <a:pt x="329" y="189"/>
                    <a:pt x="219" y="322"/>
                    <a:pt x="97" y="481"/>
                  </a:cubicBezTo>
                  <a:cubicBezTo>
                    <a:pt x="91" y="495"/>
                    <a:pt x="79" y="501"/>
                    <a:pt x="67" y="501"/>
                  </a:cubicBezTo>
                  <a:cubicBezTo>
                    <a:pt x="57" y="501"/>
                    <a:pt x="47" y="498"/>
                    <a:pt x="37" y="493"/>
                  </a:cubicBezTo>
                  <a:cubicBezTo>
                    <a:pt x="37" y="493"/>
                    <a:pt x="13" y="468"/>
                    <a:pt x="37" y="457"/>
                  </a:cubicBezTo>
                  <a:cubicBezTo>
                    <a:pt x="134" y="311"/>
                    <a:pt x="243" y="176"/>
                    <a:pt x="389" y="31"/>
                  </a:cubicBezTo>
                  <a:cubicBezTo>
                    <a:pt x="401" y="25"/>
                    <a:pt x="411" y="22"/>
                    <a:pt x="418" y="22"/>
                  </a:cubicBezTo>
                  <a:close/>
                  <a:moveTo>
                    <a:pt x="418" y="1"/>
                  </a:moveTo>
                  <a:cubicBezTo>
                    <a:pt x="405" y="1"/>
                    <a:pt x="390" y="7"/>
                    <a:pt x="378" y="19"/>
                  </a:cubicBezTo>
                  <a:cubicBezTo>
                    <a:pt x="232" y="165"/>
                    <a:pt x="122" y="298"/>
                    <a:pt x="24" y="444"/>
                  </a:cubicBezTo>
                  <a:cubicBezTo>
                    <a:pt x="0" y="468"/>
                    <a:pt x="13" y="493"/>
                    <a:pt x="24" y="505"/>
                  </a:cubicBezTo>
                  <a:cubicBezTo>
                    <a:pt x="37" y="517"/>
                    <a:pt x="49" y="517"/>
                    <a:pt x="61" y="517"/>
                  </a:cubicBezTo>
                  <a:cubicBezTo>
                    <a:pt x="86" y="517"/>
                    <a:pt x="97" y="517"/>
                    <a:pt x="110" y="493"/>
                  </a:cubicBezTo>
                  <a:cubicBezTo>
                    <a:pt x="232" y="335"/>
                    <a:pt x="341" y="201"/>
                    <a:pt x="450" y="92"/>
                  </a:cubicBezTo>
                  <a:cubicBezTo>
                    <a:pt x="475" y="68"/>
                    <a:pt x="475" y="31"/>
                    <a:pt x="450" y="19"/>
                  </a:cubicBezTo>
                  <a:cubicBezTo>
                    <a:pt x="444" y="7"/>
                    <a:pt x="432" y="1"/>
                    <a:pt x="41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 name="Google Shape;910;p31">
              <a:extLst>
                <a:ext uri="{FF2B5EF4-FFF2-40B4-BE49-F238E27FC236}">
                  <a16:creationId xmlns:a16="http://schemas.microsoft.com/office/drawing/2014/main" id="{8FC00D85-BAB2-8171-F68C-AE91332ED758}"/>
                </a:ext>
              </a:extLst>
            </p:cNvPr>
            <p:cNvSpPr/>
            <p:nvPr/>
          </p:nvSpPr>
          <p:spPr>
            <a:xfrm>
              <a:off x="8874939" y="3764993"/>
              <a:ext cx="21165" cy="23035"/>
            </a:xfrm>
            <a:custGeom>
              <a:avLst/>
              <a:gdLst/>
              <a:ahLst/>
              <a:cxnLst/>
              <a:rect l="l" t="t" r="r" b="b"/>
              <a:pathLst>
                <a:path w="430" h="468" extrusionOk="0">
                  <a:moveTo>
                    <a:pt x="372" y="0"/>
                  </a:moveTo>
                  <a:cubicBezTo>
                    <a:pt x="362" y="0"/>
                    <a:pt x="351" y="6"/>
                    <a:pt x="342" y="18"/>
                  </a:cubicBezTo>
                  <a:cubicBezTo>
                    <a:pt x="220" y="128"/>
                    <a:pt x="110" y="261"/>
                    <a:pt x="25" y="407"/>
                  </a:cubicBezTo>
                  <a:cubicBezTo>
                    <a:pt x="1" y="440"/>
                    <a:pt x="31" y="467"/>
                    <a:pt x="61" y="467"/>
                  </a:cubicBezTo>
                  <a:cubicBezTo>
                    <a:pt x="75" y="467"/>
                    <a:pt x="90" y="460"/>
                    <a:pt x="98" y="444"/>
                  </a:cubicBezTo>
                  <a:cubicBezTo>
                    <a:pt x="196" y="310"/>
                    <a:pt x="293" y="188"/>
                    <a:pt x="402" y="79"/>
                  </a:cubicBezTo>
                  <a:cubicBezTo>
                    <a:pt x="429" y="43"/>
                    <a:pt x="403" y="0"/>
                    <a:pt x="372"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 name="Google Shape;911;p31">
              <a:extLst>
                <a:ext uri="{FF2B5EF4-FFF2-40B4-BE49-F238E27FC236}">
                  <a16:creationId xmlns:a16="http://schemas.microsoft.com/office/drawing/2014/main" id="{492BB338-1A2D-F860-3BCA-009359679C56}"/>
                </a:ext>
              </a:extLst>
            </p:cNvPr>
            <p:cNvSpPr/>
            <p:nvPr/>
          </p:nvSpPr>
          <p:spPr>
            <a:xfrm>
              <a:off x="8874939" y="3764599"/>
              <a:ext cx="21017" cy="24069"/>
            </a:xfrm>
            <a:custGeom>
              <a:avLst/>
              <a:gdLst/>
              <a:ahLst/>
              <a:cxnLst/>
              <a:rect l="l" t="t" r="r" b="b"/>
              <a:pathLst>
                <a:path w="427" h="489" extrusionOk="0">
                  <a:moveTo>
                    <a:pt x="366" y="14"/>
                  </a:moveTo>
                  <a:cubicBezTo>
                    <a:pt x="377" y="14"/>
                    <a:pt x="390" y="26"/>
                    <a:pt x="390" y="26"/>
                  </a:cubicBezTo>
                  <a:cubicBezTo>
                    <a:pt x="402" y="39"/>
                    <a:pt x="414" y="63"/>
                    <a:pt x="390" y="75"/>
                  </a:cubicBezTo>
                  <a:cubicBezTo>
                    <a:pt x="293" y="185"/>
                    <a:pt x="196" y="306"/>
                    <a:pt x="98" y="452"/>
                  </a:cubicBezTo>
                  <a:cubicBezTo>
                    <a:pt x="91" y="466"/>
                    <a:pt x="80" y="472"/>
                    <a:pt x="67" y="472"/>
                  </a:cubicBezTo>
                  <a:cubicBezTo>
                    <a:pt x="57" y="472"/>
                    <a:pt x="47" y="469"/>
                    <a:pt x="37" y="464"/>
                  </a:cubicBezTo>
                  <a:cubicBezTo>
                    <a:pt x="25" y="452"/>
                    <a:pt x="25" y="440"/>
                    <a:pt x="37" y="415"/>
                  </a:cubicBezTo>
                  <a:cubicBezTo>
                    <a:pt x="110" y="282"/>
                    <a:pt x="220" y="148"/>
                    <a:pt x="342" y="26"/>
                  </a:cubicBezTo>
                  <a:cubicBezTo>
                    <a:pt x="353" y="26"/>
                    <a:pt x="366" y="14"/>
                    <a:pt x="366" y="14"/>
                  </a:cubicBezTo>
                  <a:close/>
                  <a:moveTo>
                    <a:pt x="364" y="0"/>
                  </a:moveTo>
                  <a:cubicBezTo>
                    <a:pt x="352" y="0"/>
                    <a:pt x="339" y="4"/>
                    <a:pt x="329" y="14"/>
                  </a:cubicBezTo>
                  <a:cubicBezTo>
                    <a:pt x="207" y="136"/>
                    <a:pt x="98" y="269"/>
                    <a:pt x="13" y="404"/>
                  </a:cubicBezTo>
                  <a:cubicBezTo>
                    <a:pt x="1" y="440"/>
                    <a:pt x="13" y="464"/>
                    <a:pt x="37" y="477"/>
                  </a:cubicBezTo>
                  <a:cubicBezTo>
                    <a:pt x="37" y="477"/>
                    <a:pt x="50" y="488"/>
                    <a:pt x="61" y="488"/>
                  </a:cubicBezTo>
                  <a:cubicBezTo>
                    <a:pt x="86" y="488"/>
                    <a:pt x="98" y="477"/>
                    <a:pt x="110" y="464"/>
                  </a:cubicBezTo>
                  <a:cubicBezTo>
                    <a:pt x="207" y="318"/>
                    <a:pt x="305" y="196"/>
                    <a:pt x="402" y="87"/>
                  </a:cubicBezTo>
                  <a:cubicBezTo>
                    <a:pt x="426" y="63"/>
                    <a:pt x="426" y="39"/>
                    <a:pt x="402" y="14"/>
                  </a:cubicBezTo>
                  <a:cubicBezTo>
                    <a:pt x="395" y="7"/>
                    <a:pt x="380" y="0"/>
                    <a:pt x="36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 name="Google Shape;912;p31">
              <a:extLst>
                <a:ext uri="{FF2B5EF4-FFF2-40B4-BE49-F238E27FC236}">
                  <a16:creationId xmlns:a16="http://schemas.microsoft.com/office/drawing/2014/main" id="{7702BCBD-639F-9B0A-6DBB-9A1FD3C3154F}"/>
                </a:ext>
              </a:extLst>
            </p:cNvPr>
            <p:cNvSpPr/>
            <p:nvPr/>
          </p:nvSpPr>
          <p:spPr>
            <a:xfrm>
              <a:off x="8874693" y="3778775"/>
              <a:ext cx="18999" cy="21657"/>
            </a:xfrm>
            <a:custGeom>
              <a:avLst/>
              <a:gdLst/>
              <a:ahLst/>
              <a:cxnLst/>
              <a:rect l="l" t="t" r="r" b="b"/>
              <a:pathLst>
                <a:path w="386" h="440" extrusionOk="0">
                  <a:moveTo>
                    <a:pt x="329" y="0"/>
                  </a:moveTo>
                  <a:cubicBezTo>
                    <a:pt x="318" y="0"/>
                    <a:pt x="307" y="6"/>
                    <a:pt x="298" y="18"/>
                  </a:cubicBezTo>
                  <a:cubicBezTo>
                    <a:pt x="201" y="127"/>
                    <a:pt x="103" y="249"/>
                    <a:pt x="18" y="371"/>
                  </a:cubicBezTo>
                  <a:cubicBezTo>
                    <a:pt x="0" y="405"/>
                    <a:pt x="32" y="439"/>
                    <a:pt x="60" y="439"/>
                  </a:cubicBezTo>
                  <a:cubicBezTo>
                    <a:pt x="72" y="439"/>
                    <a:pt x="84" y="433"/>
                    <a:pt x="91" y="419"/>
                  </a:cubicBezTo>
                  <a:cubicBezTo>
                    <a:pt x="176" y="298"/>
                    <a:pt x="261" y="189"/>
                    <a:pt x="358" y="79"/>
                  </a:cubicBezTo>
                  <a:cubicBezTo>
                    <a:pt x="386" y="43"/>
                    <a:pt x="359" y="0"/>
                    <a:pt x="32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0" name="Google Shape;913;p31">
              <a:extLst>
                <a:ext uri="{FF2B5EF4-FFF2-40B4-BE49-F238E27FC236}">
                  <a16:creationId xmlns:a16="http://schemas.microsoft.com/office/drawing/2014/main" id="{DA36E689-89FE-67CA-8BDF-2CC683F9661D}"/>
                </a:ext>
              </a:extLst>
            </p:cNvPr>
            <p:cNvSpPr/>
            <p:nvPr/>
          </p:nvSpPr>
          <p:spPr>
            <a:xfrm>
              <a:off x="8874348" y="3778332"/>
              <a:ext cx="19836" cy="22297"/>
            </a:xfrm>
            <a:custGeom>
              <a:avLst/>
              <a:gdLst/>
              <a:ahLst/>
              <a:cxnLst/>
              <a:rect l="l" t="t" r="r" b="b"/>
              <a:pathLst>
                <a:path w="403" h="453" extrusionOk="0">
                  <a:moveTo>
                    <a:pt x="335" y="18"/>
                  </a:moveTo>
                  <a:cubicBezTo>
                    <a:pt x="341" y="18"/>
                    <a:pt x="347" y="21"/>
                    <a:pt x="354" y="27"/>
                  </a:cubicBezTo>
                  <a:cubicBezTo>
                    <a:pt x="365" y="39"/>
                    <a:pt x="378" y="63"/>
                    <a:pt x="365" y="76"/>
                  </a:cubicBezTo>
                  <a:cubicBezTo>
                    <a:pt x="268" y="185"/>
                    <a:pt x="183" y="295"/>
                    <a:pt x="98" y="416"/>
                  </a:cubicBezTo>
                  <a:cubicBezTo>
                    <a:pt x="91" y="431"/>
                    <a:pt x="80" y="437"/>
                    <a:pt x="67" y="437"/>
                  </a:cubicBezTo>
                  <a:cubicBezTo>
                    <a:pt x="58" y="437"/>
                    <a:pt x="47" y="433"/>
                    <a:pt x="37" y="428"/>
                  </a:cubicBezTo>
                  <a:cubicBezTo>
                    <a:pt x="25" y="416"/>
                    <a:pt x="25" y="404"/>
                    <a:pt x="37" y="392"/>
                  </a:cubicBezTo>
                  <a:cubicBezTo>
                    <a:pt x="110" y="271"/>
                    <a:pt x="208" y="149"/>
                    <a:pt x="317" y="27"/>
                  </a:cubicBezTo>
                  <a:cubicBezTo>
                    <a:pt x="323" y="21"/>
                    <a:pt x="329" y="18"/>
                    <a:pt x="335" y="18"/>
                  </a:cubicBezTo>
                  <a:close/>
                  <a:moveTo>
                    <a:pt x="327" y="1"/>
                  </a:moveTo>
                  <a:cubicBezTo>
                    <a:pt x="315" y="1"/>
                    <a:pt x="302" y="4"/>
                    <a:pt x="292" y="15"/>
                  </a:cubicBezTo>
                  <a:cubicBezTo>
                    <a:pt x="195" y="136"/>
                    <a:pt x="98" y="258"/>
                    <a:pt x="13" y="380"/>
                  </a:cubicBezTo>
                  <a:cubicBezTo>
                    <a:pt x="0" y="404"/>
                    <a:pt x="13" y="428"/>
                    <a:pt x="37" y="441"/>
                  </a:cubicBezTo>
                  <a:cubicBezTo>
                    <a:pt x="37" y="452"/>
                    <a:pt x="49" y="452"/>
                    <a:pt x="62" y="452"/>
                  </a:cubicBezTo>
                  <a:cubicBezTo>
                    <a:pt x="86" y="452"/>
                    <a:pt x="98" y="452"/>
                    <a:pt x="110" y="428"/>
                  </a:cubicBezTo>
                  <a:cubicBezTo>
                    <a:pt x="195" y="307"/>
                    <a:pt x="281" y="198"/>
                    <a:pt x="378" y="88"/>
                  </a:cubicBezTo>
                  <a:cubicBezTo>
                    <a:pt x="402" y="63"/>
                    <a:pt x="389" y="27"/>
                    <a:pt x="365" y="15"/>
                  </a:cubicBezTo>
                  <a:cubicBezTo>
                    <a:pt x="358" y="8"/>
                    <a:pt x="343" y="1"/>
                    <a:pt x="32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 name="Google Shape;914;p31">
              <a:extLst>
                <a:ext uri="{FF2B5EF4-FFF2-40B4-BE49-F238E27FC236}">
                  <a16:creationId xmlns:a16="http://schemas.microsoft.com/office/drawing/2014/main" id="{A064524F-BF79-5894-CCD3-35BC762B484E}"/>
                </a:ext>
              </a:extLst>
            </p:cNvPr>
            <p:cNvSpPr/>
            <p:nvPr/>
          </p:nvSpPr>
          <p:spPr>
            <a:xfrm>
              <a:off x="8874693" y="3790834"/>
              <a:ext cx="20229" cy="25791"/>
            </a:xfrm>
            <a:custGeom>
              <a:avLst/>
              <a:gdLst/>
              <a:ahLst/>
              <a:cxnLst/>
              <a:rect l="l" t="t" r="r" b="b"/>
              <a:pathLst>
                <a:path w="411" h="524" extrusionOk="0">
                  <a:moveTo>
                    <a:pt x="350" y="0"/>
                  </a:moveTo>
                  <a:cubicBezTo>
                    <a:pt x="341" y="0"/>
                    <a:pt x="331" y="5"/>
                    <a:pt x="322" y="17"/>
                  </a:cubicBezTo>
                  <a:cubicBezTo>
                    <a:pt x="212" y="150"/>
                    <a:pt x="103" y="296"/>
                    <a:pt x="18" y="454"/>
                  </a:cubicBezTo>
                  <a:cubicBezTo>
                    <a:pt x="0" y="489"/>
                    <a:pt x="32" y="523"/>
                    <a:pt x="60" y="523"/>
                  </a:cubicBezTo>
                  <a:cubicBezTo>
                    <a:pt x="72" y="523"/>
                    <a:pt x="84" y="517"/>
                    <a:pt x="91" y="503"/>
                  </a:cubicBezTo>
                  <a:cubicBezTo>
                    <a:pt x="188" y="357"/>
                    <a:pt x="274" y="211"/>
                    <a:pt x="382" y="77"/>
                  </a:cubicBezTo>
                  <a:cubicBezTo>
                    <a:pt x="411" y="49"/>
                    <a:pt x="382" y="0"/>
                    <a:pt x="35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 name="Google Shape;915;p31">
              <a:extLst>
                <a:ext uri="{FF2B5EF4-FFF2-40B4-BE49-F238E27FC236}">
                  <a16:creationId xmlns:a16="http://schemas.microsoft.com/office/drawing/2014/main" id="{8111CFDB-740D-BEA2-1877-928C3CEA81CC}"/>
                </a:ext>
              </a:extLst>
            </p:cNvPr>
            <p:cNvSpPr/>
            <p:nvPr/>
          </p:nvSpPr>
          <p:spPr>
            <a:xfrm>
              <a:off x="8874348" y="3790637"/>
              <a:ext cx="20377" cy="26185"/>
            </a:xfrm>
            <a:custGeom>
              <a:avLst/>
              <a:gdLst/>
              <a:ahLst/>
              <a:cxnLst/>
              <a:rect l="l" t="t" r="r" b="b"/>
              <a:pathLst>
                <a:path w="414" h="532" extrusionOk="0">
                  <a:moveTo>
                    <a:pt x="361" y="12"/>
                  </a:moveTo>
                  <a:cubicBezTo>
                    <a:pt x="367" y="12"/>
                    <a:pt x="373" y="15"/>
                    <a:pt x="378" y="21"/>
                  </a:cubicBezTo>
                  <a:cubicBezTo>
                    <a:pt x="389" y="32"/>
                    <a:pt x="402" y="57"/>
                    <a:pt x="378" y="81"/>
                  </a:cubicBezTo>
                  <a:cubicBezTo>
                    <a:pt x="292" y="191"/>
                    <a:pt x="208" y="324"/>
                    <a:pt x="98" y="494"/>
                  </a:cubicBezTo>
                  <a:cubicBezTo>
                    <a:pt x="91" y="509"/>
                    <a:pt x="79" y="515"/>
                    <a:pt x="69" y="515"/>
                  </a:cubicBezTo>
                  <a:cubicBezTo>
                    <a:pt x="61" y="515"/>
                    <a:pt x="54" y="512"/>
                    <a:pt x="49" y="507"/>
                  </a:cubicBezTo>
                  <a:cubicBezTo>
                    <a:pt x="25" y="494"/>
                    <a:pt x="25" y="483"/>
                    <a:pt x="37" y="458"/>
                  </a:cubicBezTo>
                  <a:cubicBezTo>
                    <a:pt x="110" y="324"/>
                    <a:pt x="208" y="178"/>
                    <a:pt x="329" y="32"/>
                  </a:cubicBezTo>
                  <a:cubicBezTo>
                    <a:pt x="343" y="18"/>
                    <a:pt x="353" y="12"/>
                    <a:pt x="361" y="12"/>
                  </a:cubicBezTo>
                  <a:close/>
                  <a:moveTo>
                    <a:pt x="360" y="0"/>
                  </a:moveTo>
                  <a:cubicBezTo>
                    <a:pt x="345" y="0"/>
                    <a:pt x="331" y="6"/>
                    <a:pt x="317" y="21"/>
                  </a:cubicBezTo>
                  <a:cubicBezTo>
                    <a:pt x="195" y="166"/>
                    <a:pt x="98" y="312"/>
                    <a:pt x="13" y="458"/>
                  </a:cubicBezTo>
                  <a:cubicBezTo>
                    <a:pt x="0" y="483"/>
                    <a:pt x="13" y="507"/>
                    <a:pt x="37" y="519"/>
                  </a:cubicBezTo>
                  <a:cubicBezTo>
                    <a:pt x="49" y="531"/>
                    <a:pt x="49" y="531"/>
                    <a:pt x="62" y="531"/>
                  </a:cubicBezTo>
                  <a:cubicBezTo>
                    <a:pt x="86" y="531"/>
                    <a:pt x="98" y="519"/>
                    <a:pt x="110" y="507"/>
                  </a:cubicBezTo>
                  <a:cubicBezTo>
                    <a:pt x="219" y="337"/>
                    <a:pt x="305" y="202"/>
                    <a:pt x="402" y="94"/>
                  </a:cubicBezTo>
                  <a:cubicBezTo>
                    <a:pt x="414" y="57"/>
                    <a:pt x="414" y="32"/>
                    <a:pt x="389" y="8"/>
                  </a:cubicBezTo>
                  <a:cubicBezTo>
                    <a:pt x="380" y="3"/>
                    <a:pt x="370" y="0"/>
                    <a:pt x="36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 name="Google Shape;916;p31">
              <a:extLst>
                <a:ext uri="{FF2B5EF4-FFF2-40B4-BE49-F238E27FC236}">
                  <a16:creationId xmlns:a16="http://schemas.microsoft.com/office/drawing/2014/main" id="{78468DA5-24FE-A560-28C0-9E67497F18DB}"/>
                </a:ext>
              </a:extLst>
            </p:cNvPr>
            <p:cNvSpPr/>
            <p:nvPr/>
          </p:nvSpPr>
          <p:spPr>
            <a:xfrm>
              <a:off x="8873413" y="3805551"/>
              <a:ext cx="20968" cy="24364"/>
            </a:xfrm>
            <a:custGeom>
              <a:avLst/>
              <a:gdLst/>
              <a:ahLst/>
              <a:cxnLst/>
              <a:rect l="l" t="t" r="r" b="b"/>
              <a:pathLst>
                <a:path w="426" h="495" extrusionOk="0">
                  <a:moveTo>
                    <a:pt x="362" y="1"/>
                  </a:moveTo>
                  <a:cubicBezTo>
                    <a:pt x="348" y="1"/>
                    <a:pt x="334" y="7"/>
                    <a:pt x="324" y="21"/>
                  </a:cubicBezTo>
                  <a:cubicBezTo>
                    <a:pt x="227" y="155"/>
                    <a:pt x="117" y="289"/>
                    <a:pt x="19" y="423"/>
                  </a:cubicBezTo>
                  <a:cubicBezTo>
                    <a:pt x="0" y="451"/>
                    <a:pt x="34" y="495"/>
                    <a:pt x="66" y="495"/>
                  </a:cubicBezTo>
                  <a:cubicBezTo>
                    <a:pt x="75" y="495"/>
                    <a:pt x="84" y="491"/>
                    <a:pt x="92" y="483"/>
                  </a:cubicBezTo>
                  <a:cubicBezTo>
                    <a:pt x="202" y="337"/>
                    <a:pt x="300" y="204"/>
                    <a:pt x="408" y="70"/>
                  </a:cubicBezTo>
                  <a:cubicBezTo>
                    <a:pt x="426" y="35"/>
                    <a:pt x="394" y="1"/>
                    <a:pt x="36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 name="Google Shape;917;p31">
              <a:extLst>
                <a:ext uri="{FF2B5EF4-FFF2-40B4-BE49-F238E27FC236}">
                  <a16:creationId xmlns:a16="http://schemas.microsoft.com/office/drawing/2014/main" id="{9C78B09D-951F-CC76-7873-B6E9691758C5}"/>
                </a:ext>
              </a:extLst>
            </p:cNvPr>
            <p:cNvSpPr/>
            <p:nvPr/>
          </p:nvSpPr>
          <p:spPr>
            <a:xfrm>
              <a:off x="8873167" y="3805108"/>
              <a:ext cx="21558" cy="24856"/>
            </a:xfrm>
            <a:custGeom>
              <a:avLst/>
              <a:gdLst/>
              <a:ahLst/>
              <a:cxnLst/>
              <a:rect l="l" t="t" r="r" b="b"/>
              <a:pathLst>
                <a:path w="438" h="505" extrusionOk="0">
                  <a:moveTo>
                    <a:pt x="367" y="21"/>
                  </a:moveTo>
                  <a:cubicBezTo>
                    <a:pt x="378" y="21"/>
                    <a:pt x="390" y="24"/>
                    <a:pt x="402" y="30"/>
                  </a:cubicBezTo>
                  <a:cubicBezTo>
                    <a:pt x="402" y="30"/>
                    <a:pt x="413" y="43"/>
                    <a:pt x="402" y="67"/>
                  </a:cubicBezTo>
                  <a:lnTo>
                    <a:pt x="341" y="152"/>
                  </a:lnTo>
                  <a:lnTo>
                    <a:pt x="86" y="481"/>
                  </a:lnTo>
                  <a:cubicBezTo>
                    <a:pt x="79" y="486"/>
                    <a:pt x="73" y="489"/>
                    <a:pt x="67" y="489"/>
                  </a:cubicBezTo>
                  <a:cubicBezTo>
                    <a:pt x="61" y="489"/>
                    <a:pt x="55" y="486"/>
                    <a:pt x="49" y="481"/>
                  </a:cubicBezTo>
                  <a:cubicBezTo>
                    <a:pt x="37" y="468"/>
                    <a:pt x="24" y="456"/>
                    <a:pt x="37" y="444"/>
                  </a:cubicBezTo>
                  <a:cubicBezTo>
                    <a:pt x="110" y="335"/>
                    <a:pt x="195" y="225"/>
                    <a:pt x="280" y="116"/>
                  </a:cubicBezTo>
                  <a:lnTo>
                    <a:pt x="341" y="30"/>
                  </a:lnTo>
                  <a:cubicBezTo>
                    <a:pt x="347" y="24"/>
                    <a:pt x="356" y="21"/>
                    <a:pt x="367" y="21"/>
                  </a:cubicBezTo>
                  <a:close/>
                  <a:moveTo>
                    <a:pt x="370" y="0"/>
                  </a:moveTo>
                  <a:cubicBezTo>
                    <a:pt x="356" y="0"/>
                    <a:pt x="341" y="6"/>
                    <a:pt x="329" y="18"/>
                  </a:cubicBezTo>
                  <a:lnTo>
                    <a:pt x="256" y="116"/>
                  </a:lnTo>
                  <a:cubicBezTo>
                    <a:pt x="183" y="213"/>
                    <a:pt x="97" y="322"/>
                    <a:pt x="24" y="432"/>
                  </a:cubicBezTo>
                  <a:cubicBezTo>
                    <a:pt x="0" y="456"/>
                    <a:pt x="13" y="481"/>
                    <a:pt x="37" y="492"/>
                  </a:cubicBezTo>
                  <a:cubicBezTo>
                    <a:pt x="49" y="505"/>
                    <a:pt x="61" y="505"/>
                    <a:pt x="73" y="505"/>
                  </a:cubicBezTo>
                  <a:cubicBezTo>
                    <a:pt x="86" y="505"/>
                    <a:pt x="97" y="505"/>
                    <a:pt x="97" y="492"/>
                  </a:cubicBezTo>
                  <a:lnTo>
                    <a:pt x="353" y="164"/>
                  </a:lnTo>
                  <a:lnTo>
                    <a:pt x="413" y="79"/>
                  </a:lnTo>
                  <a:cubicBezTo>
                    <a:pt x="438" y="54"/>
                    <a:pt x="426" y="30"/>
                    <a:pt x="402" y="18"/>
                  </a:cubicBezTo>
                  <a:cubicBezTo>
                    <a:pt x="395" y="6"/>
                    <a:pt x="383" y="0"/>
                    <a:pt x="37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 name="Google Shape;918;p31">
              <a:extLst>
                <a:ext uri="{FF2B5EF4-FFF2-40B4-BE49-F238E27FC236}">
                  <a16:creationId xmlns:a16="http://schemas.microsoft.com/office/drawing/2014/main" id="{CE2D6D79-A2A5-B9CC-D262-DEDD3544339E}"/>
                </a:ext>
              </a:extLst>
            </p:cNvPr>
            <p:cNvSpPr/>
            <p:nvPr/>
          </p:nvSpPr>
          <p:spPr>
            <a:xfrm>
              <a:off x="8875333" y="3821155"/>
              <a:ext cx="19688" cy="23576"/>
            </a:xfrm>
            <a:custGeom>
              <a:avLst/>
              <a:gdLst/>
              <a:ahLst/>
              <a:cxnLst/>
              <a:rect l="l" t="t" r="r" b="b"/>
              <a:pathLst>
                <a:path w="400" h="479" extrusionOk="0">
                  <a:moveTo>
                    <a:pt x="335" y="0"/>
                  </a:moveTo>
                  <a:cubicBezTo>
                    <a:pt x="321" y="0"/>
                    <a:pt x="307" y="6"/>
                    <a:pt x="297" y="20"/>
                  </a:cubicBezTo>
                  <a:cubicBezTo>
                    <a:pt x="199" y="142"/>
                    <a:pt x="102" y="276"/>
                    <a:pt x="17" y="409"/>
                  </a:cubicBezTo>
                  <a:cubicBezTo>
                    <a:pt x="0" y="444"/>
                    <a:pt x="32" y="478"/>
                    <a:pt x="60" y="478"/>
                  </a:cubicBezTo>
                  <a:cubicBezTo>
                    <a:pt x="72" y="478"/>
                    <a:pt x="83" y="472"/>
                    <a:pt x="90" y="458"/>
                  </a:cubicBezTo>
                  <a:cubicBezTo>
                    <a:pt x="188" y="325"/>
                    <a:pt x="285" y="191"/>
                    <a:pt x="382" y="69"/>
                  </a:cubicBezTo>
                  <a:cubicBezTo>
                    <a:pt x="399" y="35"/>
                    <a:pt x="368" y="0"/>
                    <a:pt x="3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 name="Google Shape;919;p31">
              <a:extLst>
                <a:ext uri="{FF2B5EF4-FFF2-40B4-BE49-F238E27FC236}">
                  <a16:creationId xmlns:a16="http://schemas.microsoft.com/office/drawing/2014/main" id="{D40B8590-4217-430B-7C77-346D7B7E01EB}"/>
                </a:ext>
              </a:extLst>
            </p:cNvPr>
            <p:cNvSpPr/>
            <p:nvPr/>
          </p:nvSpPr>
          <p:spPr>
            <a:xfrm>
              <a:off x="8874939" y="3820662"/>
              <a:ext cx="20426" cy="24265"/>
            </a:xfrm>
            <a:custGeom>
              <a:avLst/>
              <a:gdLst/>
              <a:ahLst/>
              <a:cxnLst/>
              <a:rect l="l" t="t" r="r" b="b"/>
              <a:pathLst>
                <a:path w="415" h="493" extrusionOk="0">
                  <a:moveTo>
                    <a:pt x="343" y="22"/>
                  </a:moveTo>
                  <a:cubicBezTo>
                    <a:pt x="353" y="22"/>
                    <a:pt x="365" y="24"/>
                    <a:pt x="377" y="30"/>
                  </a:cubicBezTo>
                  <a:cubicBezTo>
                    <a:pt x="377" y="30"/>
                    <a:pt x="390" y="43"/>
                    <a:pt x="377" y="67"/>
                  </a:cubicBezTo>
                  <a:cubicBezTo>
                    <a:pt x="280" y="201"/>
                    <a:pt x="183" y="335"/>
                    <a:pt x="98" y="468"/>
                  </a:cubicBezTo>
                  <a:cubicBezTo>
                    <a:pt x="92" y="474"/>
                    <a:pt x="83" y="478"/>
                    <a:pt x="72" y="478"/>
                  </a:cubicBezTo>
                  <a:cubicBezTo>
                    <a:pt x="61" y="478"/>
                    <a:pt x="49" y="474"/>
                    <a:pt x="37" y="468"/>
                  </a:cubicBezTo>
                  <a:cubicBezTo>
                    <a:pt x="25" y="468"/>
                    <a:pt x="25" y="444"/>
                    <a:pt x="37" y="432"/>
                  </a:cubicBezTo>
                  <a:cubicBezTo>
                    <a:pt x="110" y="310"/>
                    <a:pt x="196" y="176"/>
                    <a:pt x="317" y="30"/>
                  </a:cubicBezTo>
                  <a:cubicBezTo>
                    <a:pt x="323" y="24"/>
                    <a:pt x="332" y="22"/>
                    <a:pt x="343" y="22"/>
                  </a:cubicBezTo>
                  <a:close/>
                  <a:moveTo>
                    <a:pt x="341" y="0"/>
                  </a:moveTo>
                  <a:cubicBezTo>
                    <a:pt x="326" y="0"/>
                    <a:pt x="311" y="6"/>
                    <a:pt x="305" y="19"/>
                  </a:cubicBezTo>
                  <a:cubicBezTo>
                    <a:pt x="183" y="176"/>
                    <a:pt x="98" y="298"/>
                    <a:pt x="13" y="419"/>
                  </a:cubicBezTo>
                  <a:cubicBezTo>
                    <a:pt x="1" y="444"/>
                    <a:pt x="13" y="468"/>
                    <a:pt x="37" y="492"/>
                  </a:cubicBezTo>
                  <a:lnTo>
                    <a:pt x="61" y="492"/>
                  </a:lnTo>
                  <a:cubicBezTo>
                    <a:pt x="86" y="492"/>
                    <a:pt x="98" y="492"/>
                    <a:pt x="110" y="468"/>
                  </a:cubicBezTo>
                  <a:cubicBezTo>
                    <a:pt x="207" y="335"/>
                    <a:pt x="293" y="213"/>
                    <a:pt x="390" y="79"/>
                  </a:cubicBezTo>
                  <a:cubicBezTo>
                    <a:pt x="414" y="55"/>
                    <a:pt x="402" y="30"/>
                    <a:pt x="377" y="19"/>
                  </a:cubicBezTo>
                  <a:cubicBezTo>
                    <a:pt x="372" y="6"/>
                    <a:pt x="357" y="0"/>
                    <a:pt x="34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 name="Google Shape;920;p31">
              <a:extLst>
                <a:ext uri="{FF2B5EF4-FFF2-40B4-BE49-F238E27FC236}">
                  <a16:creationId xmlns:a16="http://schemas.microsoft.com/office/drawing/2014/main" id="{688A888E-EF46-0E3F-7C5A-462A5ED9B2F2}"/>
                </a:ext>
              </a:extLst>
            </p:cNvPr>
            <p:cNvSpPr/>
            <p:nvPr/>
          </p:nvSpPr>
          <p:spPr>
            <a:xfrm>
              <a:off x="8873659" y="3842222"/>
              <a:ext cx="20180" cy="24069"/>
            </a:xfrm>
            <a:custGeom>
              <a:avLst/>
              <a:gdLst/>
              <a:ahLst/>
              <a:cxnLst/>
              <a:rect l="l" t="t" r="r" b="b"/>
              <a:pathLst>
                <a:path w="410" h="489" extrusionOk="0">
                  <a:moveTo>
                    <a:pt x="351" y="0"/>
                  </a:moveTo>
                  <a:cubicBezTo>
                    <a:pt x="340" y="0"/>
                    <a:pt x="328" y="5"/>
                    <a:pt x="319" y="18"/>
                  </a:cubicBezTo>
                  <a:cubicBezTo>
                    <a:pt x="222" y="140"/>
                    <a:pt x="124" y="286"/>
                    <a:pt x="27" y="419"/>
                  </a:cubicBezTo>
                  <a:cubicBezTo>
                    <a:pt x="1" y="454"/>
                    <a:pt x="36" y="488"/>
                    <a:pt x="72" y="488"/>
                  </a:cubicBezTo>
                  <a:cubicBezTo>
                    <a:pt x="86" y="488"/>
                    <a:pt x="101" y="482"/>
                    <a:pt x="112" y="468"/>
                  </a:cubicBezTo>
                  <a:cubicBezTo>
                    <a:pt x="209" y="335"/>
                    <a:pt x="306" y="200"/>
                    <a:pt x="392" y="67"/>
                  </a:cubicBezTo>
                  <a:cubicBezTo>
                    <a:pt x="410" y="40"/>
                    <a:pt x="381" y="0"/>
                    <a:pt x="35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 name="Google Shape;921;p31">
              <a:extLst>
                <a:ext uri="{FF2B5EF4-FFF2-40B4-BE49-F238E27FC236}">
                  <a16:creationId xmlns:a16="http://schemas.microsoft.com/office/drawing/2014/main" id="{3CFAD0BB-1927-5AD0-1742-767CB38A6950}"/>
                </a:ext>
              </a:extLst>
            </p:cNvPr>
            <p:cNvSpPr/>
            <p:nvPr/>
          </p:nvSpPr>
          <p:spPr>
            <a:xfrm>
              <a:off x="8873758" y="3841483"/>
              <a:ext cx="20426" cy="25594"/>
            </a:xfrm>
            <a:custGeom>
              <a:avLst/>
              <a:gdLst/>
              <a:ahLst/>
              <a:cxnLst/>
              <a:rect l="l" t="t" r="r" b="b"/>
              <a:pathLst>
                <a:path w="415" h="520" extrusionOk="0">
                  <a:moveTo>
                    <a:pt x="347" y="24"/>
                  </a:moveTo>
                  <a:cubicBezTo>
                    <a:pt x="353" y="24"/>
                    <a:pt x="359" y="27"/>
                    <a:pt x="366" y="33"/>
                  </a:cubicBezTo>
                  <a:cubicBezTo>
                    <a:pt x="377" y="45"/>
                    <a:pt x="390" y="58"/>
                    <a:pt x="377" y="82"/>
                  </a:cubicBezTo>
                  <a:cubicBezTo>
                    <a:pt x="304" y="204"/>
                    <a:pt x="207" y="337"/>
                    <a:pt x="122" y="459"/>
                  </a:cubicBezTo>
                  <a:lnTo>
                    <a:pt x="98" y="483"/>
                  </a:lnTo>
                  <a:cubicBezTo>
                    <a:pt x="92" y="489"/>
                    <a:pt x="82" y="492"/>
                    <a:pt x="72" y="492"/>
                  </a:cubicBezTo>
                  <a:cubicBezTo>
                    <a:pt x="61" y="492"/>
                    <a:pt x="49" y="489"/>
                    <a:pt x="37" y="483"/>
                  </a:cubicBezTo>
                  <a:cubicBezTo>
                    <a:pt x="25" y="483"/>
                    <a:pt x="25" y="459"/>
                    <a:pt x="37" y="447"/>
                  </a:cubicBezTo>
                  <a:lnTo>
                    <a:pt x="49" y="434"/>
                  </a:lnTo>
                  <a:cubicBezTo>
                    <a:pt x="134" y="301"/>
                    <a:pt x="231" y="155"/>
                    <a:pt x="329" y="33"/>
                  </a:cubicBezTo>
                  <a:cubicBezTo>
                    <a:pt x="335" y="27"/>
                    <a:pt x="341" y="24"/>
                    <a:pt x="347" y="24"/>
                  </a:cubicBezTo>
                  <a:close/>
                  <a:moveTo>
                    <a:pt x="353" y="1"/>
                  </a:moveTo>
                  <a:cubicBezTo>
                    <a:pt x="339" y="1"/>
                    <a:pt x="324" y="7"/>
                    <a:pt x="317" y="21"/>
                  </a:cubicBezTo>
                  <a:cubicBezTo>
                    <a:pt x="207" y="155"/>
                    <a:pt x="122" y="288"/>
                    <a:pt x="25" y="423"/>
                  </a:cubicBezTo>
                  <a:lnTo>
                    <a:pt x="25" y="434"/>
                  </a:lnTo>
                  <a:cubicBezTo>
                    <a:pt x="1" y="459"/>
                    <a:pt x="12" y="483"/>
                    <a:pt x="37" y="507"/>
                  </a:cubicBezTo>
                  <a:cubicBezTo>
                    <a:pt x="37" y="507"/>
                    <a:pt x="49" y="520"/>
                    <a:pt x="61" y="520"/>
                  </a:cubicBezTo>
                  <a:cubicBezTo>
                    <a:pt x="85" y="520"/>
                    <a:pt x="98" y="507"/>
                    <a:pt x="110" y="496"/>
                  </a:cubicBezTo>
                  <a:lnTo>
                    <a:pt x="134" y="459"/>
                  </a:lnTo>
                  <a:cubicBezTo>
                    <a:pt x="220" y="337"/>
                    <a:pt x="317" y="215"/>
                    <a:pt x="401" y="82"/>
                  </a:cubicBezTo>
                  <a:cubicBezTo>
                    <a:pt x="414" y="58"/>
                    <a:pt x="401" y="33"/>
                    <a:pt x="377" y="9"/>
                  </a:cubicBezTo>
                  <a:cubicBezTo>
                    <a:pt x="372" y="4"/>
                    <a:pt x="363" y="1"/>
                    <a:pt x="35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 name="Google Shape;922;p31">
              <a:extLst>
                <a:ext uri="{FF2B5EF4-FFF2-40B4-BE49-F238E27FC236}">
                  <a16:creationId xmlns:a16="http://schemas.microsoft.com/office/drawing/2014/main" id="{FFAA4F0A-6314-B12C-D497-C037767D14EA}"/>
                </a:ext>
              </a:extLst>
            </p:cNvPr>
            <p:cNvSpPr/>
            <p:nvPr/>
          </p:nvSpPr>
          <p:spPr>
            <a:xfrm>
              <a:off x="8875530" y="3855265"/>
              <a:ext cx="19885" cy="24905"/>
            </a:xfrm>
            <a:custGeom>
              <a:avLst/>
              <a:gdLst/>
              <a:ahLst/>
              <a:cxnLst/>
              <a:rect l="l" t="t" r="r" b="b"/>
              <a:pathLst>
                <a:path w="404" h="506" extrusionOk="0">
                  <a:moveTo>
                    <a:pt x="343" y="1"/>
                  </a:moveTo>
                  <a:cubicBezTo>
                    <a:pt x="329" y="1"/>
                    <a:pt x="316" y="7"/>
                    <a:pt x="305" y="21"/>
                  </a:cubicBezTo>
                  <a:cubicBezTo>
                    <a:pt x="208" y="167"/>
                    <a:pt x="111" y="300"/>
                    <a:pt x="25" y="434"/>
                  </a:cubicBezTo>
                  <a:cubicBezTo>
                    <a:pt x="1" y="475"/>
                    <a:pt x="32" y="506"/>
                    <a:pt x="62" y="506"/>
                  </a:cubicBezTo>
                  <a:cubicBezTo>
                    <a:pt x="76" y="506"/>
                    <a:pt x="90" y="499"/>
                    <a:pt x="98" y="483"/>
                  </a:cubicBezTo>
                  <a:cubicBezTo>
                    <a:pt x="195" y="349"/>
                    <a:pt x="293" y="216"/>
                    <a:pt x="378" y="70"/>
                  </a:cubicBezTo>
                  <a:cubicBezTo>
                    <a:pt x="404" y="35"/>
                    <a:pt x="375" y="1"/>
                    <a:pt x="34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 name="Google Shape;923;p31">
              <a:extLst>
                <a:ext uri="{FF2B5EF4-FFF2-40B4-BE49-F238E27FC236}">
                  <a16:creationId xmlns:a16="http://schemas.microsoft.com/office/drawing/2014/main" id="{7952F27D-C3A0-03F7-C360-9FF5230D78F4}"/>
                </a:ext>
              </a:extLst>
            </p:cNvPr>
            <p:cNvSpPr/>
            <p:nvPr/>
          </p:nvSpPr>
          <p:spPr>
            <a:xfrm>
              <a:off x="8875530" y="3854822"/>
              <a:ext cx="20426" cy="26037"/>
            </a:xfrm>
            <a:custGeom>
              <a:avLst/>
              <a:gdLst/>
              <a:ahLst/>
              <a:cxnLst/>
              <a:rect l="l" t="t" r="r" b="b"/>
              <a:pathLst>
                <a:path w="415" h="529" extrusionOk="0">
                  <a:moveTo>
                    <a:pt x="346" y="22"/>
                  </a:moveTo>
                  <a:cubicBezTo>
                    <a:pt x="353" y="22"/>
                    <a:pt x="361" y="25"/>
                    <a:pt x="365" y="30"/>
                  </a:cubicBezTo>
                  <a:cubicBezTo>
                    <a:pt x="378" y="42"/>
                    <a:pt x="390" y="54"/>
                    <a:pt x="378" y="79"/>
                  </a:cubicBezTo>
                  <a:cubicBezTo>
                    <a:pt x="293" y="212"/>
                    <a:pt x="195" y="346"/>
                    <a:pt x="98" y="492"/>
                  </a:cubicBezTo>
                  <a:cubicBezTo>
                    <a:pt x="91" y="506"/>
                    <a:pt x="80" y="512"/>
                    <a:pt x="67" y="512"/>
                  </a:cubicBezTo>
                  <a:cubicBezTo>
                    <a:pt x="58" y="512"/>
                    <a:pt x="48" y="509"/>
                    <a:pt x="38" y="504"/>
                  </a:cubicBezTo>
                  <a:cubicBezTo>
                    <a:pt x="25" y="492"/>
                    <a:pt x="13" y="479"/>
                    <a:pt x="25" y="455"/>
                  </a:cubicBezTo>
                  <a:cubicBezTo>
                    <a:pt x="122" y="309"/>
                    <a:pt x="220" y="163"/>
                    <a:pt x="317" y="42"/>
                  </a:cubicBezTo>
                  <a:cubicBezTo>
                    <a:pt x="324" y="28"/>
                    <a:pt x="335" y="22"/>
                    <a:pt x="346" y="22"/>
                  </a:cubicBezTo>
                  <a:close/>
                  <a:moveTo>
                    <a:pt x="340" y="0"/>
                  </a:moveTo>
                  <a:cubicBezTo>
                    <a:pt x="323" y="0"/>
                    <a:pt x="306" y="10"/>
                    <a:pt x="293" y="30"/>
                  </a:cubicBezTo>
                  <a:cubicBezTo>
                    <a:pt x="208" y="163"/>
                    <a:pt x="111" y="298"/>
                    <a:pt x="13" y="443"/>
                  </a:cubicBezTo>
                  <a:cubicBezTo>
                    <a:pt x="1" y="468"/>
                    <a:pt x="13" y="504"/>
                    <a:pt x="25" y="516"/>
                  </a:cubicBezTo>
                  <a:cubicBezTo>
                    <a:pt x="38" y="516"/>
                    <a:pt x="49" y="528"/>
                    <a:pt x="62" y="528"/>
                  </a:cubicBezTo>
                  <a:cubicBezTo>
                    <a:pt x="86" y="528"/>
                    <a:pt x="98" y="516"/>
                    <a:pt x="111" y="504"/>
                  </a:cubicBezTo>
                  <a:cubicBezTo>
                    <a:pt x="208" y="358"/>
                    <a:pt x="305" y="212"/>
                    <a:pt x="390" y="79"/>
                  </a:cubicBezTo>
                  <a:cubicBezTo>
                    <a:pt x="414" y="54"/>
                    <a:pt x="402" y="30"/>
                    <a:pt x="378" y="17"/>
                  </a:cubicBezTo>
                  <a:cubicBezTo>
                    <a:pt x="367" y="6"/>
                    <a:pt x="354" y="0"/>
                    <a:pt x="34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 name="Google Shape;924;p31">
              <a:extLst>
                <a:ext uri="{FF2B5EF4-FFF2-40B4-BE49-F238E27FC236}">
                  <a16:creationId xmlns:a16="http://schemas.microsoft.com/office/drawing/2014/main" id="{4D9A8279-CB5A-9488-6E35-772D507C1E0B}"/>
                </a:ext>
              </a:extLst>
            </p:cNvPr>
            <p:cNvSpPr/>
            <p:nvPr/>
          </p:nvSpPr>
          <p:spPr>
            <a:xfrm>
              <a:off x="8875431" y="3867128"/>
              <a:ext cx="19688" cy="30763"/>
            </a:xfrm>
            <a:custGeom>
              <a:avLst/>
              <a:gdLst/>
              <a:ahLst/>
              <a:cxnLst/>
              <a:rect l="l" t="t" r="r" b="b"/>
              <a:pathLst>
                <a:path w="400" h="625" extrusionOk="0">
                  <a:moveTo>
                    <a:pt x="346" y="0"/>
                  </a:moveTo>
                  <a:cubicBezTo>
                    <a:pt x="329" y="0"/>
                    <a:pt x="312" y="11"/>
                    <a:pt x="307" y="35"/>
                  </a:cubicBezTo>
                  <a:cubicBezTo>
                    <a:pt x="246" y="229"/>
                    <a:pt x="161" y="400"/>
                    <a:pt x="27" y="546"/>
                  </a:cubicBezTo>
                  <a:cubicBezTo>
                    <a:pt x="0" y="582"/>
                    <a:pt x="27" y="625"/>
                    <a:pt x="57" y="625"/>
                  </a:cubicBezTo>
                  <a:cubicBezTo>
                    <a:pt x="68" y="625"/>
                    <a:pt x="79" y="620"/>
                    <a:pt x="88" y="607"/>
                  </a:cubicBezTo>
                  <a:cubicBezTo>
                    <a:pt x="234" y="448"/>
                    <a:pt x="332" y="266"/>
                    <a:pt x="392" y="59"/>
                  </a:cubicBezTo>
                  <a:cubicBezTo>
                    <a:pt x="399" y="23"/>
                    <a:pt x="372" y="0"/>
                    <a:pt x="346"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 name="Google Shape;925;p31">
              <a:extLst>
                <a:ext uri="{FF2B5EF4-FFF2-40B4-BE49-F238E27FC236}">
                  <a16:creationId xmlns:a16="http://schemas.microsoft.com/office/drawing/2014/main" id="{23C71BB6-927B-D3AB-FF8A-E4B2780DCBBC}"/>
                </a:ext>
              </a:extLst>
            </p:cNvPr>
            <p:cNvSpPr/>
            <p:nvPr/>
          </p:nvSpPr>
          <p:spPr>
            <a:xfrm>
              <a:off x="8875530" y="3866783"/>
              <a:ext cx="19836" cy="31452"/>
            </a:xfrm>
            <a:custGeom>
              <a:avLst/>
              <a:gdLst/>
              <a:ahLst/>
              <a:cxnLst/>
              <a:rect l="l" t="t" r="r" b="b"/>
              <a:pathLst>
                <a:path w="403" h="639" extrusionOk="0">
                  <a:moveTo>
                    <a:pt x="354" y="18"/>
                  </a:moveTo>
                  <a:cubicBezTo>
                    <a:pt x="365" y="18"/>
                    <a:pt x="390" y="42"/>
                    <a:pt x="378" y="55"/>
                  </a:cubicBezTo>
                  <a:cubicBezTo>
                    <a:pt x="330" y="261"/>
                    <a:pt x="220" y="455"/>
                    <a:pt x="86" y="614"/>
                  </a:cubicBezTo>
                  <a:cubicBezTo>
                    <a:pt x="80" y="620"/>
                    <a:pt x="71" y="623"/>
                    <a:pt x="62" y="623"/>
                  </a:cubicBezTo>
                  <a:cubicBezTo>
                    <a:pt x="52" y="623"/>
                    <a:pt x="43" y="620"/>
                    <a:pt x="38" y="614"/>
                  </a:cubicBezTo>
                  <a:cubicBezTo>
                    <a:pt x="25" y="601"/>
                    <a:pt x="25" y="577"/>
                    <a:pt x="38" y="565"/>
                  </a:cubicBezTo>
                  <a:cubicBezTo>
                    <a:pt x="171" y="407"/>
                    <a:pt x="257" y="236"/>
                    <a:pt x="317" y="42"/>
                  </a:cubicBezTo>
                  <a:cubicBezTo>
                    <a:pt x="317" y="18"/>
                    <a:pt x="330" y="18"/>
                    <a:pt x="341" y="18"/>
                  </a:cubicBezTo>
                  <a:close/>
                  <a:moveTo>
                    <a:pt x="339" y="1"/>
                  </a:moveTo>
                  <a:cubicBezTo>
                    <a:pt x="317" y="1"/>
                    <a:pt x="302" y="12"/>
                    <a:pt x="293" y="30"/>
                  </a:cubicBezTo>
                  <a:cubicBezTo>
                    <a:pt x="244" y="225"/>
                    <a:pt x="147" y="395"/>
                    <a:pt x="25" y="553"/>
                  </a:cubicBezTo>
                  <a:cubicBezTo>
                    <a:pt x="1" y="577"/>
                    <a:pt x="13" y="614"/>
                    <a:pt x="25" y="626"/>
                  </a:cubicBezTo>
                  <a:cubicBezTo>
                    <a:pt x="38" y="638"/>
                    <a:pt x="49" y="638"/>
                    <a:pt x="62" y="638"/>
                  </a:cubicBezTo>
                  <a:cubicBezTo>
                    <a:pt x="74" y="638"/>
                    <a:pt x="86" y="638"/>
                    <a:pt x="98" y="626"/>
                  </a:cubicBezTo>
                  <a:cubicBezTo>
                    <a:pt x="244" y="468"/>
                    <a:pt x="341" y="273"/>
                    <a:pt x="402" y="66"/>
                  </a:cubicBezTo>
                  <a:cubicBezTo>
                    <a:pt x="402" y="30"/>
                    <a:pt x="390" y="6"/>
                    <a:pt x="365" y="6"/>
                  </a:cubicBezTo>
                  <a:cubicBezTo>
                    <a:pt x="356" y="2"/>
                    <a:pt x="347" y="1"/>
                    <a:pt x="33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 name="Google Shape;926;p31">
              <a:extLst>
                <a:ext uri="{FF2B5EF4-FFF2-40B4-BE49-F238E27FC236}">
                  <a16:creationId xmlns:a16="http://schemas.microsoft.com/office/drawing/2014/main" id="{529AB578-7F2C-BD9F-7742-B736C1531EFF}"/>
                </a:ext>
              </a:extLst>
            </p:cNvPr>
            <p:cNvSpPr/>
            <p:nvPr/>
          </p:nvSpPr>
          <p:spPr>
            <a:xfrm>
              <a:off x="8874693" y="3886177"/>
              <a:ext cx="21558" cy="28597"/>
            </a:xfrm>
            <a:custGeom>
              <a:avLst/>
              <a:gdLst/>
              <a:ahLst/>
              <a:cxnLst/>
              <a:rect l="l" t="t" r="r" b="b"/>
              <a:pathLst>
                <a:path w="438" h="581" extrusionOk="0">
                  <a:moveTo>
                    <a:pt x="375" y="0"/>
                  </a:moveTo>
                  <a:cubicBezTo>
                    <a:pt x="365" y="0"/>
                    <a:pt x="355" y="4"/>
                    <a:pt x="347" y="13"/>
                  </a:cubicBezTo>
                  <a:cubicBezTo>
                    <a:pt x="225" y="171"/>
                    <a:pt x="115" y="342"/>
                    <a:pt x="18" y="512"/>
                  </a:cubicBezTo>
                  <a:cubicBezTo>
                    <a:pt x="0" y="546"/>
                    <a:pt x="32" y="581"/>
                    <a:pt x="65" y="581"/>
                  </a:cubicBezTo>
                  <a:cubicBezTo>
                    <a:pt x="79" y="581"/>
                    <a:pt x="92" y="575"/>
                    <a:pt x="103" y="560"/>
                  </a:cubicBezTo>
                  <a:cubicBezTo>
                    <a:pt x="201" y="390"/>
                    <a:pt x="298" y="220"/>
                    <a:pt x="419" y="74"/>
                  </a:cubicBezTo>
                  <a:cubicBezTo>
                    <a:pt x="438" y="37"/>
                    <a:pt x="407" y="0"/>
                    <a:pt x="37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 name="Google Shape;927;p31">
              <a:extLst>
                <a:ext uri="{FF2B5EF4-FFF2-40B4-BE49-F238E27FC236}">
                  <a16:creationId xmlns:a16="http://schemas.microsoft.com/office/drawing/2014/main" id="{AF374EEB-788C-FCA9-9AC1-3727C45DA78C}"/>
                </a:ext>
              </a:extLst>
            </p:cNvPr>
            <p:cNvSpPr/>
            <p:nvPr/>
          </p:nvSpPr>
          <p:spPr>
            <a:xfrm>
              <a:off x="8874348" y="3885783"/>
              <a:ext cx="22198" cy="29187"/>
            </a:xfrm>
            <a:custGeom>
              <a:avLst/>
              <a:gdLst/>
              <a:ahLst/>
              <a:cxnLst/>
              <a:rect l="l" t="t" r="r" b="b"/>
              <a:pathLst>
                <a:path w="451" h="593" extrusionOk="0">
                  <a:moveTo>
                    <a:pt x="381" y="19"/>
                  </a:moveTo>
                  <a:cubicBezTo>
                    <a:pt x="388" y="19"/>
                    <a:pt x="395" y="26"/>
                    <a:pt x="402" y="33"/>
                  </a:cubicBezTo>
                  <a:cubicBezTo>
                    <a:pt x="426" y="33"/>
                    <a:pt x="426" y="58"/>
                    <a:pt x="414" y="69"/>
                  </a:cubicBezTo>
                  <a:cubicBezTo>
                    <a:pt x="305" y="215"/>
                    <a:pt x="208" y="374"/>
                    <a:pt x="98" y="568"/>
                  </a:cubicBezTo>
                  <a:cubicBezTo>
                    <a:pt x="86" y="580"/>
                    <a:pt x="62" y="580"/>
                    <a:pt x="49" y="580"/>
                  </a:cubicBezTo>
                  <a:cubicBezTo>
                    <a:pt x="37" y="568"/>
                    <a:pt x="25" y="544"/>
                    <a:pt x="37" y="532"/>
                  </a:cubicBezTo>
                  <a:cubicBezTo>
                    <a:pt x="122" y="361"/>
                    <a:pt x="232" y="191"/>
                    <a:pt x="365" y="33"/>
                  </a:cubicBezTo>
                  <a:cubicBezTo>
                    <a:pt x="371" y="23"/>
                    <a:pt x="376" y="19"/>
                    <a:pt x="381" y="19"/>
                  </a:cubicBezTo>
                  <a:close/>
                  <a:moveTo>
                    <a:pt x="390" y="1"/>
                  </a:moveTo>
                  <a:cubicBezTo>
                    <a:pt x="376" y="1"/>
                    <a:pt x="360" y="7"/>
                    <a:pt x="354" y="21"/>
                  </a:cubicBezTo>
                  <a:cubicBezTo>
                    <a:pt x="219" y="191"/>
                    <a:pt x="110" y="350"/>
                    <a:pt x="25" y="520"/>
                  </a:cubicBezTo>
                  <a:cubicBezTo>
                    <a:pt x="0" y="544"/>
                    <a:pt x="25" y="580"/>
                    <a:pt x="49" y="593"/>
                  </a:cubicBezTo>
                  <a:lnTo>
                    <a:pt x="73" y="593"/>
                  </a:lnTo>
                  <a:cubicBezTo>
                    <a:pt x="86" y="593"/>
                    <a:pt x="98" y="593"/>
                    <a:pt x="110" y="568"/>
                  </a:cubicBezTo>
                  <a:cubicBezTo>
                    <a:pt x="219" y="386"/>
                    <a:pt x="317" y="228"/>
                    <a:pt x="426" y="82"/>
                  </a:cubicBezTo>
                  <a:cubicBezTo>
                    <a:pt x="451" y="58"/>
                    <a:pt x="438" y="33"/>
                    <a:pt x="414" y="9"/>
                  </a:cubicBezTo>
                  <a:cubicBezTo>
                    <a:pt x="409" y="4"/>
                    <a:pt x="400" y="1"/>
                    <a:pt x="39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 name="Google Shape;928;p31">
              <a:extLst>
                <a:ext uri="{FF2B5EF4-FFF2-40B4-BE49-F238E27FC236}">
                  <a16:creationId xmlns:a16="http://schemas.microsoft.com/office/drawing/2014/main" id="{9ED28828-636C-8B36-AB45-CB46E2E66476}"/>
                </a:ext>
              </a:extLst>
            </p:cNvPr>
            <p:cNvSpPr/>
            <p:nvPr/>
          </p:nvSpPr>
          <p:spPr>
            <a:xfrm>
              <a:off x="8886851" y="3892723"/>
              <a:ext cx="18211" cy="22051"/>
            </a:xfrm>
            <a:custGeom>
              <a:avLst/>
              <a:gdLst/>
              <a:ahLst/>
              <a:cxnLst/>
              <a:rect l="l" t="t" r="r" b="b"/>
              <a:pathLst>
                <a:path w="370" h="448" extrusionOk="0">
                  <a:moveTo>
                    <a:pt x="312" y="1"/>
                  </a:moveTo>
                  <a:cubicBezTo>
                    <a:pt x="302" y="1"/>
                    <a:pt x="291" y="5"/>
                    <a:pt x="281" y="14"/>
                  </a:cubicBezTo>
                  <a:cubicBezTo>
                    <a:pt x="184" y="123"/>
                    <a:pt x="87" y="245"/>
                    <a:pt x="27" y="379"/>
                  </a:cubicBezTo>
                  <a:cubicBezTo>
                    <a:pt x="0" y="413"/>
                    <a:pt x="29" y="448"/>
                    <a:pt x="61" y="448"/>
                  </a:cubicBezTo>
                  <a:cubicBezTo>
                    <a:pt x="75" y="448"/>
                    <a:pt x="89" y="442"/>
                    <a:pt x="100" y="427"/>
                  </a:cubicBezTo>
                  <a:cubicBezTo>
                    <a:pt x="184" y="306"/>
                    <a:pt x="257" y="184"/>
                    <a:pt x="343" y="63"/>
                  </a:cubicBezTo>
                  <a:cubicBezTo>
                    <a:pt x="370" y="35"/>
                    <a:pt x="343" y="1"/>
                    <a:pt x="31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 name="Google Shape;929;p31">
              <a:extLst>
                <a:ext uri="{FF2B5EF4-FFF2-40B4-BE49-F238E27FC236}">
                  <a16:creationId xmlns:a16="http://schemas.microsoft.com/office/drawing/2014/main" id="{B75E5F15-3CF4-CAFC-F513-F8680AE1DFE5}"/>
                </a:ext>
              </a:extLst>
            </p:cNvPr>
            <p:cNvSpPr/>
            <p:nvPr/>
          </p:nvSpPr>
          <p:spPr>
            <a:xfrm>
              <a:off x="8886949" y="3892477"/>
              <a:ext cx="18015" cy="22494"/>
            </a:xfrm>
            <a:custGeom>
              <a:avLst/>
              <a:gdLst/>
              <a:ahLst/>
              <a:cxnLst/>
              <a:rect l="l" t="t" r="r" b="b"/>
              <a:pathLst>
                <a:path w="366" h="457" extrusionOk="0">
                  <a:moveTo>
                    <a:pt x="304" y="19"/>
                  </a:moveTo>
                  <a:cubicBezTo>
                    <a:pt x="316" y="19"/>
                    <a:pt x="328" y="19"/>
                    <a:pt x="328" y="31"/>
                  </a:cubicBezTo>
                  <a:cubicBezTo>
                    <a:pt x="341" y="31"/>
                    <a:pt x="352" y="55"/>
                    <a:pt x="341" y="68"/>
                  </a:cubicBezTo>
                  <a:cubicBezTo>
                    <a:pt x="268" y="165"/>
                    <a:pt x="182" y="274"/>
                    <a:pt x="85" y="420"/>
                  </a:cubicBezTo>
                  <a:cubicBezTo>
                    <a:pt x="78" y="434"/>
                    <a:pt x="71" y="440"/>
                    <a:pt x="61" y="440"/>
                  </a:cubicBezTo>
                  <a:cubicBezTo>
                    <a:pt x="54" y="440"/>
                    <a:pt x="46" y="437"/>
                    <a:pt x="36" y="432"/>
                  </a:cubicBezTo>
                  <a:cubicBezTo>
                    <a:pt x="25" y="432"/>
                    <a:pt x="12" y="408"/>
                    <a:pt x="25" y="384"/>
                  </a:cubicBezTo>
                  <a:cubicBezTo>
                    <a:pt x="98" y="262"/>
                    <a:pt x="182" y="141"/>
                    <a:pt x="279" y="31"/>
                  </a:cubicBezTo>
                  <a:cubicBezTo>
                    <a:pt x="292" y="19"/>
                    <a:pt x="304" y="19"/>
                    <a:pt x="304" y="19"/>
                  </a:cubicBezTo>
                  <a:close/>
                  <a:moveTo>
                    <a:pt x="309" y="1"/>
                  </a:moveTo>
                  <a:cubicBezTo>
                    <a:pt x="295" y="1"/>
                    <a:pt x="280" y="7"/>
                    <a:pt x="268" y="19"/>
                  </a:cubicBezTo>
                  <a:cubicBezTo>
                    <a:pt x="170" y="128"/>
                    <a:pt x="73" y="262"/>
                    <a:pt x="12" y="384"/>
                  </a:cubicBezTo>
                  <a:cubicBezTo>
                    <a:pt x="0" y="408"/>
                    <a:pt x="12" y="444"/>
                    <a:pt x="36" y="457"/>
                  </a:cubicBezTo>
                  <a:lnTo>
                    <a:pt x="61" y="457"/>
                  </a:lnTo>
                  <a:cubicBezTo>
                    <a:pt x="73" y="457"/>
                    <a:pt x="98" y="457"/>
                    <a:pt x="109" y="432"/>
                  </a:cubicBezTo>
                  <a:cubicBezTo>
                    <a:pt x="195" y="287"/>
                    <a:pt x="279" y="177"/>
                    <a:pt x="352" y="79"/>
                  </a:cubicBezTo>
                  <a:cubicBezTo>
                    <a:pt x="365" y="55"/>
                    <a:pt x="365" y="31"/>
                    <a:pt x="341" y="19"/>
                  </a:cubicBezTo>
                  <a:cubicBezTo>
                    <a:pt x="334" y="7"/>
                    <a:pt x="322" y="1"/>
                    <a:pt x="30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 name="Google Shape;930;p31">
              <a:extLst>
                <a:ext uri="{FF2B5EF4-FFF2-40B4-BE49-F238E27FC236}">
                  <a16:creationId xmlns:a16="http://schemas.microsoft.com/office/drawing/2014/main" id="{441A27F9-67A1-281A-31D2-5ECAA6205318}"/>
                </a:ext>
              </a:extLst>
            </p:cNvPr>
            <p:cNvSpPr/>
            <p:nvPr/>
          </p:nvSpPr>
          <p:spPr>
            <a:xfrm>
              <a:off x="8901125" y="3890705"/>
              <a:ext cx="17719" cy="24955"/>
            </a:xfrm>
            <a:custGeom>
              <a:avLst/>
              <a:gdLst/>
              <a:ahLst/>
              <a:cxnLst/>
              <a:rect l="l" t="t" r="r" b="b"/>
              <a:pathLst>
                <a:path w="360" h="507" extrusionOk="0">
                  <a:moveTo>
                    <a:pt x="302" y="0"/>
                  </a:moveTo>
                  <a:cubicBezTo>
                    <a:pt x="292" y="0"/>
                    <a:pt x="281" y="5"/>
                    <a:pt x="272" y="18"/>
                  </a:cubicBezTo>
                  <a:cubicBezTo>
                    <a:pt x="162" y="140"/>
                    <a:pt x="64" y="286"/>
                    <a:pt x="16" y="456"/>
                  </a:cubicBezTo>
                  <a:cubicBezTo>
                    <a:pt x="1" y="486"/>
                    <a:pt x="28" y="507"/>
                    <a:pt x="56" y="507"/>
                  </a:cubicBezTo>
                  <a:cubicBezTo>
                    <a:pt x="74" y="507"/>
                    <a:pt x="92" y="499"/>
                    <a:pt x="101" y="480"/>
                  </a:cubicBezTo>
                  <a:cubicBezTo>
                    <a:pt x="162" y="334"/>
                    <a:pt x="235" y="201"/>
                    <a:pt x="332" y="79"/>
                  </a:cubicBezTo>
                  <a:cubicBezTo>
                    <a:pt x="359" y="43"/>
                    <a:pt x="333" y="0"/>
                    <a:pt x="302"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 name="Google Shape;931;p31">
              <a:extLst>
                <a:ext uri="{FF2B5EF4-FFF2-40B4-BE49-F238E27FC236}">
                  <a16:creationId xmlns:a16="http://schemas.microsoft.com/office/drawing/2014/main" id="{1E4AF631-E5EE-CD79-14E3-08E53337A76B}"/>
                </a:ext>
              </a:extLst>
            </p:cNvPr>
            <p:cNvSpPr/>
            <p:nvPr/>
          </p:nvSpPr>
          <p:spPr>
            <a:xfrm>
              <a:off x="8900682" y="3890114"/>
              <a:ext cx="18605" cy="26087"/>
            </a:xfrm>
            <a:custGeom>
              <a:avLst/>
              <a:gdLst/>
              <a:ahLst/>
              <a:cxnLst/>
              <a:rect l="l" t="t" r="r" b="b"/>
              <a:pathLst>
                <a:path w="378" h="530" extrusionOk="0">
                  <a:moveTo>
                    <a:pt x="317" y="18"/>
                  </a:moveTo>
                  <a:cubicBezTo>
                    <a:pt x="317" y="18"/>
                    <a:pt x="329" y="18"/>
                    <a:pt x="329" y="30"/>
                  </a:cubicBezTo>
                  <a:cubicBezTo>
                    <a:pt x="354" y="43"/>
                    <a:pt x="354" y="67"/>
                    <a:pt x="341" y="79"/>
                  </a:cubicBezTo>
                  <a:cubicBezTo>
                    <a:pt x="244" y="200"/>
                    <a:pt x="159" y="335"/>
                    <a:pt x="98" y="492"/>
                  </a:cubicBezTo>
                  <a:cubicBezTo>
                    <a:pt x="89" y="501"/>
                    <a:pt x="75" y="510"/>
                    <a:pt x="62" y="510"/>
                  </a:cubicBezTo>
                  <a:cubicBezTo>
                    <a:pt x="57" y="510"/>
                    <a:pt x="53" y="508"/>
                    <a:pt x="49" y="505"/>
                  </a:cubicBezTo>
                  <a:cubicBezTo>
                    <a:pt x="37" y="505"/>
                    <a:pt x="25" y="492"/>
                    <a:pt x="25" y="468"/>
                  </a:cubicBezTo>
                  <a:cubicBezTo>
                    <a:pt x="86" y="310"/>
                    <a:pt x="171" y="164"/>
                    <a:pt x="292" y="30"/>
                  </a:cubicBezTo>
                  <a:cubicBezTo>
                    <a:pt x="292" y="18"/>
                    <a:pt x="305" y="18"/>
                    <a:pt x="317" y="18"/>
                  </a:cubicBezTo>
                  <a:close/>
                  <a:moveTo>
                    <a:pt x="311" y="0"/>
                  </a:moveTo>
                  <a:cubicBezTo>
                    <a:pt x="299" y="0"/>
                    <a:pt x="286" y="6"/>
                    <a:pt x="281" y="18"/>
                  </a:cubicBezTo>
                  <a:cubicBezTo>
                    <a:pt x="146" y="164"/>
                    <a:pt x="62" y="310"/>
                    <a:pt x="13" y="468"/>
                  </a:cubicBezTo>
                  <a:cubicBezTo>
                    <a:pt x="0" y="492"/>
                    <a:pt x="13" y="516"/>
                    <a:pt x="37" y="529"/>
                  </a:cubicBezTo>
                  <a:lnTo>
                    <a:pt x="62" y="529"/>
                  </a:lnTo>
                  <a:cubicBezTo>
                    <a:pt x="86" y="529"/>
                    <a:pt x="98" y="516"/>
                    <a:pt x="110" y="492"/>
                  </a:cubicBezTo>
                  <a:cubicBezTo>
                    <a:pt x="183" y="335"/>
                    <a:pt x="256" y="200"/>
                    <a:pt x="354" y="91"/>
                  </a:cubicBezTo>
                  <a:cubicBezTo>
                    <a:pt x="378" y="67"/>
                    <a:pt x="365" y="30"/>
                    <a:pt x="341" y="18"/>
                  </a:cubicBezTo>
                  <a:cubicBezTo>
                    <a:pt x="335" y="6"/>
                    <a:pt x="323" y="0"/>
                    <a:pt x="31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 name="Google Shape;932;p31">
              <a:extLst>
                <a:ext uri="{FF2B5EF4-FFF2-40B4-BE49-F238E27FC236}">
                  <a16:creationId xmlns:a16="http://schemas.microsoft.com/office/drawing/2014/main" id="{B0FEF27A-4703-4469-84E3-233E0D5B50CE}"/>
                </a:ext>
              </a:extLst>
            </p:cNvPr>
            <p:cNvSpPr/>
            <p:nvPr/>
          </p:nvSpPr>
          <p:spPr>
            <a:xfrm>
              <a:off x="8917811" y="3891099"/>
              <a:ext cx="15455" cy="21854"/>
            </a:xfrm>
            <a:custGeom>
              <a:avLst/>
              <a:gdLst/>
              <a:ahLst/>
              <a:cxnLst/>
              <a:rect l="l" t="t" r="r" b="b"/>
              <a:pathLst>
                <a:path w="314" h="444" extrusionOk="0">
                  <a:moveTo>
                    <a:pt x="255" y="0"/>
                  </a:moveTo>
                  <a:cubicBezTo>
                    <a:pt x="240" y="0"/>
                    <a:pt x="224" y="7"/>
                    <a:pt x="212" y="23"/>
                  </a:cubicBezTo>
                  <a:cubicBezTo>
                    <a:pt x="139" y="132"/>
                    <a:pt x="79" y="253"/>
                    <a:pt x="17" y="375"/>
                  </a:cubicBezTo>
                  <a:cubicBezTo>
                    <a:pt x="0" y="409"/>
                    <a:pt x="32" y="444"/>
                    <a:pt x="64" y="444"/>
                  </a:cubicBezTo>
                  <a:cubicBezTo>
                    <a:pt x="78" y="444"/>
                    <a:pt x="92" y="438"/>
                    <a:pt x="103" y="424"/>
                  </a:cubicBezTo>
                  <a:cubicBezTo>
                    <a:pt x="163" y="302"/>
                    <a:pt x="225" y="180"/>
                    <a:pt x="297" y="71"/>
                  </a:cubicBezTo>
                  <a:cubicBezTo>
                    <a:pt x="314" y="30"/>
                    <a:pt x="286" y="0"/>
                    <a:pt x="25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 name="Google Shape;933;p31">
              <a:extLst>
                <a:ext uri="{FF2B5EF4-FFF2-40B4-BE49-F238E27FC236}">
                  <a16:creationId xmlns:a16="http://schemas.microsoft.com/office/drawing/2014/main" id="{3B25BED4-D128-2492-D45B-F51DAFCF4825}"/>
                </a:ext>
              </a:extLst>
            </p:cNvPr>
            <p:cNvSpPr/>
            <p:nvPr/>
          </p:nvSpPr>
          <p:spPr>
            <a:xfrm>
              <a:off x="8917417" y="3890557"/>
              <a:ext cx="16243" cy="23232"/>
            </a:xfrm>
            <a:custGeom>
              <a:avLst/>
              <a:gdLst/>
              <a:ahLst/>
              <a:cxnLst/>
              <a:rect l="l" t="t" r="r" b="b"/>
              <a:pathLst>
                <a:path w="330" h="472" extrusionOk="0">
                  <a:moveTo>
                    <a:pt x="281" y="21"/>
                  </a:moveTo>
                  <a:cubicBezTo>
                    <a:pt x="293" y="34"/>
                    <a:pt x="305" y="45"/>
                    <a:pt x="293" y="70"/>
                  </a:cubicBezTo>
                  <a:cubicBezTo>
                    <a:pt x="233" y="167"/>
                    <a:pt x="171" y="289"/>
                    <a:pt x="98" y="435"/>
                  </a:cubicBezTo>
                  <a:cubicBezTo>
                    <a:pt x="92" y="447"/>
                    <a:pt x="83" y="450"/>
                    <a:pt x="75" y="450"/>
                  </a:cubicBezTo>
                  <a:cubicBezTo>
                    <a:pt x="68" y="450"/>
                    <a:pt x="62" y="447"/>
                    <a:pt x="62" y="447"/>
                  </a:cubicBezTo>
                  <a:cubicBezTo>
                    <a:pt x="38" y="435"/>
                    <a:pt x="25" y="410"/>
                    <a:pt x="38" y="386"/>
                  </a:cubicBezTo>
                  <a:cubicBezTo>
                    <a:pt x="87" y="277"/>
                    <a:pt x="147" y="155"/>
                    <a:pt x="233" y="34"/>
                  </a:cubicBezTo>
                  <a:cubicBezTo>
                    <a:pt x="244" y="21"/>
                    <a:pt x="257" y="21"/>
                    <a:pt x="257" y="21"/>
                  </a:cubicBezTo>
                  <a:close/>
                  <a:moveTo>
                    <a:pt x="259" y="1"/>
                  </a:moveTo>
                  <a:cubicBezTo>
                    <a:pt x="242" y="1"/>
                    <a:pt x="227" y="7"/>
                    <a:pt x="220" y="21"/>
                  </a:cubicBezTo>
                  <a:cubicBezTo>
                    <a:pt x="135" y="155"/>
                    <a:pt x="74" y="264"/>
                    <a:pt x="14" y="386"/>
                  </a:cubicBezTo>
                  <a:cubicBezTo>
                    <a:pt x="1" y="423"/>
                    <a:pt x="25" y="447"/>
                    <a:pt x="50" y="459"/>
                  </a:cubicBezTo>
                  <a:cubicBezTo>
                    <a:pt x="62" y="459"/>
                    <a:pt x="62" y="471"/>
                    <a:pt x="74" y="471"/>
                  </a:cubicBezTo>
                  <a:cubicBezTo>
                    <a:pt x="87" y="471"/>
                    <a:pt x="98" y="459"/>
                    <a:pt x="111" y="435"/>
                  </a:cubicBezTo>
                  <a:cubicBezTo>
                    <a:pt x="184" y="289"/>
                    <a:pt x="244" y="180"/>
                    <a:pt x="305" y="82"/>
                  </a:cubicBezTo>
                  <a:cubicBezTo>
                    <a:pt x="330" y="45"/>
                    <a:pt x="317" y="21"/>
                    <a:pt x="293" y="9"/>
                  </a:cubicBezTo>
                  <a:cubicBezTo>
                    <a:pt x="283" y="4"/>
                    <a:pt x="270" y="1"/>
                    <a:pt x="25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 name="Google Shape;934;p31">
              <a:extLst>
                <a:ext uri="{FF2B5EF4-FFF2-40B4-BE49-F238E27FC236}">
                  <a16:creationId xmlns:a16="http://schemas.microsoft.com/office/drawing/2014/main" id="{AF79C9E2-6276-0367-882C-C6F3CEB06FBE}"/>
                </a:ext>
              </a:extLst>
            </p:cNvPr>
            <p:cNvSpPr/>
            <p:nvPr/>
          </p:nvSpPr>
          <p:spPr>
            <a:xfrm>
              <a:off x="8931052" y="3891050"/>
              <a:ext cx="13782" cy="23429"/>
            </a:xfrm>
            <a:custGeom>
              <a:avLst/>
              <a:gdLst/>
              <a:ahLst/>
              <a:cxnLst/>
              <a:rect l="l" t="t" r="r" b="b"/>
              <a:pathLst>
                <a:path w="280" h="476" extrusionOk="0">
                  <a:moveTo>
                    <a:pt x="222" y="1"/>
                  </a:moveTo>
                  <a:cubicBezTo>
                    <a:pt x="208" y="1"/>
                    <a:pt x="194" y="7"/>
                    <a:pt x="186" y="24"/>
                  </a:cubicBezTo>
                  <a:cubicBezTo>
                    <a:pt x="126" y="157"/>
                    <a:pt x="64" y="291"/>
                    <a:pt x="16" y="425"/>
                  </a:cubicBezTo>
                  <a:cubicBezTo>
                    <a:pt x="1" y="455"/>
                    <a:pt x="28" y="475"/>
                    <a:pt x="53" y="475"/>
                  </a:cubicBezTo>
                  <a:cubicBezTo>
                    <a:pt x="69" y="475"/>
                    <a:pt x="84" y="467"/>
                    <a:pt x="89" y="449"/>
                  </a:cubicBezTo>
                  <a:cubicBezTo>
                    <a:pt x="162" y="327"/>
                    <a:pt x="210" y="194"/>
                    <a:pt x="272" y="60"/>
                  </a:cubicBezTo>
                  <a:cubicBezTo>
                    <a:pt x="279" y="27"/>
                    <a:pt x="250" y="1"/>
                    <a:pt x="22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2" name="Google Shape;935;p31">
              <a:extLst>
                <a:ext uri="{FF2B5EF4-FFF2-40B4-BE49-F238E27FC236}">
                  <a16:creationId xmlns:a16="http://schemas.microsoft.com/office/drawing/2014/main" id="{E88D3B71-B9AA-39DB-412D-9C72BBAB815A}"/>
                </a:ext>
              </a:extLst>
            </p:cNvPr>
            <p:cNvSpPr/>
            <p:nvPr/>
          </p:nvSpPr>
          <p:spPr>
            <a:xfrm>
              <a:off x="8930609" y="3890607"/>
              <a:ext cx="14421" cy="24364"/>
            </a:xfrm>
            <a:custGeom>
              <a:avLst/>
              <a:gdLst/>
              <a:ahLst/>
              <a:cxnLst/>
              <a:rect l="l" t="t" r="r" b="b"/>
              <a:pathLst>
                <a:path w="293" h="495" extrusionOk="0">
                  <a:moveTo>
                    <a:pt x="256" y="20"/>
                  </a:moveTo>
                  <a:cubicBezTo>
                    <a:pt x="268" y="33"/>
                    <a:pt x="281" y="44"/>
                    <a:pt x="268" y="57"/>
                  </a:cubicBezTo>
                  <a:cubicBezTo>
                    <a:pt x="219" y="190"/>
                    <a:pt x="159" y="312"/>
                    <a:pt x="98" y="458"/>
                  </a:cubicBezTo>
                  <a:cubicBezTo>
                    <a:pt x="91" y="472"/>
                    <a:pt x="80" y="478"/>
                    <a:pt x="69" y="478"/>
                  </a:cubicBezTo>
                  <a:cubicBezTo>
                    <a:pt x="61" y="478"/>
                    <a:pt x="54" y="475"/>
                    <a:pt x="49" y="470"/>
                  </a:cubicBezTo>
                  <a:cubicBezTo>
                    <a:pt x="37" y="470"/>
                    <a:pt x="25" y="446"/>
                    <a:pt x="25" y="434"/>
                  </a:cubicBezTo>
                  <a:cubicBezTo>
                    <a:pt x="86" y="276"/>
                    <a:pt x="146" y="154"/>
                    <a:pt x="208" y="33"/>
                  </a:cubicBezTo>
                  <a:cubicBezTo>
                    <a:pt x="208" y="20"/>
                    <a:pt x="219" y="20"/>
                    <a:pt x="232" y="20"/>
                  </a:cubicBezTo>
                  <a:close/>
                  <a:moveTo>
                    <a:pt x="230" y="1"/>
                  </a:moveTo>
                  <a:cubicBezTo>
                    <a:pt x="216" y="1"/>
                    <a:pt x="203" y="9"/>
                    <a:pt x="195" y="33"/>
                  </a:cubicBezTo>
                  <a:cubicBezTo>
                    <a:pt x="135" y="142"/>
                    <a:pt x="73" y="276"/>
                    <a:pt x="13" y="422"/>
                  </a:cubicBezTo>
                  <a:cubicBezTo>
                    <a:pt x="1" y="458"/>
                    <a:pt x="25" y="482"/>
                    <a:pt x="37" y="495"/>
                  </a:cubicBezTo>
                  <a:lnTo>
                    <a:pt x="62" y="495"/>
                  </a:lnTo>
                  <a:cubicBezTo>
                    <a:pt x="86" y="495"/>
                    <a:pt x="98" y="482"/>
                    <a:pt x="110" y="470"/>
                  </a:cubicBezTo>
                  <a:cubicBezTo>
                    <a:pt x="183" y="325"/>
                    <a:pt x="232" y="190"/>
                    <a:pt x="281" y="69"/>
                  </a:cubicBezTo>
                  <a:cubicBezTo>
                    <a:pt x="292" y="44"/>
                    <a:pt x="281" y="20"/>
                    <a:pt x="256" y="8"/>
                  </a:cubicBezTo>
                  <a:cubicBezTo>
                    <a:pt x="247" y="4"/>
                    <a:pt x="238" y="1"/>
                    <a:pt x="23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 name="Google Shape;936;p31">
              <a:extLst>
                <a:ext uri="{FF2B5EF4-FFF2-40B4-BE49-F238E27FC236}">
                  <a16:creationId xmlns:a16="http://schemas.microsoft.com/office/drawing/2014/main" id="{D2BE13D4-3DC5-666F-A825-98517A99DB5B}"/>
                </a:ext>
              </a:extLst>
            </p:cNvPr>
            <p:cNvSpPr/>
            <p:nvPr/>
          </p:nvSpPr>
          <p:spPr>
            <a:xfrm>
              <a:off x="8941782" y="3891050"/>
              <a:ext cx="13634" cy="18457"/>
            </a:xfrm>
            <a:custGeom>
              <a:avLst/>
              <a:gdLst/>
              <a:ahLst/>
              <a:cxnLst/>
              <a:rect l="l" t="t" r="r" b="b"/>
              <a:pathLst>
                <a:path w="277" h="375" extrusionOk="0">
                  <a:moveTo>
                    <a:pt x="222" y="1"/>
                  </a:moveTo>
                  <a:cubicBezTo>
                    <a:pt x="209" y="1"/>
                    <a:pt x="195" y="7"/>
                    <a:pt x="187" y="24"/>
                  </a:cubicBezTo>
                  <a:cubicBezTo>
                    <a:pt x="127" y="121"/>
                    <a:pt x="65" y="218"/>
                    <a:pt x="17" y="316"/>
                  </a:cubicBezTo>
                  <a:cubicBezTo>
                    <a:pt x="1" y="348"/>
                    <a:pt x="27" y="375"/>
                    <a:pt x="54" y="375"/>
                  </a:cubicBezTo>
                  <a:cubicBezTo>
                    <a:pt x="68" y="375"/>
                    <a:pt x="82" y="368"/>
                    <a:pt x="90" y="352"/>
                  </a:cubicBezTo>
                  <a:cubicBezTo>
                    <a:pt x="151" y="254"/>
                    <a:pt x="200" y="157"/>
                    <a:pt x="260" y="60"/>
                  </a:cubicBezTo>
                  <a:cubicBezTo>
                    <a:pt x="276" y="27"/>
                    <a:pt x="249" y="1"/>
                    <a:pt x="22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 name="Google Shape;937;p31">
              <a:extLst>
                <a:ext uri="{FF2B5EF4-FFF2-40B4-BE49-F238E27FC236}">
                  <a16:creationId xmlns:a16="http://schemas.microsoft.com/office/drawing/2014/main" id="{0926CB33-5B7C-9030-6430-D6C111DD182F}"/>
                </a:ext>
              </a:extLst>
            </p:cNvPr>
            <p:cNvSpPr/>
            <p:nvPr/>
          </p:nvSpPr>
          <p:spPr>
            <a:xfrm>
              <a:off x="8941388" y="3890557"/>
              <a:ext cx="14421" cy="19639"/>
            </a:xfrm>
            <a:custGeom>
              <a:avLst/>
              <a:gdLst/>
              <a:ahLst/>
              <a:cxnLst/>
              <a:rect l="l" t="t" r="r" b="b"/>
              <a:pathLst>
                <a:path w="293" h="399" extrusionOk="0">
                  <a:moveTo>
                    <a:pt x="244" y="21"/>
                  </a:moveTo>
                  <a:cubicBezTo>
                    <a:pt x="256" y="34"/>
                    <a:pt x="268" y="45"/>
                    <a:pt x="256" y="70"/>
                  </a:cubicBezTo>
                  <a:cubicBezTo>
                    <a:pt x="195" y="167"/>
                    <a:pt x="146" y="277"/>
                    <a:pt x="98" y="362"/>
                  </a:cubicBezTo>
                  <a:cubicBezTo>
                    <a:pt x="91" y="376"/>
                    <a:pt x="79" y="382"/>
                    <a:pt x="69" y="382"/>
                  </a:cubicBezTo>
                  <a:cubicBezTo>
                    <a:pt x="61" y="382"/>
                    <a:pt x="54" y="379"/>
                    <a:pt x="49" y="374"/>
                  </a:cubicBezTo>
                  <a:cubicBezTo>
                    <a:pt x="37" y="362"/>
                    <a:pt x="25" y="350"/>
                    <a:pt x="37" y="326"/>
                  </a:cubicBezTo>
                  <a:cubicBezTo>
                    <a:pt x="73" y="240"/>
                    <a:pt x="135" y="143"/>
                    <a:pt x="195" y="34"/>
                  </a:cubicBezTo>
                  <a:cubicBezTo>
                    <a:pt x="208" y="21"/>
                    <a:pt x="219" y="21"/>
                    <a:pt x="219" y="21"/>
                  </a:cubicBezTo>
                  <a:close/>
                  <a:moveTo>
                    <a:pt x="222" y="1"/>
                  </a:moveTo>
                  <a:cubicBezTo>
                    <a:pt x="205" y="1"/>
                    <a:pt x="190" y="7"/>
                    <a:pt x="183" y="21"/>
                  </a:cubicBezTo>
                  <a:cubicBezTo>
                    <a:pt x="110" y="143"/>
                    <a:pt x="62" y="228"/>
                    <a:pt x="25" y="313"/>
                  </a:cubicBezTo>
                  <a:cubicBezTo>
                    <a:pt x="0" y="350"/>
                    <a:pt x="25" y="374"/>
                    <a:pt x="49" y="386"/>
                  </a:cubicBezTo>
                  <a:cubicBezTo>
                    <a:pt x="49" y="399"/>
                    <a:pt x="62" y="399"/>
                    <a:pt x="73" y="399"/>
                  </a:cubicBezTo>
                  <a:cubicBezTo>
                    <a:pt x="86" y="399"/>
                    <a:pt x="98" y="386"/>
                    <a:pt x="110" y="374"/>
                  </a:cubicBezTo>
                  <a:cubicBezTo>
                    <a:pt x="159" y="277"/>
                    <a:pt x="208" y="180"/>
                    <a:pt x="268" y="82"/>
                  </a:cubicBezTo>
                  <a:cubicBezTo>
                    <a:pt x="292" y="45"/>
                    <a:pt x="281" y="21"/>
                    <a:pt x="256" y="9"/>
                  </a:cubicBezTo>
                  <a:cubicBezTo>
                    <a:pt x="246" y="4"/>
                    <a:pt x="234" y="1"/>
                    <a:pt x="22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 name="Google Shape;938;p31">
              <a:extLst>
                <a:ext uri="{FF2B5EF4-FFF2-40B4-BE49-F238E27FC236}">
                  <a16:creationId xmlns:a16="http://schemas.microsoft.com/office/drawing/2014/main" id="{2A8616F8-28AD-9BAA-8862-A7218F135FC1}"/>
                </a:ext>
              </a:extLst>
            </p:cNvPr>
            <p:cNvSpPr/>
            <p:nvPr/>
          </p:nvSpPr>
          <p:spPr>
            <a:xfrm>
              <a:off x="8953694" y="3891788"/>
              <a:ext cx="14372" cy="21804"/>
            </a:xfrm>
            <a:custGeom>
              <a:avLst/>
              <a:gdLst/>
              <a:ahLst/>
              <a:cxnLst/>
              <a:rect l="l" t="t" r="r" b="b"/>
              <a:pathLst>
                <a:path w="292" h="443" extrusionOk="0">
                  <a:moveTo>
                    <a:pt x="231" y="0"/>
                  </a:moveTo>
                  <a:cubicBezTo>
                    <a:pt x="219" y="0"/>
                    <a:pt x="208" y="6"/>
                    <a:pt x="201" y="20"/>
                  </a:cubicBezTo>
                  <a:cubicBezTo>
                    <a:pt x="140" y="142"/>
                    <a:pt x="79" y="252"/>
                    <a:pt x="18" y="374"/>
                  </a:cubicBezTo>
                  <a:cubicBezTo>
                    <a:pt x="1" y="408"/>
                    <a:pt x="32" y="442"/>
                    <a:pt x="65" y="442"/>
                  </a:cubicBezTo>
                  <a:cubicBezTo>
                    <a:pt x="79" y="442"/>
                    <a:pt x="93" y="436"/>
                    <a:pt x="104" y="422"/>
                  </a:cubicBezTo>
                  <a:cubicBezTo>
                    <a:pt x="164" y="301"/>
                    <a:pt x="225" y="191"/>
                    <a:pt x="274" y="69"/>
                  </a:cubicBezTo>
                  <a:cubicBezTo>
                    <a:pt x="291" y="35"/>
                    <a:pt x="260" y="0"/>
                    <a:pt x="23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 name="Google Shape;939;p31">
              <a:extLst>
                <a:ext uri="{FF2B5EF4-FFF2-40B4-BE49-F238E27FC236}">
                  <a16:creationId xmlns:a16="http://schemas.microsoft.com/office/drawing/2014/main" id="{58D85F3C-A332-1069-08A6-83CB853B0EBF}"/>
                </a:ext>
              </a:extLst>
            </p:cNvPr>
            <p:cNvSpPr/>
            <p:nvPr/>
          </p:nvSpPr>
          <p:spPr>
            <a:xfrm>
              <a:off x="8953349" y="3891345"/>
              <a:ext cx="15061" cy="22444"/>
            </a:xfrm>
            <a:custGeom>
              <a:avLst/>
              <a:gdLst/>
              <a:ahLst/>
              <a:cxnLst/>
              <a:rect l="l" t="t" r="r" b="b"/>
              <a:pathLst>
                <a:path w="306" h="456" extrusionOk="0">
                  <a:moveTo>
                    <a:pt x="244" y="18"/>
                  </a:moveTo>
                  <a:cubicBezTo>
                    <a:pt x="244" y="18"/>
                    <a:pt x="257" y="18"/>
                    <a:pt x="257" y="29"/>
                  </a:cubicBezTo>
                  <a:cubicBezTo>
                    <a:pt x="268" y="29"/>
                    <a:pt x="281" y="54"/>
                    <a:pt x="268" y="78"/>
                  </a:cubicBezTo>
                  <a:cubicBezTo>
                    <a:pt x="220" y="188"/>
                    <a:pt x="159" y="310"/>
                    <a:pt x="98" y="419"/>
                  </a:cubicBezTo>
                  <a:cubicBezTo>
                    <a:pt x="91" y="433"/>
                    <a:pt x="84" y="439"/>
                    <a:pt x="77" y="439"/>
                  </a:cubicBezTo>
                  <a:cubicBezTo>
                    <a:pt x="72" y="439"/>
                    <a:pt x="67" y="436"/>
                    <a:pt x="62" y="431"/>
                  </a:cubicBezTo>
                  <a:cubicBezTo>
                    <a:pt x="38" y="431"/>
                    <a:pt x="25" y="407"/>
                    <a:pt x="38" y="383"/>
                  </a:cubicBezTo>
                  <a:cubicBezTo>
                    <a:pt x="98" y="273"/>
                    <a:pt x="159" y="151"/>
                    <a:pt x="220" y="42"/>
                  </a:cubicBezTo>
                  <a:cubicBezTo>
                    <a:pt x="220" y="29"/>
                    <a:pt x="232" y="18"/>
                    <a:pt x="244" y="18"/>
                  </a:cubicBezTo>
                  <a:close/>
                  <a:moveTo>
                    <a:pt x="249" y="0"/>
                  </a:moveTo>
                  <a:cubicBezTo>
                    <a:pt x="231" y="0"/>
                    <a:pt x="213" y="11"/>
                    <a:pt x="195" y="29"/>
                  </a:cubicBezTo>
                  <a:cubicBezTo>
                    <a:pt x="135" y="139"/>
                    <a:pt x="74" y="261"/>
                    <a:pt x="25" y="383"/>
                  </a:cubicBezTo>
                  <a:cubicBezTo>
                    <a:pt x="1" y="407"/>
                    <a:pt x="25" y="443"/>
                    <a:pt x="49" y="455"/>
                  </a:cubicBezTo>
                  <a:lnTo>
                    <a:pt x="74" y="455"/>
                  </a:lnTo>
                  <a:cubicBezTo>
                    <a:pt x="86" y="455"/>
                    <a:pt x="98" y="455"/>
                    <a:pt x="111" y="431"/>
                  </a:cubicBezTo>
                  <a:cubicBezTo>
                    <a:pt x="171" y="321"/>
                    <a:pt x="232" y="200"/>
                    <a:pt x="293" y="78"/>
                  </a:cubicBezTo>
                  <a:cubicBezTo>
                    <a:pt x="305" y="54"/>
                    <a:pt x="293" y="18"/>
                    <a:pt x="268" y="5"/>
                  </a:cubicBezTo>
                  <a:cubicBezTo>
                    <a:pt x="262" y="2"/>
                    <a:pt x="255" y="0"/>
                    <a:pt x="24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 name="Google Shape;940;p31">
              <a:extLst>
                <a:ext uri="{FF2B5EF4-FFF2-40B4-BE49-F238E27FC236}">
                  <a16:creationId xmlns:a16="http://schemas.microsoft.com/office/drawing/2014/main" id="{BB4076F7-7425-A6AE-3B6A-32C08B44E7B1}"/>
                </a:ext>
              </a:extLst>
            </p:cNvPr>
            <p:cNvSpPr/>
            <p:nvPr/>
          </p:nvSpPr>
          <p:spPr>
            <a:xfrm>
              <a:off x="8965655" y="3892526"/>
              <a:ext cx="13535" cy="22838"/>
            </a:xfrm>
            <a:custGeom>
              <a:avLst/>
              <a:gdLst/>
              <a:ahLst/>
              <a:cxnLst/>
              <a:rect l="l" t="t" r="r" b="b"/>
              <a:pathLst>
                <a:path w="275" h="464" extrusionOk="0">
                  <a:moveTo>
                    <a:pt x="207" y="1"/>
                  </a:moveTo>
                  <a:cubicBezTo>
                    <a:pt x="202" y="1"/>
                    <a:pt x="196" y="2"/>
                    <a:pt x="188" y="5"/>
                  </a:cubicBezTo>
                  <a:cubicBezTo>
                    <a:pt x="157" y="5"/>
                    <a:pt x="151" y="41"/>
                    <a:pt x="164" y="67"/>
                  </a:cubicBezTo>
                  <a:lnTo>
                    <a:pt x="164" y="67"/>
                  </a:lnTo>
                  <a:cubicBezTo>
                    <a:pt x="164" y="67"/>
                    <a:pt x="164" y="67"/>
                    <a:pt x="164" y="67"/>
                  </a:cubicBezTo>
                  <a:cubicBezTo>
                    <a:pt x="164" y="67"/>
                    <a:pt x="140" y="115"/>
                    <a:pt x="140" y="127"/>
                  </a:cubicBezTo>
                  <a:cubicBezTo>
                    <a:pt x="115" y="151"/>
                    <a:pt x="104" y="188"/>
                    <a:pt x="91" y="224"/>
                  </a:cubicBezTo>
                  <a:cubicBezTo>
                    <a:pt x="67" y="273"/>
                    <a:pt x="43" y="334"/>
                    <a:pt x="18" y="395"/>
                  </a:cubicBezTo>
                  <a:cubicBezTo>
                    <a:pt x="1" y="429"/>
                    <a:pt x="32" y="463"/>
                    <a:pt x="61" y="463"/>
                  </a:cubicBezTo>
                  <a:cubicBezTo>
                    <a:pt x="73" y="463"/>
                    <a:pt x="84" y="457"/>
                    <a:pt x="91" y="443"/>
                  </a:cubicBezTo>
                  <a:lnTo>
                    <a:pt x="201" y="188"/>
                  </a:lnTo>
                  <a:cubicBezTo>
                    <a:pt x="225" y="127"/>
                    <a:pt x="274" y="78"/>
                    <a:pt x="237" y="18"/>
                  </a:cubicBezTo>
                  <a:cubicBezTo>
                    <a:pt x="229" y="9"/>
                    <a:pt x="220" y="1"/>
                    <a:pt x="20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 name="Google Shape;941;p31">
              <a:extLst>
                <a:ext uri="{FF2B5EF4-FFF2-40B4-BE49-F238E27FC236}">
                  <a16:creationId xmlns:a16="http://schemas.microsoft.com/office/drawing/2014/main" id="{864A5558-4C13-127F-34EE-CB8C24A0C018}"/>
                </a:ext>
              </a:extLst>
            </p:cNvPr>
            <p:cNvSpPr/>
            <p:nvPr/>
          </p:nvSpPr>
          <p:spPr>
            <a:xfrm>
              <a:off x="8965310" y="3892182"/>
              <a:ext cx="13880" cy="23379"/>
            </a:xfrm>
            <a:custGeom>
              <a:avLst/>
              <a:gdLst/>
              <a:ahLst/>
              <a:cxnLst/>
              <a:rect l="l" t="t" r="r" b="b"/>
              <a:pathLst>
                <a:path w="282" h="475" extrusionOk="0">
                  <a:moveTo>
                    <a:pt x="195" y="12"/>
                  </a:moveTo>
                  <a:cubicBezTo>
                    <a:pt x="220" y="12"/>
                    <a:pt x="232" y="12"/>
                    <a:pt x="244" y="37"/>
                  </a:cubicBezTo>
                  <a:cubicBezTo>
                    <a:pt x="257" y="74"/>
                    <a:pt x="244" y="110"/>
                    <a:pt x="220" y="158"/>
                  </a:cubicBezTo>
                  <a:cubicBezTo>
                    <a:pt x="208" y="171"/>
                    <a:pt x="208" y="183"/>
                    <a:pt x="208" y="183"/>
                  </a:cubicBezTo>
                  <a:cubicBezTo>
                    <a:pt x="171" y="268"/>
                    <a:pt x="135" y="353"/>
                    <a:pt x="86" y="438"/>
                  </a:cubicBezTo>
                  <a:cubicBezTo>
                    <a:pt x="79" y="453"/>
                    <a:pt x="72" y="459"/>
                    <a:pt x="65" y="459"/>
                  </a:cubicBezTo>
                  <a:cubicBezTo>
                    <a:pt x="60" y="459"/>
                    <a:pt x="55" y="455"/>
                    <a:pt x="50" y="450"/>
                  </a:cubicBezTo>
                  <a:cubicBezTo>
                    <a:pt x="38" y="450"/>
                    <a:pt x="25" y="426"/>
                    <a:pt x="25" y="402"/>
                  </a:cubicBezTo>
                  <a:cubicBezTo>
                    <a:pt x="50" y="366"/>
                    <a:pt x="62" y="329"/>
                    <a:pt x="86" y="293"/>
                  </a:cubicBezTo>
                  <a:cubicBezTo>
                    <a:pt x="86" y="268"/>
                    <a:pt x="98" y="244"/>
                    <a:pt x="111" y="231"/>
                  </a:cubicBezTo>
                  <a:cubicBezTo>
                    <a:pt x="122" y="195"/>
                    <a:pt x="135" y="171"/>
                    <a:pt x="147" y="134"/>
                  </a:cubicBezTo>
                  <a:cubicBezTo>
                    <a:pt x="147" y="134"/>
                    <a:pt x="159" y="122"/>
                    <a:pt x="159" y="110"/>
                  </a:cubicBezTo>
                  <a:lnTo>
                    <a:pt x="171" y="98"/>
                  </a:lnTo>
                  <a:lnTo>
                    <a:pt x="244" y="98"/>
                  </a:lnTo>
                  <a:lnTo>
                    <a:pt x="171" y="61"/>
                  </a:lnTo>
                  <a:lnTo>
                    <a:pt x="171" y="49"/>
                  </a:lnTo>
                  <a:cubicBezTo>
                    <a:pt x="171" y="37"/>
                    <a:pt x="171" y="25"/>
                    <a:pt x="195" y="25"/>
                  </a:cubicBezTo>
                  <a:lnTo>
                    <a:pt x="195" y="12"/>
                  </a:lnTo>
                  <a:close/>
                  <a:moveTo>
                    <a:pt x="184" y="1"/>
                  </a:moveTo>
                  <a:cubicBezTo>
                    <a:pt x="159" y="1"/>
                    <a:pt x="147" y="37"/>
                    <a:pt x="147" y="61"/>
                  </a:cubicBezTo>
                  <a:cubicBezTo>
                    <a:pt x="159" y="61"/>
                    <a:pt x="159" y="74"/>
                    <a:pt x="159" y="74"/>
                  </a:cubicBezTo>
                  <a:cubicBezTo>
                    <a:pt x="159" y="85"/>
                    <a:pt x="147" y="98"/>
                    <a:pt x="147" y="98"/>
                  </a:cubicBezTo>
                  <a:cubicBezTo>
                    <a:pt x="147" y="110"/>
                    <a:pt x="135" y="122"/>
                    <a:pt x="135" y="134"/>
                  </a:cubicBezTo>
                  <a:cubicBezTo>
                    <a:pt x="122" y="158"/>
                    <a:pt x="111" y="195"/>
                    <a:pt x="98" y="220"/>
                  </a:cubicBezTo>
                  <a:cubicBezTo>
                    <a:pt x="86" y="244"/>
                    <a:pt x="74" y="256"/>
                    <a:pt x="62" y="280"/>
                  </a:cubicBezTo>
                  <a:cubicBezTo>
                    <a:pt x="50" y="317"/>
                    <a:pt x="38" y="353"/>
                    <a:pt x="14" y="402"/>
                  </a:cubicBezTo>
                  <a:cubicBezTo>
                    <a:pt x="1" y="426"/>
                    <a:pt x="25" y="463"/>
                    <a:pt x="50" y="474"/>
                  </a:cubicBezTo>
                  <a:lnTo>
                    <a:pt x="62" y="474"/>
                  </a:lnTo>
                  <a:cubicBezTo>
                    <a:pt x="86" y="474"/>
                    <a:pt x="98" y="463"/>
                    <a:pt x="111" y="450"/>
                  </a:cubicBezTo>
                  <a:cubicBezTo>
                    <a:pt x="147" y="366"/>
                    <a:pt x="184" y="268"/>
                    <a:pt x="220" y="195"/>
                  </a:cubicBezTo>
                  <a:cubicBezTo>
                    <a:pt x="220" y="183"/>
                    <a:pt x="232" y="171"/>
                    <a:pt x="232" y="171"/>
                  </a:cubicBezTo>
                  <a:cubicBezTo>
                    <a:pt x="257" y="122"/>
                    <a:pt x="281" y="74"/>
                    <a:pt x="257" y="25"/>
                  </a:cubicBezTo>
                  <a:cubicBezTo>
                    <a:pt x="244" y="1"/>
                    <a:pt x="220" y="1"/>
                    <a:pt x="19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 name="Google Shape;942;p31">
              <a:extLst>
                <a:ext uri="{FF2B5EF4-FFF2-40B4-BE49-F238E27FC236}">
                  <a16:creationId xmlns:a16="http://schemas.microsoft.com/office/drawing/2014/main" id="{0B62D7C6-6AE1-0023-692F-6E994B2FE5B5}"/>
                </a:ext>
              </a:extLst>
            </p:cNvPr>
            <p:cNvSpPr/>
            <p:nvPr/>
          </p:nvSpPr>
          <p:spPr>
            <a:xfrm>
              <a:off x="8976926" y="3893855"/>
              <a:ext cx="14471" cy="22444"/>
            </a:xfrm>
            <a:custGeom>
              <a:avLst/>
              <a:gdLst/>
              <a:ahLst/>
              <a:cxnLst/>
              <a:rect l="l" t="t" r="r" b="b"/>
              <a:pathLst>
                <a:path w="294" h="456" extrusionOk="0">
                  <a:moveTo>
                    <a:pt x="228" y="0"/>
                  </a:moveTo>
                  <a:cubicBezTo>
                    <a:pt x="214" y="0"/>
                    <a:pt x="201" y="5"/>
                    <a:pt x="191" y="15"/>
                  </a:cubicBezTo>
                  <a:cubicBezTo>
                    <a:pt x="105" y="124"/>
                    <a:pt x="45" y="259"/>
                    <a:pt x="8" y="404"/>
                  </a:cubicBezTo>
                  <a:cubicBezTo>
                    <a:pt x="1" y="435"/>
                    <a:pt x="26" y="455"/>
                    <a:pt x="52" y="455"/>
                  </a:cubicBezTo>
                  <a:cubicBezTo>
                    <a:pt x="68" y="455"/>
                    <a:pt x="84" y="447"/>
                    <a:pt x="94" y="429"/>
                  </a:cubicBezTo>
                  <a:cubicBezTo>
                    <a:pt x="142" y="295"/>
                    <a:pt x="191" y="173"/>
                    <a:pt x="276" y="64"/>
                  </a:cubicBezTo>
                  <a:cubicBezTo>
                    <a:pt x="293" y="29"/>
                    <a:pt x="261" y="0"/>
                    <a:pt x="228"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 name="Google Shape;943;p31">
              <a:extLst>
                <a:ext uri="{FF2B5EF4-FFF2-40B4-BE49-F238E27FC236}">
                  <a16:creationId xmlns:a16="http://schemas.microsoft.com/office/drawing/2014/main" id="{0CB41EF5-FFA8-1E51-4840-30DF46F02CBE}"/>
                </a:ext>
              </a:extLst>
            </p:cNvPr>
            <p:cNvSpPr/>
            <p:nvPr/>
          </p:nvSpPr>
          <p:spPr>
            <a:xfrm>
              <a:off x="8976090" y="3893363"/>
              <a:ext cx="15603" cy="23379"/>
            </a:xfrm>
            <a:custGeom>
              <a:avLst/>
              <a:gdLst/>
              <a:ahLst/>
              <a:cxnLst/>
              <a:rect l="l" t="t" r="r" b="b"/>
              <a:pathLst>
                <a:path w="317" h="475" extrusionOk="0">
                  <a:moveTo>
                    <a:pt x="249" y="17"/>
                  </a:moveTo>
                  <a:cubicBezTo>
                    <a:pt x="256" y="17"/>
                    <a:pt x="263" y="20"/>
                    <a:pt x="268" y="25"/>
                  </a:cubicBezTo>
                  <a:cubicBezTo>
                    <a:pt x="281" y="37"/>
                    <a:pt x="293" y="50"/>
                    <a:pt x="281" y="61"/>
                  </a:cubicBezTo>
                  <a:cubicBezTo>
                    <a:pt x="208" y="171"/>
                    <a:pt x="147" y="293"/>
                    <a:pt x="98" y="426"/>
                  </a:cubicBezTo>
                  <a:cubicBezTo>
                    <a:pt x="98" y="444"/>
                    <a:pt x="85" y="455"/>
                    <a:pt x="69" y="455"/>
                  </a:cubicBezTo>
                  <a:cubicBezTo>
                    <a:pt x="63" y="455"/>
                    <a:pt x="56" y="454"/>
                    <a:pt x="49" y="450"/>
                  </a:cubicBezTo>
                  <a:cubicBezTo>
                    <a:pt x="38" y="450"/>
                    <a:pt x="25" y="439"/>
                    <a:pt x="38" y="414"/>
                  </a:cubicBezTo>
                  <a:cubicBezTo>
                    <a:pt x="62" y="280"/>
                    <a:pt x="135" y="147"/>
                    <a:pt x="220" y="37"/>
                  </a:cubicBezTo>
                  <a:cubicBezTo>
                    <a:pt x="227" y="23"/>
                    <a:pt x="238" y="17"/>
                    <a:pt x="249" y="17"/>
                  </a:cubicBezTo>
                  <a:close/>
                  <a:moveTo>
                    <a:pt x="244" y="1"/>
                  </a:moveTo>
                  <a:cubicBezTo>
                    <a:pt x="232" y="1"/>
                    <a:pt x="220" y="7"/>
                    <a:pt x="208" y="25"/>
                  </a:cubicBezTo>
                  <a:cubicBezTo>
                    <a:pt x="122" y="147"/>
                    <a:pt x="49" y="269"/>
                    <a:pt x="13" y="402"/>
                  </a:cubicBezTo>
                  <a:cubicBezTo>
                    <a:pt x="1" y="439"/>
                    <a:pt x="25" y="463"/>
                    <a:pt x="49" y="475"/>
                  </a:cubicBezTo>
                  <a:lnTo>
                    <a:pt x="62" y="475"/>
                  </a:lnTo>
                  <a:cubicBezTo>
                    <a:pt x="86" y="475"/>
                    <a:pt x="111" y="463"/>
                    <a:pt x="122" y="439"/>
                  </a:cubicBezTo>
                  <a:cubicBezTo>
                    <a:pt x="171" y="293"/>
                    <a:pt x="220" y="183"/>
                    <a:pt x="293" y="74"/>
                  </a:cubicBezTo>
                  <a:cubicBezTo>
                    <a:pt x="317" y="50"/>
                    <a:pt x="305" y="25"/>
                    <a:pt x="281" y="13"/>
                  </a:cubicBezTo>
                  <a:cubicBezTo>
                    <a:pt x="269" y="7"/>
                    <a:pt x="257" y="1"/>
                    <a:pt x="24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 name="Google Shape;944;p31">
              <a:extLst>
                <a:ext uri="{FF2B5EF4-FFF2-40B4-BE49-F238E27FC236}">
                  <a16:creationId xmlns:a16="http://schemas.microsoft.com/office/drawing/2014/main" id="{FB10880B-C32A-372F-2C3E-6D7164C90046}"/>
                </a:ext>
              </a:extLst>
            </p:cNvPr>
            <p:cNvSpPr/>
            <p:nvPr/>
          </p:nvSpPr>
          <p:spPr>
            <a:xfrm>
              <a:off x="8987854" y="3891050"/>
              <a:ext cx="14421" cy="24315"/>
            </a:xfrm>
            <a:custGeom>
              <a:avLst/>
              <a:gdLst/>
              <a:ahLst/>
              <a:cxnLst/>
              <a:rect l="l" t="t" r="r" b="b"/>
              <a:pathLst>
                <a:path w="293" h="494" extrusionOk="0">
                  <a:moveTo>
                    <a:pt x="235" y="1"/>
                  </a:moveTo>
                  <a:cubicBezTo>
                    <a:pt x="221" y="1"/>
                    <a:pt x="208" y="7"/>
                    <a:pt x="200" y="24"/>
                  </a:cubicBezTo>
                  <a:lnTo>
                    <a:pt x="18" y="425"/>
                  </a:lnTo>
                  <a:cubicBezTo>
                    <a:pt x="0" y="459"/>
                    <a:pt x="32" y="493"/>
                    <a:pt x="60" y="493"/>
                  </a:cubicBezTo>
                  <a:cubicBezTo>
                    <a:pt x="72" y="493"/>
                    <a:pt x="83" y="487"/>
                    <a:pt x="91" y="473"/>
                  </a:cubicBezTo>
                  <a:cubicBezTo>
                    <a:pt x="164" y="340"/>
                    <a:pt x="224" y="206"/>
                    <a:pt x="285" y="60"/>
                  </a:cubicBezTo>
                  <a:cubicBezTo>
                    <a:pt x="293" y="27"/>
                    <a:pt x="263" y="1"/>
                    <a:pt x="23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 name="Google Shape;945;p31">
              <a:extLst>
                <a:ext uri="{FF2B5EF4-FFF2-40B4-BE49-F238E27FC236}">
                  <a16:creationId xmlns:a16="http://schemas.microsoft.com/office/drawing/2014/main" id="{0EFB3ECE-6160-8242-0F8B-0145DECD7271}"/>
                </a:ext>
              </a:extLst>
            </p:cNvPr>
            <p:cNvSpPr/>
            <p:nvPr/>
          </p:nvSpPr>
          <p:spPr>
            <a:xfrm>
              <a:off x="8987509" y="3890557"/>
              <a:ext cx="14963" cy="25004"/>
            </a:xfrm>
            <a:custGeom>
              <a:avLst/>
              <a:gdLst/>
              <a:ahLst/>
              <a:cxnLst/>
              <a:rect l="l" t="t" r="r" b="b"/>
              <a:pathLst>
                <a:path w="304" h="508" extrusionOk="0">
                  <a:moveTo>
                    <a:pt x="255" y="21"/>
                  </a:moveTo>
                  <a:cubicBezTo>
                    <a:pt x="280" y="34"/>
                    <a:pt x="292" y="45"/>
                    <a:pt x="280" y="70"/>
                  </a:cubicBezTo>
                  <a:lnTo>
                    <a:pt x="244" y="155"/>
                  </a:lnTo>
                  <a:cubicBezTo>
                    <a:pt x="195" y="264"/>
                    <a:pt x="146" y="374"/>
                    <a:pt x="98" y="471"/>
                  </a:cubicBezTo>
                  <a:cubicBezTo>
                    <a:pt x="85" y="496"/>
                    <a:pt x="61" y="496"/>
                    <a:pt x="49" y="496"/>
                  </a:cubicBezTo>
                  <a:cubicBezTo>
                    <a:pt x="36" y="483"/>
                    <a:pt x="25" y="459"/>
                    <a:pt x="36" y="435"/>
                  </a:cubicBezTo>
                  <a:cubicBezTo>
                    <a:pt x="73" y="326"/>
                    <a:pt x="134" y="216"/>
                    <a:pt x="182" y="118"/>
                  </a:cubicBezTo>
                  <a:lnTo>
                    <a:pt x="219" y="34"/>
                  </a:lnTo>
                  <a:cubicBezTo>
                    <a:pt x="231" y="21"/>
                    <a:pt x="231" y="21"/>
                    <a:pt x="244" y="21"/>
                  </a:cubicBezTo>
                  <a:close/>
                  <a:moveTo>
                    <a:pt x="238" y="1"/>
                  </a:moveTo>
                  <a:cubicBezTo>
                    <a:pt x="225" y="1"/>
                    <a:pt x="214" y="7"/>
                    <a:pt x="207" y="21"/>
                  </a:cubicBezTo>
                  <a:lnTo>
                    <a:pt x="158" y="107"/>
                  </a:lnTo>
                  <a:lnTo>
                    <a:pt x="12" y="435"/>
                  </a:lnTo>
                  <a:cubicBezTo>
                    <a:pt x="0" y="459"/>
                    <a:pt x="25" y="496"/>
                    <a:pt x="49" y="507"/>
                  </a:cubicBezTo>
                  <a:lnTo>
                    <a:pt x="73" y="507"/>
                  </a:lnTo>
                  <a:cubicBezTo>
                    <a:pt x="85" y="507"/>
                    <a:pt x="98" y="507"/>
                    <a:pt x="109" y="483"/>
                  </a:cubicBezTo>
                  <a:cubicBezTo>
                    <a:pt x="158" y="374"/>
                    <a:pt x="207" y="264"/>
                    <a:pt x="255" y="167"/>
                  </a:cubicBezTo>
                  <a:lnTo>
                    <a:pt x="292" y="82"/>
                  </a:lnTo>
                  <a:cubicBezTo>
                    <a:pt x="304" y="45"/>
                    <a:pt x="292" y="21"/>
                    <a:pt x="268" y="9"/>
                  </a:cubicBezTo>
                  <a:cubicBezTo>
                    <a:pt x="258" y="4"/>
                    <a:pt x="247" y="1"/>
                    <a:pt x="23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 name="Google Shape;946;p31">
              <a:extLst>
                <a:ext uri="{FF2B5EF4-FFF2-40B4-BE49-F238E27FC236}">
                  <a16:creationId xmlns:a16="http://schemas.microsoft.com/office/drawing/2014/main" id="{6DA68BF2-02B6-9580-11EE-9CC54F2BEA9A}"/>
                </a:ext>
              </a:extLst>
            </p:cNvPr>
            <p:cNvSpPr/>
            <p:nvPr/>
          </p:nvSpPr>
          <p:spPr>
            <a:xfrm>
              <a:off x="8997304" y="3891640"/>
              <a:ext cx="12797" cy="23429"/>
            </a:xfrm>
            <a:custGeom>
              <a:avLst/>
              <a:gdLst/>
              <a:ahLst/>
              <a:cxnLst/>
              <a:rect l="l" t="t" r="r" b="b"/>
              <a:pathLst>
                <a:path w="260" h="476" extrusionOk="0">
                  <a:moveTo>
                    <a:pt x="203" y="0"/>
                  </a:moveTo>
                  <a:cubicBezTo>
                    <a:pt x="189" y="0"/>
                    <a:pt x="175" y="7"/>
                    <a:pt x="166" y="23"/>
                  </a:cubicBezTo>
                  <a:cubicBezTo>
                    <a:pt x="105" y="145"/>
                    <a:pt x="56" y="279"/>
                    <a:pt x="8" y="425"/>
                  </a:cubicBezTo>
                  <a:cubicBezTo>
                    <a:pt x="0" y="455"/>
                    <a:pt x="30" y="476"/>
                    <a:pt x="57" y="476"/>
                  </a:cubicBezTo>
                  <a:cubicBezTo>
                    <a:pt x="73" y="476"/>
                    <a:pt x="88" y="468"/>
                    <a:pt x="93" y="449"/>
                  </a:cubicBezTo>
                  <a:cubicBezTo>
                    <a:pt x="142" y="315"/>
                    <a:pt x="190" y="182"/>
                    <a:pt x="251" y="48"/>
                  </a:cubicBezTo>
                  <a:cubicBezTo>
                    <a:pt x="259" y="24"/>
                    <a:pt x="231" y="0"/>
                    <a:pt x="20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 name="Google Shape;947;p31">
              <a:extLst>
                <a:ext uri="{FF2B5EF4-FFF2-40B4-BE49-F238E27FC236}">
                  <a16:creationId xmlns:a16="http://schemas.microsoft.com/office/drawing/2014/main" id="{A7A4768E-806E-77BC-1B89-8C1DFEF153DB}"/>
                </a:ext>
              </a:extLst>
            </p:cNvPr>
            <p:cNvSpPr/>
            <p:nvPr/>
          </p:nvSpPr>
          <p:spPr>
            <a:xfrm>
              <a:off x="8997058" y="3891197"/>
              <a:ext cx="13240" cy="24364"/>
            </a:xfrm>
            <a:custGeom>
              <a:avLst/>
              <a:gdLst/>
              <a:ahLst/>
              <a:cxnLst/>
              <a:rect l="l" t="t" r="r" b="b"/>
              <a:pathLst>
                <a:path w="269" h="495" extrusionOk="0">
                  <a:moveTo>
                    <a:pt x="220" y="21"/>
                  </a:moveTo>
                  <a:cubicBezTo>
                    <a:pt x="244" y="21"/>
                    <a:pt x="256" y="45"/>
                    <a:pt x="244" y="57"/>
                  </a:cubicBezTo>
                  <a:cubicBezTo>
                    <a:pt x="195" y="178"/>
                    <a:pt x="147" y="313"/>
                    <a:pt x="98" y="446"/>
                  </a:cubicBezTo>
                  <a:cubicBezTo>
                    <a:pt x="89" y="464"/>
                    <a:pt x="73" y="475"/>
                    <a:pt x="61" y="475"/>
                  </a:cubicBezTo>
                  <a:cubicBezTo>
                    <a:pt x="57" y="475"/>
                    <a:pt x="53" y="474"/>
                    <a:pt x="50" y="470"/>
                  </a:cubicBezTo>
                  <a:cubicBezTo>
                    <a:pt x="37" y="470"/>
                    <a:pt x="25" y="458"/>
                    <a:pt x="25" y="434"/>
                  </a:cubicBezTo>
                  <a:cubicBezTo>
                    <a:pt x="61" y="300"/>
                    <a:pt x="123" y="167"/>
                    <a:pt x="183" y="32"/>
                  </a:cubicBezTo>
                  <a:cubicBezTo>
                    <a:pt x="183" y="21"/>
                    <a:pt x="195" y="21"/>
                    <a:pt x="207" y="21"/>
                  </a:cubicBezTo>
                  <a:close/>
                  <a:moveTo>
                    <a:pt x="202" y="0"/>
                  </a:moveTo>
                  <a:cubicBezTo>
                    <a:pt x="187" y="0"/>
                    <a:pt x="173" y="6"/>
                    <a:pt x="159" y="21"/>
                  </a:cubicBezTo>
                  <a:cubicBezTo>
                    <a:pt x="98" y="154"/>
                    <a:pt x="50" y="288"/>
                    <a:pt x="13" y="434"/>
                  </a:cubicBezTo>
                  <a:cubicBezTo>
                    <a:pt x="1" y="458"/>
                    <a:pt x="25" y="483"/>
                    <a:pt x="37" y="494"/>
                  </a:cubicBezTo>
                  <a:lnTo>
                    <a:pt x="61" y="494"/>
                  </a:lnTo>
                  <a:cubicBezTo>
                    <a:pt x="86" y="494"/>
                    <a:pt x="98" y="483"/>
                    <a:pt x="110" y="458"/>
                  </a:cubicBezTo>
                  <a:cubicBezTo>
                    <a:pt x="159" y="324"/>
                    <a:pt x="207" y="191"/>
                    <a:pt x="256" y="69"/>
                  </a:cubicBezTo>
                  <a:cubicBezTo>
                    <a:pt x="268" y="32"/>
                    <a:pt x="256" y="8"/>
                    <a:pt x="231" y="8"/>
                  </a:cubicBezTo>
                  <a:cubicBezTo>
                    <a:pt x="222" y="3"/>
                    <a:pt x="212" y="0"/>
                    <a:pt x="202"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 name="Google Shape;948;p31">
              <a:extLst>
                <a:ext uri="{FF2B5EF4-FFF2-40B4-BE49-F238E27FC236}">
                  <a16:creationId xmlns:a16="http://schemas.microsoft.com/office/drawing/2014/main" id="{B880F45F-32D2-F217-C7B9-D256A95182AC}"/>
                </a:ext>
              </a:extLst>
            </p:cNvPr>
            <p:cNvSpPr/>
            <p:nvPr/>
          </p:nvSpPr>
          <p:spPr>
            <a:xfrm>
              <a:off x="9007444" y="3891197"/>
              <a:ext cx="12650" cy="20131"/>
            </a:xfrm>
            <a:custGeom>
              <a:avLst/>
              <a:gdLst/>
              <a:ahLst/>
              <a:cxnLst/>
              <a:rect l="l" t="t" r="r" b="b"/>
              <a:pathLst>
                <a:path w="257" h="409" extrusionOk="0">
                  <a:moveTo>
                    <a:pt x="197" y="1"/>
                  </a:moveTo>
                  <a:cubicBezTo>
                    <a:pt x="185" y="1"/>
                    <a:pt x="174" y="6"/>
                    <a:pt x="166" y="21"/>
                  </a:cubicBezTo>
                  <a:cubicBezTo>
                    <a:pt x="106" y="130"/>
                    <a:pt x="57" y="240"/>
                    <a:pt x="9" y="349"/>
                  </a:cubicBezTo>
                  <a:cubicBezTo>
                    <a:pt x="0" y="381"/>
                    <a:pt x="30" y="408"/>
                    <a:pt x="58" y="408"/>
                  </a:cubicBezTo>
                  <a:cubicBezTo>
                    <a:pt x="72" y="408"/>
                    <a:pt x="85" y="402"/>
                    <a:pt x="93" y="386"/>
                  </a:cubicBezTo>
                  <a:cubicBezTo>
                    <a:pt x="142" y="288"/>
                    <a:pt x="191" y="178"/>
                    <a:pt x="239" y="69"/>
                  </a:cubicBezTo>
                  <a:cubicBezTo>
                    <a:pt x="257" y="35"/>
                    <a:pt x="225" y="1"/>
                    <a:pt x="19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 name="Google Shape;949;p31">
              <a:extLst>
                <a:ext uri="{FF2B5EF4-FFF2-40B4-BE49-F238E27FC236}">
                  <a16:creationId xmlns:a16="http://schemas.microsoft.com/office/drawing/2014/main" id="{F2F7B89C-D892-997A-417E-3E84C058FBBC}"/>
                </a:ext>
              </a:extLst>
            </p:cNvPr>
            <p:cNvSpPr/>
            <p:nvPr/>
          </p:nvSpPr>
          <p:spPr>
            <a:xfrm>
              <a:off x="9007247" y="3891000"/>
              <a:ext cx="13191" cy="20968"/>
            </a:xfrm>
            <a:custGeom>
              <a:avLst/>
              <a:gdLst/>
              <a:ahLst/>
              <a:cxnLst/>
              <a:rect l="l" t="t" r="r" b="b"/>
              <a:pathLst>
                <a:path w="268" h="426" extrusionOk="0">
                  <a:moveTo>
                    <a:pt x="195" y="12"/>
                  </a:moveTo>
                  <a:cubicBezTo>
                    <a:pt x="207" y="12"/>
                    <a:pt x="207" y="12"/>
                    <a:pt x="219" y="25"/>
                  </a:cubicBezTo>
                  <a:cubicBezTo>
                    <a:pt x="232" y="25"/>
                    <a:pt x="243" y="49"/>
                    <a:pt x="232" y="73"/>
                  </a:cubicBezTo>
                  <a:cubicBezTo>
                    <a:pt x="183" y="171"/>
                    <a:pt x="146" y="255"/>
                    <a:pt x="110" y="353"/>
                  </a:cubicBezTo>
                  <a:lnTo>
                    <a:pt x="86" y="390"/>
                  </a:lnTo>
                  <a:cubicBezTo>
                    <a:pt x="86" y="398"/>
                    <a:pt x="74" y="406"/>
                    <a:pt x="62" y="406"/>
                  </a:cubicBezTo>
                  <a:cubicBezTo>
                    <a:pt x="57" y="406"/>
                    <a:pt x="53" y="405"/>
                    <a:pt x="49" y="401"/>
                  </a:cubicBezTo>
                  <a:cubicBezTo>
                    <a:pt x="24" y="401"/>
                    <a:pt x="13" y="377"/>
                    <a:pt x="24" y="365"/>
                  </a:cubicBezTo>
                  <a:cubicBezTo>
                    <a:pt x="61" y="255"/>
                    <a:pt x="110" y="158"/>
                    <a:pt x="170" y="36"/>
                  </a:cubicBezTo>
                  <a:lnTo>
                    <a:pt x="195" y="12"/>
                  </a:lnTo>
                  <a:close/>
                  <a:moveTo>
                    <a:pt x="219" y="0"/>
                  </a:moveTo>
                  <a:cubicBezTo>
                    <a:pt x="207" y="0"/>
                    <a:pt x="170" y="0"/>
                    <a:pt x="159" y="25"/>
                  </a:cubicBezTo>
                  <a:cubicBezTo>
                    <a:pt x="97" y="146"/>
                    <a:pt x="49" y="255"/>
                    <a:pt x="13" y="353"/>
                  </a:cubicBezTo>
                  <a:cubicBezTo>
                    <a:pt x="0" y="390"/>
                    <a:pt x="13" y="414"/>
                    <a:pt x="37" y="414"/>
                  </a:cubicBezTo>
                  <a:cubicBezTo>
                    <a:pt x="49" y="426"/>
                    <a:pt x="61" y="426"/>
                    <a:pt x="61" y="426"/>
                  </a:cubicBezTo>
                  <a:cubicBezTo>
                    <a:pt x="86" y="426"/>
                    <a:pt x="97" y="414"/>
                    <a:pt x="110" y="401"/>
                  </a:cubicBezTo>
                  <a:lnTo>
                    <a:pt x="122" y="365"/>
                  </a:lnTo>
                  <a:cubicBezTo>
                    <a:pt x="159" y="268"/>
                    <a:pt x="207" y="171"/>
                    <a:pt x="256" y="73"/>
                  </a:cubicBezTo>
                  <a:cubicBezTo>
                    <a:pt x="268" y="49"/>
                    <a:pt x="243" y="12"/>
                    <a:pt x="21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 name="Google Shape;950;p31">
              <a:extLst>
                <a:ext uri="{FF2B5EF4-FFF2-40B4-BE49-F238E27FC236}">
                  <a16:creationId xmlns:a16="http://schemas.microsoft.com/office/drawing/2014/main" id="{45301713-CF88-99CB-6BCF-D3F8E99EDB31}"/>
                </a:ext>
              </a:extLst>
            </p:cNvPr>
            <p:cNvSpPr/>
            <p:nvPr/>
          </p:nvSpPr>
          <p:spPr>
            <a:xfrm>
              <a:off x="9020291" y="3891050"/>
              <a:ext cx="12945" cy="20279"/>
            </a:xfrm>
            <a:custGeom>
              <a:avLst/>
              <a:gdLst/>
              <a:ahLst/>
              <a:cxnLst/>
              <a:rect l="l" t="t" r="r" b="b"/>
              <a:pathLst>
                <a:path w="263" h="412" extrusionOk="0">
                  <a:moveTo>
                    <a:pt x="208" y="1"/>
                  </a:moveTo>
                  <a:cubicBezTo>
                    <a:pt x="195" y="1"/>
                    <a:pt x="181" y="7"/>
                    <a:pt x="173" y="24"/>
                  </a:cubicBezTo>
                  <a:cubicBezTo>
                    <a:pt x="100" y="121"/>
                    <a:pt x="40" y="243"/>
                    <a:pt x="15" y="352"/>
                  </a:cubicBezTo>
                  <a:cubicBezTo>
                    <a:pt x="1" y="388"/>
                    <a:pt x="25" y="411"/>
                    <a:pt x="50" y="411"/>
                  </a:cubicBezTo>
                  <a:cubicBezTo>
                    <a:pt x="66" y="411"/>
                    <a:pt x="83" y="401"/>
                    <a:pt x="88" y="376"/>
                  </a:cubicBezTo>
                  <a:cubicBezTo>
                    <a:pt x="137" y="267"/>
                    <a:pt x="186" y="170"/>
                    <a:pt x="246" y="60"/>
                  </a:cubicBezTo>
                  <a:cubicBezTo>
                    <a:pt x="262" y="27"/>
                    <a:pt x="235" y="1"/>
                    <a:pt x="20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 name="Google Shape;951;p31">
              <a:extLst>
                <a:ext uri="{FF2B5EF4-FFF2-40B4-BE49-F238E27FC236}">
                  <a16:creationId xmlns:a16="http://schemas.microsoft.com/office/drawing/2014/main" id="{BA4595FB-D19F-95B0-3049-037C2CCF7D31}"/>
                </a:ext>
              </a:extLst>
            </p:cNvPr>
            <p:cNvSpPr/>
            <p:nvPr/>
          </p:nvSpPr>
          <p:spPr>
            <a:xfrm>
              <a:off x="9019848" y="3890557"/>
              <a:ext cx="13782" cy="20820"/>
            </a:xfrm>
            <a:custGeom>
              <a:avLst/>
              <a:gdLst/>
              <a:ahLst/>
              <a:cxnLst/>
              <a:rect l="l" t="t" r="r" b="b"/>
              <a:pathLst>
                <a:path w="280" h="423" extrusionOk="0">
                  <a:moveTo>
                    <a:pt x="243" y="21"/>
                  </a:moveTo>
                  <a:cubicBezTo>
                    <a:pt x="255" y="34"/>
                    <a:pt x="255" y="45"/>
                    <a:pt x="243" y="70"/>
                  </a:cubicBezTo>
                  <a:cubicBezTo>
                    <a:pt x="182" y="167"/>
                    <a:pt x="133" y="277"/>
                    <a:pt x="97" y="386"/>
                  </a:cubicBezTo>
                  <a:cubicBezTo>
                    <a:pt x="85" y="410"/>
                    <a:pt x="60" y="410"/>
                    <a:pt x="49" y="410"/>
                  </a:cubicBezTo>
                  <a:cubicBezTo>
                    <a:pt x="36" y="399"/>
                    <a:pt x="24" y="386"/>
                    <a:pt x="24" y="374"/>
                  </a:cubicBezTo>
                  <a:cubicBezTo>
                    <a:pt x="60" y="253"/>
                    <a:pt x="122" y="131"/>
                    <a:pt x="195" y="34"/>
                  </a:cubicBezTo>
                  <a:cubicBezTo>
                    <a:pt x="206" y="21"/>
                    <a:pt x="219" y="21"/>
                    <a:pt x="243" y="21"/>
                  </a:cubicBezTo>
                  <a:close/>
                  <a:moveTo>
                    <a:pt x="218" y="1"/>
                  </a:moveTo>
                  <a:cubicBezTo>
                    <a:pt x="203" y="1"/>
                    <a:pt x="184" y="7"/>
                    <a:pt x="170" y="21"/>
                  </a:cubicBezTo>
                  <a:cubicBezTo>
                    <a:pt x="97" y="131"/>
                    <a:pt x="49" y="240"/>
                    <a:pt x="12" y="362"/>
                  </a:cubicBezTo>
                  <a:cubicBezTo>
                    <a:pt x="0" y="399"/>
                    <a:pt x="24" y="423"/>
                    <a:pt x="36" y="423"/>
                  </a:cubicBezTo>
                  <a:lnTo>
                    <a:pt x="60" y="423"/>
                  </a:lnTo>
                  <a:cubicBezTo>
                    <a:pt x="85" y="423"/>
                    <a:pt x="97" y="423"/>
                    <a:pt x="109" y="386"/>
                  </a:cubicBezTo>
                  <a:cubicBezTo>
                    <a:pt x="146" y="277"/>
                    <a:pt x="195" y="180"/>
                    <a:pt x="268" y="82"/>
                  </a:cubicBezTo>
                  <a:cubicBezTo>
                    <a:pt x="279" y="45"/>
                    <a:pt x="268" y="21"/>
                    <a:pt x="243" y="9"/>
                  </a:cubicBezTo>
                  <a:cubicBezTo>
                    <a:pt x="238" y="4"/>
                    <a:pt x="229" y="1"/>
                    <a:pt x="21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 name="Google Shape;952;p31">
              <a:extLst>
                <a:ext uri="{FF2B5EF4-FFF2-40B4-BE49-F238E27FC236}">
                  <a16:creationId xmlns:a16="http://schemas.microsoft.com/office/drawing/2014/main" id="{7E3A6B05-CCBB-1F5D-176F-9D59B1DACCB0}"/>
                </a:ext>
              </a:extLst>
            </p:cNvPr>
            <p:cNvSpPr/>
            <p:nvPr/>
          </p:nvSpPr>
          <p:spPr>
            <a:xfrm>
              <a:off x="9029594" y="3891640"/>
              <a:ext cx="13388" cy="21952"/>
            </a:xfrm>
            <a:custGeom>
              <a:avLst/>
              <a:gdLst/>
              <a:ahLst/>
              <a:cxnLst/>
              <a:rect l="l" t="t" r="r" b="b"/>
              <a:pathLst>
                <a:path w="272" h="446" extrusionOk="0">
                  <a:moveTo>
                    <a:pt x="223" y="0"/>
                  </a:moveTo>
                  <a:cubicBezTo>
                    <a:pt x="211" y="0"/>
                    <a:pt x="199" y="7"/>
                    <a:pt x="191" y="23"/>
                  </a:cubicBezTo>
                  <a:cubicBezTo>
                    <a:pt x="130" y="133"/>
                    <a:pt x="70" y="255"/>
                    <a:pt x="8" y="377"/>
                  </a:cubicBezTo>
                  <a:cubicBezTo>
                    <a:pt x="0" y="411"/>
                    <a:pt x="28" y="445"/>
                    <a:pt x="53" y="445"/>
                  </a:cubicBezTo>
                  <a:cubicBezTo>
                    <a:pt x="64" y="445"/>
                    <a:pt x="74" y="439"/>
                    <a:pt x="81" y="425"/>
                  </a:cubicBezTo>
                  <a:cubicBezTo>
                    <a:pt x="154" y="304"/>
                    <a:pt x="203" y="182"/>
                    <a:pt x="264" y="60"/>
                  </a:cubicBezTo>
                  <a:cubicBezTo>
                    <a:pt x="272" y="28"/>
                    <a:pt x="248" y="0"/>
                    <a:pt x="22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 name="Google Shape;953;p31">
              <a:extLst>
                <a:ext uri="{FF2B5EF4-FFF2-40B4-BE49-F238E27FC236}">
                  <a16:creationId xmlns:a16="http://schemas.microsoft.com/office/drawing/2014/main" id="{8EB0FCDA-D207-E550-52A1-E1DAF553342A}"/>
                </a:ext>
              </a:extLst>
            </p:cNvPr>
            <p:cNvSpPr/>
            <p:nvPr/>
          </p:nvSpPr>
          <p:spPr>
            <a:xfrm>
              <a:off x="9029397" y="3891000"/>
              <a:ext cx="13782" cy="22789"/>
            </a:xfrm>
            <a:custGeom>
              <a:avLst/>
              <a:gdLst/>
              <a:ahLst/>
              <a:cxnLst/>
              <a:rect l="l" t="t" r="r" b="b"/>
              <a:pathLst>
                <a:path w="280" h="463" extrusionOk="0">
                  <a:moveTo>
                    <a:pt x="216" y="16"/>
                  </a:moveTo>
                  <a:cubicBezTo>
                    <a:pt x="221" y="16"/>
                    <a:pt x="226" y="19"/>
                    <a:pt x="231" y="25"/>
                  </a:cubicBezTo>
                  <a:cubicBezTo>
                    <a:pt x="256" y="25"/>
                    <a:pt x="268" y="49"/>
                    <a:pt x="256" y="73"/>
                  </a:cubicBezTo>
                  <a:cubicBezTo>
                    <a:pt x="207" y="171"/>
                    <a:pt x="147" y="304"/>
                    <a:pt x="85" y="426"/>
                  </a:cubicBezTo>
                  <a:cubicBezTo>
                    <a:pt x="78" y="440"/>
                    <a:pt x="67" y="446"/>
                    <a:pt x="59" y="446"/>
                  </a:cubicBezTo>
                  <a:cubicBezTo>
                    <a:pt x="53" y="446"/>
                    <a:pt x="49" y="443"/>
                    <a:pt x="49" y="438"/>
                  </a:cubicBezTo>
                  <a:cubicBezTo>
                    <a:pt x="25" y="438"/>
                    <a:pt x="12" y="414"/>
                    <a:pt x="25" y="390"/>
                  </a:cubicBezTo>
                  <a:cubicBezTo>
                    <a:pt x="85" y="255"/>
                    <a:pt x="147" y="134"/>
                    <a:pt x="195" y="36"/>
                  </a:cubicBezTo>
                  <a:cubicBezTo>
                    <a:pt x="202" y="22"/>
                    <a:pt x="209" y="16"/>
                    <a:pt x="216" y="16"/>
                  </a:cubicBezTo>
                  <a:close/>
                  <a:moveTo>
                    <a:pt x="244" y="0"/>
                  </a:moveTo>
                  <a:cubicBezTo>
                    <a:pt x="220" y="0"/>
                    <a:pt x="195" y="0"/>
                    <a:pt x="183" y="25"/>
                  </a:cubicBezTo>
                  <a:cubicBezTo>
                    <a:pt x="134" y="122"/>
                    <a:pt x="61" y="255"/>
                    <a:pt x="12" y="390"/>
                  </a:cubicBezTo>
                  <a:cubicBezTo>
                    <a:pt x="1" y="414"/>
                    <a:pt x="12" y="450"/>
                    <a:pt x="37" y="462"/>
                  </a:cubicBezTo>
                  <a:lnTo>
                    <a:pt x="61" y="462"/>
                  </a:lnTo>
                  <a:cubicBezTo>
                    <a:pt x="74" y="462"/>
                    <a:pt x="85" y="462"/>
                    <a:pt x="98" y="438"/>
                  </a:cubicBezTo>
                  <a:cubicBezTo>
                    <a:pt x="171" y="317"/>
                    <a:pt x="231" y="182"/>
                    <a:pt x="268" y="73"/>
                  </a:cubicBezTo>
                  <a:cubicBezTo>
                    <a:pt x="280" y="49"/>
                    <a:pt x="268" y="12"/>
                    <a:pt x="24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 name="Google Shape;954;p31">
              <a:extLst>
                <a:ext uri="{FF2B5EF4-FFF2-40B4-BE49-F238E27FC236}">
                  <a16:creationId xmlns:a16="http://schemas.microsoft.com/office/drawing/2014/main" id="{898D4C9F-D1D7-FEAD-CCD8-32E38FB022A4}"/>
                </a:ext>
              </a:extLst>
            </p:cNvPr>
            <p:cNvSpPr/>
            <p:nvPr/>
          </p:nvSpPr>
          <p:spPr>
            <a:xfrm>
              <a:off x="9039339" y="3892034"/>
              <a:ext cx="16095" cy="22100"/>
            </a:xfrm>
            <a:custGeom>
              <a:avLst/>
              <a:gdLst/>
              <a:ahLst/>
              <a:cxnLst/>
              <a:rect l="l" t="t" r="r" b="b"/>
              <a:pathLst>
                <a:path w="327" h="449" extrusionOk="0">
                  <a:moveTo>
                    <a:pt x="267" y="0"/>
                  </a:moveTo>
                  <a:cubicBezTo>
                    <a:pt x="255" y="0"/>
                    <a:pt x="244" y="5"/>
                    <a:pt x="236" y="15"/>
                  </a:cubicBezTo>
                  <a:cubicBezTo>
                    <a:pt x="151" y="125"/>
                    <a:pt x="78" y="247"/>
                    <a:pt x="18" y="380"/>
                  </a:cubicBezTo>
                  <a:cubicBezTo>
                    <a:pt x="0" y="415"/>
                    <a:pt x="32" y="449"/>
                    <a:pt x="60" y="449"/>
                  </a:cubicBezTo>
                  <a:cubicBezTo>
                    <a:pt x="72" y="449"/>
                    <a:pt x="83" y="443"/>
                    <a:pt x="91" y="429"/>
                  </a:cubicBezTo>
                  <a:cubicBezTo>
                    <a:pt x="163" y="296"/>
                    <a:pt x="236" y="174"/>
                    <a:pt x="309" y="52"/>
                  </a:cubicBezTo>
                  <a:cubicBezTo>
                    <a:pt x="327" y="26"/>
                    <a:pt x="295" y="0"/>
                    <a:pt x="26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 name="Google Shape;955;p31">
              <a:extLst>
                <a:ext uri="{FF2B5EF4-FFF2-40B4-BE49-F238E27FC236}">
                  <a16:creationId xmlns:a16="http://schemas.microsoft.com/office/drawing/2014/main" id="{3AA1C323-162A-BADF-5395-5AE3B3A03C81}"/>
                </a:ext>
              </a:extLst>
            </p:cNvPr>
            <p:cNvSpPr/>
            <p:nvPr/>
          </p:nvSpPr>
          <p:spPr>
            <a:xfrm>
              <a:off x="9038995" y="3891345"/>
              <a:ext cx="16784" cy="23035"/>
            </a:xfrm>
            <a:custGeom>
              <a:avLst/>
              <a:gdLst/>
              <a:ahLst/>
              <a:cxnLst/>
              <a:rect l="l" t="t" r="r" b="b"/>
              <a:pathLst>
                <a:path w="341" h="468" extrusionOk="0">
                  <a:moveTo>
                    <a:pt x="279" y="18"/>
                  </a:moveTo>
                  <a:cubicBezTo>
                    <a:pt x="279" y="18"/>
                    <a:pt x="292" y="18"/>
                    <a:pt x="292" y="29"/>
                  </a:cubicBezTo>
                  <a:cubicBezTo>
                    <a:pt x="304" y="29"/>
                    <a:pt x="316" y="42"/>
                    <a:pt x="304" y="66"/>
                  </a:cubicBezTo>
                  <a:cubicBezTo>
                    <a:pt x="219" y="200"/>
                    <a:pt x="158" y="321"/>
                    <a:pt x="98" y="431"/>
                  </a:cubicBezTo>
                  <a:cubicBezTo>
                    <a:pt x="90" y="445"/>
                    <a:pt x="79" y="451"/>
                    <a:pt x="68" y="451"/>
                  </a:cubicBezTo>
                  <a:cubicBezTo>
                    <a:pt x="61" y="451"/>
                    <a:pt x="54" y="448"/>
                    <a:pt x="49" y="443"/>
                  </a:cubicBezTo>
                  <a:cubicBezTo>
                    <a:pt x="36" y="443"/>
                    <a:pt x="25" y="419"/>
                    <a:pt x="36" y="394"/>
                  </a:cubicBezTo>
                  <a:cubicBezTo>
                    <a:pt x="85" y="273"/>
                    <a:pt x="158" y="139"/>
                    <a:pt x="243" y="29"/>
                  </a:cubicBezTo>
                  <a:cubicBezTo>
                    <a:pt x="255" y="29"/>
                    <a:pt x="268" y="18"/>
                    <a:pt x="279" y="18"/>
                  </a:cubicBezTo>
                  <a:close/>
                  <a:moveTo>
                    <a:pt x="276" y="1"/>
                  </a:moveTo>
                  <a:cubicBezTo>
                    <a:pt x="261" y="1"/>
                    <a:pt x="244" y="10"/>
                    <a:pt x="231" y="29"/>
                  </a:cubicBezTo>
                  <a:cubicBezTo>
                    <a:pt x="146" y="139"/>
                    <a:pt x="73" y="261"/>
                    <a:pt x="12" y="394"/>
                  </a:cubicBezTo>
                  <a:cubicBezTo>
                    <a:pt x="0" y="419"/>
                    <a:pt x="12" y="455"/>
                    <a:pt x="36" y="467"/>
                  </a:cubicBezTo>
                  <a:lnTo>
                    <a:pt x="61" y="467"/>
                  </a:lnTo>
                  <a:cubicBezTo>
                    <a:pt x="85" y="467"/>
                    <a:pt x="98" y="455"/>
                    <a:pt x="109" y="443"/>
                  </a:cubicBezTo>
                  <a:cubicBezTo>
                    <a:pt x="170" y="321"/>
                    <a:pt x="243" y="212"/>
                    <a:pt x="316" y="78"/>
                  </a:cubicBezTo>
                  <a:cubicBezTo>
                    <a:pt x="341" y="54"/>
                    <a:pt x="328" y="29"/>
                    <a:pt x="304" y="18"/>
                  </a:cubicBezTo>
                  <a:cubicBezTo>
                    <a:pt x="298" y="7"/>
                    <a:pt x="288" y="1"/>
                    <a:pt x="27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 name="Google Shape;956;p31">
              <a:extLst>
                <a:ext uri="{FF2B5EF4-FFF2-40B4-BE49-F238E27FC236}">
                  <a16:creationId xmlns:a16="http://schemas.microsoft.com/office/drawing/2014/main" id="{77EEB999-415B-3D84-0512-9980C44D206B}"/>
                </a:ext>
              </a:extLst>
            </p:cNvPr>
            <p:cNvSpPr/>
            <p:nvPr/>
          </p:nvSpPr>
          <p:spPr>
            <a:xfrm>
              <a:off x="9052531" y="3891050"/>
              <a:ext cx="16587" cy="24118"/>
            </a:xfrm>
            <a:custGeom>
              <a:avLst/>
              <a:gdLst/>
              <a:ahLst/>
              <a:cxnLst/>
              <a:rect l="l" t="t" r="r" b="b"/>
              <a:pathLst>
                <a:path w="337" h="490" extrusionOk="0">
                  <a:moveTo>
                    <a:pt x="283" y="1"/>
                  </a:moveTo>
                  <a:cubicBezTo>
                    <a:pt x="269" y="1"/>
                    <a:pt x="256" y="7"/>
                    <a:pt x="248" y="24"/>
                  </a:cubicBezTo>
                  <a:cubicBezTo>
                    <a:pt x="163" y="145"/>
                    <a:pt x="90" y="279"/>
                    <a:pt x="17" y="425"/>
                  </a:cubicBezTo>
                  <a:cubicBezTo>
                    <a:pt x="1" y="457"/>
                    <a:pt x="28" y="490"/>
                    <a:pt x="59" y="490"/>
                  </a:cubicBezTo>
                  <a:cubicBezTo>
                    <a:pt x="74" y="490"/>
                    <a:pt x="90" y="481"/>
                    <a:pt x="102" y="461"/>
                  </a:cubicBezTo>
                  <a:cubicBezTo>
                    <a:pt x="163" y="327"/>
                    <a:pt x="236" y="194"/>
                    <a:pt x="321" y="60"/>
                  </a:cubicBezTo>
                  <a:cubicBezTo>
                    <a:pt x="337" y="27"/>
                    <a:pt x="310" y="1"/>
                    <a:pt x="28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 name="Google Shape;957;p31">
              <a:extLst>
                <a:ext uri="{FF2B5EF4-FFF2-40B4-BE49-F238E27FC236}">
                  <a16:creationId xmlns:a16="http://schemas.microsoft.com/office/drawing/2014/main" id="{4F67ACBE-FE86-3833-17B1-CF90F0B2C924}"/>
                </a:ext>
              </a:extLst>
            </p:cNvPr>
            <p:cNvSpPr/>
            <p:nvPr/>
          </p:nvSpPr>
          <p:spPr>
            <a:xfrm>
              <a:off x="9052728" y="3890557"/>
              <a:ext cx="16784" cy="25004"/>
            </a:xfrm>
            <a:custGeom>
              <a:avLst/>
              <a:gdLst/>
              <a:ahLst/>
              <a:cxnLst/>
              <a:rect l="l" t="t" r="r" b="b"/>
              <a:pathLst>
                <a:path w="341" h="508" extrusionOk="0">
                  <a:moveTo>
                    <a:pt x="292" y="21"/>
                  </a:moveTo>
                  <a:cubicBezTo>
                    <a:pt x="305" y="34"/>
                    <a:pt x="317" y="45"/>
                    <a:pt x="305" y="70"/>
                  </a:cubicBezTo>
                  <a:cubicBezTo>
                    <a:pt x="219" y="204"/>
                    <a:pt x="146" y="350"/>
                    <a:pt x="86" y="471"/>
                  </a:cubicBezTo>
                  <a:cubicBezTo>
                    <a:pt x="79" y="486"/>
                    <a:pt x="72" y="492"/>
                    <a:pt x="65" y="492"/>
                  </a:cubicBezTo>
                  <a:cubicBezTo>
                    <a:pt x="60" y="492"/>
                    <a:pt x="54" y="488"/>
                    <a:pt x="49" y="483"/>
                  </a:cubicBezTo>
                  <a:cubicBezTo>
                    <a:pt x="25" y="483"/>
                    <a:pt x="13" y="459"/>
                    <a:pt x="25" y="435"/>
                  </a:cubicBezTo>
                  <a:cubicBezTo>
                    <a:pt x="86" y="313"/>
                    <a:pt x="159" y="180"/>
                    <a:pt x="244" y="34"/>
                  </a:cubicBezTo>
                  <a:cubicBezTo>
                    <a:pt x="256" y="21"/>
                    <a:pt x="268" y="21"/>
                    <a:pt x="268" y="21"/>
                  </a:cubicBezTo>
                  <a:close/>
                  <a:moveTo>
                    <a:pt x="271" y="1"/>
                  </a:moveTo>
                  <a:cubicBezTo>
                    <a:pt x="254" y="1"/>
                    <a:pt x="239" y="7"/>
                    <a:pt x="232" y="21"/>
                  </a:cubicBezTo>
                  <a:cubicBezTo>
                    <a:pt x="146" y="167"/>
                    <a:pt x="73" y="301"/>
                    <a:pt x="13" y="435"/>
                  </a:cubicBezTo>
                  <a:cubicBezTo>
                    <a:pt x="0" y="459"/>
                    <a:pt x="13" y="496"/>
                    <a:pt x="37" y="507"/>
                  </a:cubicBezTo>
                  <a:lnTo>
                    <a:pt x="62" y="507"/>
                  </a:lnTo>
                  <a:cubicBezTo>
                    <a:pt x="73" y="507"/>
                    <a:pt x="86" y="496"/>
                    <a:pt x="98" y="483"/>
                  </a:cubicBezTo>
                  <a:cubicBezTo>
                    <a:pt x="159" y="362"/>
                    <a:pt x="244" y="216"/>
                    <a:pt x="317" y="82"/>
                  </a:cubicBezTo>
                  <a:cubicBezTo>
                    <a:pt x="341" y="45"/>
                    <a:pt x="317" y="21"/>
                    <a:pt x="305" y="9"/>
                  </a:cubicBezTo>
                  <a:cubicBezTo>
                    <a:pt x="295" y="4"/>
                    <a:pt x="282" y="1"/>
                    <a:pt x="27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 name="Google Shape;958;p31">
              <a:extLst>
                <a:ext uri="{FF2B5EF4-FFF2-40B4-BE49-F238E27FC236}">
                  <a16:creationId xmlns:a16="http://schemas.microsoft.com/office/drawing/2014/main" id="{0ABF504E-6DB9-DC75-4C32-7C895D3FA2A2}"/>
                </a:ext>
              </a:extLst>
            </p:cNvPr>
            <p:cNvSpPr/>
            <p:nvPr/>
          </p:nvSpPr>
          <p:spPr>
            <a:xfrm>
              <a:off x="9065132" y="3893265"/>
              <a:ext cx="13191" cy="23576"/>
            </a:xfrm>
            <a:custGeom>
              <a:avLst/>
              <a:gdLst/>
              <a:ahLst/>
              <a:cxnLst/>
              <a:rect l="l" t="t" r="r" b="b"/>
              <a:pathLst>
                <a:path w="268" h="479" extrusionOk="0">
                  <a:moveTo>
                    <a:pt x="211" y="1"/>
                  </a:moveTo>
                  <a:cubicBezTo>
                    <a:pt x="194" y="1"/>
                    <a:pt x="179" y="9"/>
                    <a:pt x="175" y="27"/>
                  </a:cubicBezTo>
                  <a:cubicBezTo>
                    <a:pt x="113" y="161"/>
                    <a:pt x="65" y="295"/>
                    <a:pt x="16" y="428"/>
                  </a:cubicBezTo>
                  <a:cubicBezTo>
                    <a:pt x="1" y="458"/>
                    <a:pt x="28" y="479"/>
                    <a:pt x="53" y="479"/>
                  </a:cubicBezTo>
                  <a:cubicBezTo>
                    <a:pt x="69" y="479"/>
                    <a:pt x="84" y="471"/>
                    <a:pt x="89" y="452"/>
                  </a:cubicBezTo>
                  <a:cubicBezTo>
                    <a:pt x="150" y="331"/>
                    <a:pt x="199" y="185"/>
                    <a:pt x="259" y="52"/>
                  </a:cubicBezTo>
                  <a:cubicBezTo>
                    <a:pt x="267" y="22"/>
                    <a:pt x="237" y="1"/>
                    <a:pt x="21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 name="Google Shape;959;p31">
              <a:extLst>
                <a:ext uri="{FF2B5EF4-FFF2-40B4-BE49-F238E27FC236}">
                  <a16:creationId xmlns:a16="http://schemas.microsoft.com/office/drawing/2014/main" id="{C31B2885-3E88-4271-D18C-7D524F14E428}"/>
                </a:ext>
              </a:extLst>
            </p:cNvPr>
            <p:cNvSpPr/>
            <p:nvPr/>
          </p:nvSpPr>
          <p:spPr>
            <a:xfrm>
              <a:off x="9064689" y="3892772"/>
              <a:ext cx="13831" cy="24610"/>
            </a:xfrm>
            <a:custGeom>
              <a:avLst/>
              <a:gdLst/>
              <a:ahLst/>
              <a:cxnLst/>
              <a:rect l="l" t="t" r="r" b="b"/>
              <a:pathLst>
                <a:path w="281" h="500" extrusionOk="0">
                  <a:moveTo>
                    <a:pt x="244" y="25"/>
                  </a:moveTo>
                  <a:cubicBezTo>
                    <a:pt x="244" y="25"/>
                    <a:pt x="268" y="37"/>
                    <a:pt x="257" y="62"/>
                  </a:cubicBezTo>
                  <a:cubicBezTo>
                    <a:pt x="244" y="86"/>
                    <a:pt x="232" y="122"/>
                    <a:pt x="220" y="146"/>
                  </a:cubicBezTo>
                  <a:cubicBezTo>
                    <a:pt x="184" y="256"/>
                    <a:pt x="147" y="365"/>
                    <a:pt x="98" y="462"/>
                  </a:cubicBezTo>
                  <a:cubicBezTo>
                    <a:pt x="91" y="477"/>
                    <a:pt x="84" y="483"/>
                    <a:pt x="74" y="483"/>
                  </a:cubicBezTo>
                  <a:cubicBezTo>
                    <a:pt x="67" y="483"/>
                    <a:pt x="59" y="480"/>
                    <a:pt x="49" y="475"/>
                  </a:cubicBezTo>
                  <a:cubicBezTo>
                    <a:pt x="38" y="475"/>
                    <a:pt x="25" y="462"/>
                    <a:pt x="38" y="438"/>
                  </a:cubicBezTo>
                  <a:cubicBezTo>
                    <a:pt x="62" y="329"/>
                    <a:pt x="111" y="232"/>
                    <a:pt x="147" y="135"/>
                  </a:cubicBezTo>
                  <a:cubicBezTo>
                    <a:pt x="159" y="98"/>
                    <a:pt x="171" y="73"/>
                    <a:pt x="184" y="37"/>
                  </a:cubicBezTo>
                  <a:cubicBezTo>
                    <a:pt x="195" y="25"/>
                    <a:pt x="208" y="25"/>
                    <a:pt x="220" y="25"/>
                  </a:cubicBezTo>
                  <a:close/>
                  <a:moveTo>
                    <a:pt x="244" y="0"/>
                  </a:moveTo>
                  <a:cubicBezTo>
                    <a:pt x="220" y="0"/>
                    <a:pt x="184" y="0"/>
                    <a:pt x="171" y="37"/>
                  </a:cubicBezTo>
                  <a:cubicBezTo>
                    <a:pt x="159" y="62"/>
                    <a:pt x="147" y="98"/>
                    <a:pt x="135" y="122"/>
                  </a:cubicBezTo>
                  <a:cubicBezTo>
                    <a:pt x="98" y="219"/>
                    <a:pt x="49" y="329"/>
                    <a:pt x="13" y="426"/>
                  </a:cubicBezTo>
                  <a:cubicBezTo>
                    <a:pt x="1" y="462"/>
                    <a:pt x="25" y="487"/>
                    <a:pt x="49" y="499"/>
                  </a:cubicBezTo>
                  <a:lnTo>
                    <a:pt x="74" y="499"/>
                  </a:lnTo>
                  <a:cubicBezTo>
                    <a:pt x="86" y="499"/>
                    <a:pt x="98" y="487"/>
                    <a:pt x="111" y="475"/>
                  </a:cubicBezTo>
                  <a:cubicBezTo>
                    <a:pt x="159" y="365"/>
                    <a:pt x="195" y="256"/>
                    <a:pt x="244" y="146"/>
                  </a:cubicBezTo>
                  <a:cubicBezTo>
                    <a:pt x="244" y="122"/>
                    <a:pt x="257" y="98"/>
                    <a:pt x="268" y="62"/>
                  </a:cubicBezTo>
                  <a:cubicBezTo>
                    <a:pt x="281" y="37"/>
                    <a:pt x="268" y="13"/>
                    <a:pt x="24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 name="Google Shape;960;p31">
              <a:extLst>
                <a:ext uri="{FF2B5EF4-FFF2-40B4-BE49-F238E27FC236}">
                  <a16:creationId xmlns:a16="http://schemas.microsoft.com/office/drawing/2014/main" id="{700741AB-055F-E28F-5144-1EEAED8DCA25}"/>
                </a:ext>
              </a:extLst>
            </p:cNvPr>
            <p:cNvSpPr/>
            <p:nvPr/>
          </p:nvSpPr>
          <p:spPr>
            <a:xfrm>
              <a:off x="9081916" y="3891296"/>
              <a:ext cx="16636" cy="24364"/>
            </a:xfrm>
            <a:custGeom>
              <a:avLst/>
              <a:gdLst/>
              <a:ahLst/>
              <a:cxnLst/>
              <a:rect l="l" t="t" r="r" b="b"/>
              <a:pathLst>
                <a:path w="338" h="495" extrusionOk="0">
                  <a:moveTo>
                    <a:pt x="289" y="1"/>
                  </a:moveTo>
                  <a:cubicBezTo>
                    <a:pt x="279" y="1"/>
                    <a:pt x="268" y="6"/>
                    <a:pt x="259" y="19"/>
                  </a:cubicBezTo>
                  <a:cubicBezTo>
                    <a:pt x="150" y="140"/>
                    <a:pt x="64" y="286"/>
                    <a:pt x="16" y="444"/>
                  </a:cubicBezTo>
                  <a:cubicBezTo>
                    <a:pt x="0" y="474"/>
                    <a:pt x="27" y="495"/>
                    <a:pt x="56" y="495"/>
                  </a:cubicBezTo>
                  <a:cubicBezTo>
                    <a:pt x="74" y="495"/>
                    <a:pt x="92" y="487"/>
                    <a:pt x="101" y="468"/>
                  </a:cubicBezTo>
                  <a:cubicBezTo>
                    <a:pt x="150" y="322"/>
                    <a:pt x="223" y="189"/>
                    <a:pt x="320" y="79"/>
                  </a:cubicBezTo>
                  <a:cubicBezTo>
                    <a:pt x="338" y="43"/>
                    <a:pt x="316" y="1"/>
                    <a:pt x="28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 name="Google Shape;961;p31">
              <a:extLst>
                <a:ext uri="{FF2B5EF4-FFF2-40B4-BE49-F238E27FC236}">
                  <a16:creationId xmlns:a16="http://schemas.microsoft.com/office/drawing/2014/main" id="{0CDB3DF7-C7B9-B6C8-7E07-380E1B4B41E2}"/>
                </a:ext>
              </a:extLst>
            </p:cNvPr>
            <p:cNvSpPr/>
            <p:nvPr/>
          </p:nvSpPr>
          <p:spPr>
            <a:xfrm>
              <a:off x="9081473" y="3890902"/>
              <a:ext cx="17424" cy="25299"/>
            </a:xfrm>
            <a:custGeom>
              <a:avLst/>
              <a:gdLst/>
              <a:ahLst/>
              <a:cxnLst/>
              <a:rect l="l" t="t" r="r" b="b"/>
              <a:pathLst>
                <a:path w="354" h="514" extrusionOk="0">
                  <a:moveTo>
                    <a:pt x="292" y="14"/>
                  </a:moveTo>
                  <a:cubicBezTo>
                    <a:pt x="305" y="14"/>
                    <a:pt x="305" y="14"/>
                    <a:pt x="316" y="27"/>
                  </a:cubicBezTo>
                  <a:cubicBezTo>
                    <a:pt x="329" y="38"/>
                    <a:pt x="329" y="63"/>
                    <a:pt x="316" y="75"/>
                  </a:cubicBezTo>
                  <a:cubicBezTo>
                    <a:pt x="219" y="197"/>
                    <a:pt x="146" y="330"/>
                    <a:pt x="97" y="464"/>
                  </a:cubicBezTo>
                  <a:cubicBezTo>
                    <a:pt x="89" y="482"/>
                    <a:pt x="74" y="493"/>
                    <a:pt x="61" y="493"/>
                  </a:cubicBezTo>
                  <a:cubicBezTo>
                    <a:pt x="56" y="493"/>
                    <a:pt x="52" y="492"/>
                    <a:pt x="49" y="489"/>
                  </a:cubicBezTo>
                  <a:cubicBezTo>
                    <a:pt x="37" y="489"/>
                    <a:pt x="25" y="476"/>
                    <a:pt x="25" y="452"/>
                  </a:cubicBezTo>
                  <a:cubicBezTo>
                    <a:pt x="73" y="294"/>
                    <a:pt x="159" y="148"/>
                    <a:pt x="268" y="27"/>
                  </a:cubicBezTo>
                  <a:cubicBezTo>
                    <a:pt x="280" y="14"/>
                    <a:pt x="280" y="14"/>
                    <a:pt x="292" y="14"/>
                  </a:cubicBezTo>
                  <a:close/>
                  <a:moveTo>
                    <a:pt x="287" y="0"/>
                  </a:moveTo>
                  <a:cubicBezTo>
                    <a:pt x="276" y="0"/>
                    <a:pt x="266" y="4"/>
                    <a:pt x="256" y="14"/>
                  </a:cubicBezTo>
                  <a:cubicBezTo>
                    <a:pt x="146" y="148"/>
                    <a:pt x="61" y="282"/>
                    <a:pt x="13" y="452"/>
                  </a:cubicBezTo>
                  <a:cubicBezTo>
                    <a:pt x="0" y="476"/>
                    <a:pt x="13" y="500"/>
                    <a:pt x="37" y="513"/>
                  </a:cubicBezTo>
                  <a:lnTo>
                    <a:pt x="61" y="513"/>
                  </a:lnTo>
                  <a:cubicBezTo>
                    <a:pt x="86" y="513"/>
                    <a:pt x="97" y="500"/>
                    <a:pt x="110" y="476"/>
                  </a:cubicBezTo>
                  <a:cubicBezTo>
                    <a:pt x="170" y="330"/>
                    <a:pt x="243" y="209"/>
                    <a:pt x="329" y="87"/>
                  </a:cubicBezTo>
                  <a:cubicBezTo>
                    <a:pt x="353" y="63"/>
                    <a:pt x="341" y="27"/>
                    <a:pt x="329" y="14"/>
                  </a:cubicBezTo>
                  <a:cubicBezTo>
                    <a:pt x="315" y="7"/>
                    <a:pt x="301" y="0"/>
                    <a:pt x="28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 name="Google Shape;962;p31">
              <a:extLst>
                <a:ext uri="{FF2B5EF4-FFF2-40B4-BE49-F238E27FC236}">
                  <a16:creationId xmlns:a16="http://schemas.microsoft.com/office/drawing/2014/main" id="{138A022A-E1FE-64A5-86F4-0DA3D1519377}"/>
                </a:ext>
              </a:extLst>
            </p:cNvPr>
            <p:cNvSpPr/>
            <p:nvPr/>
          </p:nvSpPr>
          <p:spPr>
            <a:xfrm>
              <a:off x="9097224" y="3888982"/>
              <a:ext cx="15012" cy="25791"/>
            </a:xfrm>
            <a:custGeom>
              <a:avLst/>
              <a:gdLst/>
              <a:ahLst/>
              <a:cxnLst/>
              <a:rect l="l" t="t" r="r" b="b"/>
              <a:pathLst>
                <a:path w="305" h="524" extrusionOk="0">
                  <a:moveTo>
                    <a:pt x="250" y="1"/>
                  </a:moveTo>
                  <a:cubicBezTo>
                    <a:pt x="237" y="1"/>
                    <a:pt x="223" y="9"/>
                    <a:pt x="215" y="29"/>
                  </a:cubicBezTo>
                  <a:cubicBezTo>
                    <a:pt x="142" y="163"/>
                    <a:pt x="82" y="309"/>
                    <a:pt x="9" y="455"/>
                  </a:cubicBezTo>
                  <a:cubicBezTo>
                    <a:pt x="0" y="489"/>
                    <a:pt x="34" y="524"/>
                    <a:pt x="63" y="524"/>
                  </a:cubicBezTo>
                  <a:cubicBezTo>
                    <a:pt x="75" y="524"/>
                    <a:pt x="87" y="518"/>
                    <a:pt x="94" y="503"/>
                  </a:cubicBezTo>
                  <a:cubicBezTo>
                    <a:pt x="167" y="358"/>
                    <a:pt x="228" y="212"/>
                    <a:pt x="288" y="66"/>
                  </a:cubicBezTo>
                  <a:cubicBezTo>
                    <a:pt x="305" y="33"/>
                    <a:pt x="277" y="1"/>
                    <a:pt x="25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 name="Google Shape;963;p31">
              <a:extLst>
                <a:ext uri="{FF2B5EF4-FFF2-40B4-BE49-F238E27FC236}">
                  <a16:creationId xmlns:a16="http://schemas.microsoft.com/office/drawing/2014/main" id="{F7C913D9-D4BD-56CB-49C5-6A5E1111866F}"/>
                </a:ext>
              </a:extLst>
            </p:cNvPr>
            <p:cNvSpPr/>
            <p:nvPr/>
          </p:nvSpPr>
          <p:spPr>
            <a:xfrm>
              <a:off x="9097027" y="3888785"/>
              <a:ext cx="15603" cy="26185"/>
            </a:xfrm>
            <a:custGeom>
              <a:avLst/>
              <a:gdLst/>
              <a:ahLst/>
              <a:cxnLst/>
              <a:rect l="l" t="t" r="r" b="b"/>
              <a:pathLst>
                <a:path w="317" h="532" extrusionOk="0">
                  <a:moveTo>
                    <a:pt x="268" y="21"/>
                  </a:moveTo>
                  <a:cubicBezTo>
                    <a:pt x="281" y="21"/>
                    <a:pt x="292" y="45"/>
                    <a:pt x="292" y="70"/>
                  </a:cubicBezTo>
                  <a:lnTo>
                    <a:pt x="268" y="130"/>
                  </a:lnTo>
                  <a:lnTo>
                    <a:pt x="86" y="495"/>
                  </a:lnTo>
                  <a:cubicBezTo>
                    <a:pt x="73" y="519"/>
                    <a:pt x="49" y="519"/>
                    <a:pt x="49" y="519"/>
                  </a:cubicBezTo>
                  <a:cubicBezTo>
                    <a:pt x="25" y="507"/>
                    <a:pt x="13" y="483"/>
                    <a:pt x="25" y="459"/>
                  </a:cubicBezTo>
                  <a:cubicBezTo>
                    <a:pt x="86" y="337"/>
                    <a:pt x="146" y="203"/>
                    <a:pt x="208" y="81"/>
                  </a:cubicBezTo>
                  <a:lnTo>
                    <a:pt x="232" y="33"/>
                  </a:lnTo>
                  <a:cubicBezTo>
                    <a:pt x="232" y="21"/>
                    <a:pt x="244" y="21"/>
                    <a:pt x="256" y="21"/>
                  </a:cubicBezTo>
                  <a:close/>
                  <a:moveTo>
                    <a:pt x="251" y="1"/>
                  </a:moveTo>
                  <a:cubicBezTo>
                    <a:pt x="236" y="1"/>
                    <a:pt x="222" y="7"/>
                    <a:pt x="208" y="21"/>
                  </a:cubicBezTo>
                  <a:lnTo>
                    <a:pt x="183" y="81"/>
                  </a:lnTo>
                  <a:cubicBezTo>
                    <a:pt x="122" y="203"/>
                    <a:pt x="62" y="325"/>
                    <a:pt x="13" y="459"/>
                  </a:cubicBezTo>
                  <a:cubicBezTo>
                    <a:pt x="0" y="483"/>
                    <a:pt x="13" y="519"/>
                    <a:pt x="37" y="532"/>
                  </a:cubicBezTo>
                  <a:lnTo>
                    <a:pt x="62" y="532"/>
                  </a:lnTo>
                  <a:cubicBezTo>
                    <a:pt x="73" y="532"/>
                    <a:pt x="98" y="532"/>
                    <a:pt x="98" y="507"/>
                  </a:cubicBezTo>
                  <a:cubicBezTo>
                    <a:pt x="171" y="386"/>
                    <a:pt x="219" y="252"/>
                    <a:pt x="281" y="130"/>
                  </a:cubicBezTo>
                  <a:lnTo>
                    <a:pt x="305" y="81"/>
                  </a:lnTo>
                  <a:cubicBezTo>
                    <a:pt x="317" y="45"/>
                    <a:pt x="305" y="8"/>
                    <a:pt x="281" y="8"/>
                  </a:cubicBezTo>
                  <a:cubicBezTo>
                    <a:pt x="271" y="4"/>
                    <a:pt x="261" y="1"/>
                    <a:pt x="25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 name="Google Shape;964;p31">
              <a:extLst>
                <a:ext uri="{FF2B5EF4-FFF2-40B4-BE49-F238E27FC236}">
                  <a16:creationId xmlns:a16="http://schemas.microsoft.com/office/drawing/2014/main" id="{D5E7AD1D-6D66-157E-54CB-78E5DAE44CEC}"/>
                </a:ext>
              </a:extLst>
            </p:cNvPr>
            <p:cNvSpPr/>
            <p:nvPr/>
          </p:nvSpPr>
          <p:spPr>
            <a:xfrm>
              <a:off x="9110022" y="3891985"/>
              <a:ext cx="13191" cy="22641"/>
            </a:xfrm>
            <a:custGeom>
              <a:avLst/>
              <a:gdLst/>
              <a:ahLst/>
              <a:cxnLst/>
              <a:rect l="l" t="t" r="r" b="b"/>
              <a:pathLst>
                <a:path w="268" h="460" extrusionOk="0">
                  <a:moveTo>
                    <a:pt x="210" y="0"/>
                  </a:moveTo>
                  <a:cubicBezTo>
                    <a:pt x="196" y="0"/>
                    <a:pt x="182" y="8"/>
                    <a:pt x="174" y="29"/>
                  </a:cubicBezTo>
                  <a:cubicBezTo>
                    <a:pt x="126" y="151"/>
                    <a:pt x="65" y="272"/>
                    <a:pt x="17" y="406"/>
                  </a:cubicBezTo>
                  <a:cubicBezTo>
                    <a:pt x="0" y="438"/>
                    <a:pt x="33" y="460"/>
                    <a:pt x="60" y="460"/>
                  </a:cubicBezTo>
                  <a:cubicBezTo>
                    <a:pt x="73" y="460"/>
                    <a:pt x="85" y="454"/>
                    <a:pt x="90" y="442"/>
                  </a:cubicBezTo>
                  <a:cubicBezTo>
                    <a:pt x="150" y="321"/>
                    <a:pt x="199" y="187"/>
                    <a:pt x="260" y="65"/>
                  </a:cubicBezTo>
                  <a:cubicBezTo>
                    <a:pt x="268" y="33"/>
                    <a:pt x="238" y="0"/>
                    <a:pt x="21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 name="Google Shape;965;p31">
              <a:extLst>
                <a:ext uri="{FF2B5EF4-FFF2-40B4-BE49-F238E27FC236}">
                  <a16:creationId xmlns:a16="http://schemas.microsoft.com/office/drawing/2014/main" id="{904997B9-7141-ED40-41BC-27CC1774B455}"/>
                </a:ext>
              </a:extLst>
            </p:cNvPr>
            <p:cNvSpPr/>
            <p:nvPr/>
          </p:nvSpPr>
          <p:spPr>
            <a:xfrm>
              <a:off x="9109628" y="3891591"/>
              <a:ext cx="13782" cy="23379"/>
            </a:xfrm>
            <a:custGeom>
              <a:avLst/>
              <a:gdLst/>
              <a:ahLst/>
              <a:cxnLst/>
              <a:rect l="l" t="t" r="r" b="b"/>
              <a:pathLst>
                <a:path w="280" h="475" extrusionOk="0">
                  <a:moveTo>
                    <a:pt x="218" y="22"/>
                  </a:moveTo>
                  <a:cubicBezTo>
                    <a:pt x="225" y="22"/>
                    <a:pt x="231" y="24"/>
                    <a:pt x="231" y="24"/>
                  </a:cubicBezTo>
                  <a:cubicBezTo>
                    <a:pt x="255" y="24"/>
                    <a:pt x="268" y="49"/>
                    <a:pt x="255" y="73"/>
                  </a:cubicBezTo>
                  <a:lnTo>
                    <a:pt x="219" y="146"/>
                  </a:lnTo>
                  <a:cubicBezTo>
                    <a:pt x="182" y="243"/>
                    <a:pt x="146" y="341"/>
                    <a:pt x="98" y="438"/>
                  </a:cubicBezTo>
                  <a:cubicBezTo>
                    <a:pt x="90" y="452"/>
                    <a:pt x="79" y="458"/>
                    <a:pt x="68" y="458"/>
                  </a:cubicBezTo>
                  <a:cubicBezTo>
                    <a:pt x="61" y="458"/>
                    <a:pt x="54" y="455"/>
                    <a:pt x="49" y="450"/>
                  </a:cubicBezTo>
                  <a:cubicBezTo>
                    <a:pt x="36" y="450"/>
                    <a:pt x="25" y="438"/>
                    <a:pt x="25" y="414"/>
                  </a:cubicBezTo>
                  <a:cubicBezTo>
                    <a:pt x="73" y="316"/>
                    <a:pt x="122" y="207"/>
                    <a:pt x="158" y="110"/>
                  </a:cubicBezTo>
                  <a:lnTo>
                    <a:pt x="195" y="37"/>
                  </a:lnTo>
                  <a:cubicBezTo>
                    <a:pt x="201" y="25"/>
                    <a:pt x="210" y="22"/>
                    <a:pt x="218" y="22"/>
                  </a:cubicBezTo>
                  <a:close/>
                  <a:moveTo>
                    <a:pt x="243" y="0"/>
                  </a:moveTo>
                  <a:cubicBezTo>
                    <a:pt x="219" y="0"/>
                    <a:pt x="195" y="0"/>
                    <a:pt x="182" y="24"/>
                  </a:cubicBezTo>
                  <a:lnTo>
                    <a:pt x="146" y="97"/>
                  </a:lnTo>
                  <a:cubicBezTo>
                    <a:pt x="98" y="207"/>
                    <a:pt x="49" y="305"/>
                    <a:pt x="12" y="414"/>
                  </a:cubicBezTo>
                  <a:cubicBezTo>
                    <a:pt x="0" y="438"/>
                    <a:pt x="25" y="462"/>
                    <a:pt x="36" y="475"/>
                  </a:cubicBezTo>
                  <a:lnTo>
                    <a:pt x="61" y="475"/>
                  </a:lnTo>
                  <a:cubicBezTo>
                    <a:pt x="85" y="475"/>
                    <a:pt x="98" y="475"/>
                    <a:pt x="109" y="450"/>
                  </a:cubicBezTo>
                  <a:cubicBezTo>
                    <a:pt x="158" y="353"/>
                    <a:pt x="195" y="256"/>
                    <a:pt x="243" y="159"/>
                  </a:cubicBezTo>
                  <a:cubicBezTo>
                    <a:pt x="255" y="134"/>
                    <a:pt x="255" y="110"/>
                    <a:pt x="268" y="86"/>
                  </a:cubicBezTo>
                  <a:cubicBezTo>
                    <a:pt x="279" y="49"/>
                    <a:pt x="268" y="13"/>
                    <a:pt x="24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 name="Google Shape;966;p31">
              <a:extLst>
                <a:ext uri="{FF2B5EF4-FFF2-40B4-BE49-F238E27FC236}">
                  <a16:creationId xmlns:a16="http://schemas.microsoft.com/office/drawing/2014/main" id="{CA045130-4881-5FB0-1326-96FAA9C56601}"/>
                </a:ext>
              </a:extLst>
            </p:cNvPr>
            <p:cNvSpPr/>
            <p:nvPr/>
          </p:nvSpPr>
          <p:spPr>
            <a:xfrm>
              <a:off x="9123607" y="3891296"/>
              <a:ext cx="11517" cy="23183"/>
            </a:xfrm>
            <a:custGeom>
              <a:avLst/>
              <a:gdLst/>
              <a:ahLst/>
              <a:cxnLst/>
              <a:rect l="l" t="t" r="r" b="b"/>
              <a:pathLst>
                <a:path w="234" h="471" extrusionOk="0">
                  <a:moveTo>
                    <a:pt x="187" y="0"/>
                  </a:moveTo>
                  <a:cubicBezTo>
                    <a:pt x="170" y="0"/>
                    <a:pt x="152" y="10"/>
                    <a:pt x="141" y="30"/>
                  </a:cubicBezTo>
                  <a:cubicBezTo>
                    <a:pt x="105" y="152"/>
                    <a:pt x="57" y="286"/>
                    <a:pt x="8" y="420"/>
                  </a:cubicBezTo>
                  <a:cubicBezTo>
                    <a:pt x="0" y="450"/>
                    <a:pt x="30" y="470"/>
                    <a:pt x="57" y="470"/>
                  </a:cubicBezTo>
                  <a:cubicBezTo>
                    <a:pt x="73" y="470"/>
                    <a:pt x="88" y="462"/>
                    <a:pt x="93" y="444"/>
                  </a:cubicBezTo>
                  <a:cubicBezTo>
                    <a:pt x="154" y="311"/>
                    <a:pt x="190" y="176"/>
                    <a:pt x="227" y="55"/>
                  </a:cubicBezTo>
                  <a:cubicBezTo>
                    <a:pt x="234" y="19"/>
                    <a:pt x="212" y="0"/>
                    <a:pt x="18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 name="Google Shape;967;p31">
              <a:extLst>
                <a:ext uri="{FF2B5EF4-FFF2-40B4-BE49-F238E27FC236}">
                  <a16:creationId xmlns:a16="http://schemas.microsoft.com/office/drawing/2014/main" id="{719D5FB8-EA0B-9FE7-2EF8-0FCAAC9E05E2}"/>
                </a:ext>
              </a:extLst>
            </p:cNvPr>
            <p:cNvSpPr/>
            <p:nvPr/>
          </p:nvSpPr>
          <p:spPr>
            <a:xfrm>
              <a:off x="9123361" y="3890754"/>
              <a:ext cx="12010" cy="24216"/>
            </a:xfrm>
            <a:custGeom>
              <a:avLst/>
              <a:gdLst/>
              <a:ahLst/>
              <a:cxnLst/>
              <a:rect l="l" t="t" r="r" b="b"/>
              <a:pathLst>
                <a:path w="244" h="492" extrusionOk="0">
                  <a:moveTo>
                    <a:pt x="195" y="17"/>
                  </a:moveTo>
                  <a:cubicBezTo>
                    <a:pt x="219" y="30"/>
                    <a:pt x="232" y="41"/>
                    <a:pt x="219" y="54"/>
                  </a:cubicBezTo>
                  <a:cubicBezTo>
                    <a:pt x="183" y="200"/>
                    <a:pt x="146" y="322"/>
                    <a:pt x="98" y="443"/>
                  </a:cubicBezTo>
                  <a:cubicBezTo>
                    <a:pt x="89" y="461"/>
                    <a:pt x="74" y="472"/>
                    <a:pt x="61" y="472"/>
                  </a:cubicBezTo>
                  <a:cubicBezTo>
                    <a:pt x="57" y="472"/>
                    <a:pt x="52" y="471"/>
                    <a:pt x="49" y="467"/>
                  </a:cubicBezTo>
                  <a:cubicBezTo>
                    <a:pt x="25" y="467"/>
                    <a:pt x="13" y="455"/>
                    <a:pt x="25" y="431"/>
                  </a:cubicBezTo>
                  <a:cubicBezTo>
                    <a:pt x="62" y="309"/>
                    <a:pt x="110" y="176"/>
                    <a:pt x="159" y="41"/>
                  </a:cubicBezTo>
                  <a:cubicBezTo>
                    <a:pt x="159" y="30"/>
                    <a:pt x="171" y="17"/>
                    <a:pt x="183" y="17"/>
                  </a:cubicBezTo>
                  <a:close/>
                  <a:moveTo>
                    <a:pt x="187" y="1"/>
                  </a:moveTo>
                  <a:cubicBezTo>
                    <a:pt x="166" y="1"/>
                    <a:pt x="143" y="14"/>
                    <a:pt x="135" y="41"/>
                  </a:cubicBezTo>
                  <a:cubicBezTo>
                    <a:pt x="98" y="176"/>
                    <a:pt x="49" y="309"/>
                    <a:pt x="13" y="431"/>
                  </a:cubicBezTo>
                  <a:cubicBezTo>
                    <a:pt x="0" y="455"/>
                    <a:pt x="13" y="479"/>
                    <a:pt x="37" y="492"/>
                  </a:cubicBezTo>
                  <a:lnTo>
                    <a:pt x="62" y="492"/>
                  </a:lnTo>
                  <a:cubicBezTo>
                    <a:pt x="73" y="492"/>
                    <a:pt x="98" y="479"/>
                    <a:pt x="110" y="455"/>
                  </a:cubicBezTo>
                  <a:cubicBezTo>
                    <a:pt x="159" y="333"/>
                    <a:pt x="208" y="200"/>
                    <a:pt x="244" y="66"/>
                  </a:cubicBezTo>
                  <a:cubicBezTo>
                    <a:pt x="244" y="30"/>
                    <a:pt x="232" y="5"/>
                    <a:pt x="208" y="5"/>
                  </a:cubicBezTo>
                  <a:cubicBezTo>
                    <a:pt x="202" y="2"/>
                    <a:pt x="195" y="1"/>
                    <a:pt x="18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 name="Google Shape;968;p31">
              <a:extLst>
                <a:ext uri="{FF2B5EF4-FFF2-40B4-BE49-F238E27FC236}">
                  <a16:creationId xmlns:a16="http://schemas.microsoft.com/office/drawing/2014/main" id="{748327E1-5FBF-D740-14EC-F7BB62F89019}"/>
                </a:ext>
              </a:extLst>
            </p:cNvPr>
            <p:cNvSpPr/>
            <p:nvPr/>
          </p:nvSpPr>
          <p:spPr>
            <a:xfrm>
              <a:off x="9136208" y="3892379"/>
              <a:ext cx="13880" cy="24315"/>
            </a:xfrm>
            <a:custGeom>
              <a:avLst/>
              <a:gdLst/>
              <a:ahLst/>
              <a:cxnLst/>
              <a:rect l="l" t="t" r="r" b="b"/>
              <a:pathLst>
                <a:path w="282" h="494" extrusionOk="0">
                  <a:moveTo>
                    <a:pt x="216" y="1"/>
                  </a:moveTo>
                  <a:cubicBezTo>
                    <a:pt x="207" y="1"/>
                    <a:pt x="198" y="3"/>
                    <a:pt x="190" y="8"/>
                  </a:cubicBezTo>
                  <a:cubicBezTo>
                    <a:pt x="177" y="21"/>
                    <a:pt x="166" y="33"/>
                    <a:pt x="153" y="57"/>
                  </a:cubicBezTo>
                  <a:cubicBezTo>
                    <a:pt x="133" y="72"/>
                    <a:pt x="132" y="89"/>
                    <a:pt x="139" y="101"/>
                  </a:cubicBezTo>
                  <a:lnTo>
                    <a:pt x="139" y="101"/>
                  </a:lnTo>
                  <a:cubicBezTo>
                    <a:pt x="80" y="204"/>
                    <a:pt x="36" y="319"/>
                    <a:pt x="7" y="434"/>
                  </a:cubicBezTo>
                  <a:cubicBezTo>
                    <a:pt x="0" y="470"/>
                    <a:pt x="27" y="494"/>
                    <a:pt x="53" y="494"/>
                  </a:cubicBezTo>
                  <a:cubicBezTo>
                    <a:pt x="71" y="494"/>
                    <a:pt x="88" y="483"/>
                    <a:pt x="93" y="459"/>
                  </a:cubicBezTo>
                  <a:cubicBezTo>
                    <a:pt x="141" y="325"/>
                    <a:pt x="202" y="191"/>
                    <a:pt x="263" y="70"/>
                  </a:cubicBezTo>
                  <a:cubicBezTo>
                    <a:pt x="282" y="32"/>
                    <a:pt x="249" y="1"/>
                    <a:pt x="21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 name="Google Shape;969;p31">
              <a:extLst>
                <a:ext uri="{FF2B5EF4-FFF2-40B4-BE49-F238E27FC236}">
                  <a16:creationId xmlns:a16="http://schemas.microsoft.com/office/drawing/2014/main" id="{2554B846-A3F1-2303-0B6F-A291DAD4B13A}"/>
                </a:ext>
              </a:extLst>
            </p:cNvPr>
            <p:cNvSpPr/>
            <p:nvPr/>
          </p:nvSpPr>
          <p:spPr>
            <a:xfrm>
              <a:off x="9135962" y="3891788"/>
              <a:ext cx="14421" cy="25594"/>
            </a:xfrm>
            <a:custGeom>
              <a:avLst/>
              <a:gdLst/>
              <a:ahLst/>
              <a:cxnLst/>
              <a:rect l="l" t="t" r="r" b="b"/>
              <a:pathLst>
                <a:path w="293" h="520" extrusionOk="0">
                  <a:moveTo>
                    <a:pt x="231" y="24"/>
                  </a:moveTo>
                  <a:cubicBezTo>
                    <a:pt x="240" y="24"/>
                    <a:pt x="249" y="27"/>
                    <a:pt x="255" y="33"/>
                  </a:cubicBezTo>
                  <a:cubicBezTo>
                    <a:pt x="255" y="33"/>
                    <a:pt x="268" y="57"/>
                    <a:pt x="255" y="69"/>
                  </a:cubicBezTo>
                  <a:lnTo>
                    <a:pt x="207" y="33"/>
                  </a:lnTo>
                  <a:cubicBezTo>
                    <a:pt x="213" y="27"/>
                    <a:pt x="222" y="24"/>
                    <a:pt x="231" y="24"/>
                  </a:cubicBezTo>
                  <a:close/>
                  <a:moveTo>
                    <a:pt x="158" y="69"/>
                  </a:moveTo>
                  <a:lnTo>
                    <a:pt x="158" y="69"/>
                  </a:lnTo>
                  <a:cubicBezTo>
                    <a:pt x="158" y="82"/>
                    <a:pt x="146" y="82"/>
                    <a:pt x="146" y="93"/>
                  </a:cubicBezTo>
                  <a:cubicBezTo>
                    <a:pt x="146" y="82"/>
                    <a:pt x="146" y="82"/>
                    <a:pt x="158" y="69"/>
                  </a:cubicBezTo>
                  <a:close/>
                  <a:moveTo>
                    <a:pt x="195" y="45"/>
                  </a:moveTo>
                  <a:lnTo>
                    <a:pt x="244" y="82"/>
                  </a:lnTo>
                  <a:lnTo>
                    <a:pt x="207" y="118"/>
                  </a:lnTo>
                  <a:cubicBezTo>
                    <a:pt x="201" y="124"/>
                    <a:pt x="192" y="127"/>
                    <a:pt x="183" y="127"/>
                  </a:cubicBezTo>
                  <a:cubicBezTo>
                    <a:pt x="174" y="127"/>
                    <a:pt x="164" y="124"/>
                    <a:pt x="158" y="118"/>
                  </a:cubicBezTo>
                  <a:lnTo>
                    <a:pt x="195" y="45"/>
                  </a:lnTo>
                  <a:close/>
                  <a:moveTo>
                    <a:pt x="244" y="118"/>
                  </a:moveTo>
                  <a:cubicBezTo>
                    <a:pt x="195" y="215"/>
                    <a:pt x="146" y="325"/>
                    <a:pt x="98" y="471"/>
                  </a:cubicBezTo>
                  <a:cubicBezTo>
                    <a:pt x="85" y="495"/>
                    <a:pt x="61" y="495"/>
                    <a:pt x="49" y="495"/>
                  </a:cubicBezTo>
                  <a:cubicBezTo>
                    <a:pt x="36" y="495"/>
                    <a:pt x="25" y="471"/>
                    <a:pt x="25" y="458"/>
                  </a:cubicBezTo>
                  <a:cubicBezTo>
                    <a:pt x="49" y="349"/>
                    <a:pt x="85" y="239"/>
                    <a:pt x="146" y="130"/>
                  </a:cubicBezTo>
                  <a:cubicBezTo>
                    <a:pt x="160" y="137"/>
                    <a:pt x="175" y="144"/>
                    <a:pt x="189" y="144"/>
                  </a:cubicBezTo>
                  <a:cubicBezTo>
                    <a:pt x="199" y="144"/>
                    <a:pt x="209" y="140"/>
                    <a:pt x="219" y="130"/>
                  </a:cubicBezTo>
                  <a:cubicBezTo>
                    <a:pt x="231" y="130"/>
                    <a:pt x="231" y="118"/>
                    <a:pt x="244" y="118"/>
                  </a:cubicBezTo>
                  <a:close/>
                  <a:moveTo>
                    <a:pt x="237" y="0"/>
                  </a:moveTo>
                  <a:cubicBezTo>
                    <a:pt x="223" y="0"/>
                    <a:pt x="209" y="6"/>
                    <a:pt x="195" y="20"/>
                  </a:cubicBezTo>
                  <a:cubicBezTo>
                    <a:pt x="171" y="33"/>
                    <a:pt x="158" y="45"/>
                    <a:pt x="146" y="57"/>
                  </a:cubicBezTo>
                  <a:cubicBezTo>
                    <a:pt x="122" y="69"/>
                    <a:pt x="122" y="93"/>
                    <a:pt x="134" y="118"/>
                  </a:cubicBezTo>
                  <a:cubicBezTo>
                    <a:pt x="73" y="228"/>
                    <a:pt x="36" y="337"/>
                    <a:pt x="12" y="446"/>
                  </a:cubicBezTo>
                  <a:cubicBezTo>
                    <a:pt x="0" y="482"/>
                    <a:pt x="25" y="507"/>
                    <a:pt x="49" y="507"/>
                  </a:cubicBezTo>
                  <a:cubicBezTo>
                    <a:pt x="49" y="507"/>
                    <a:pt x="49" y="519"/>
                    <a:pt x="61" y="519"/>
                  </a:cubicBezTo>
                  <a:cubicBezTo>
                    <a:pt x="85" y="519"/>
                    <a:pt x="98" y="507"/>
                    <a:pt x="109" y="482"/>
                  </a:cubicBezTo>
                  <a:cubicBezTo>
                    <a:pt x="171" y="325"/>
                    <a:pt x="219" y="203"/>
                    <a:pt x="268" y="93"/>
                  </a:cubicBezTo>
                  <a:lnTo>
                    <a:pt x="280" y="82"/>
                  </a:lnTo>
                  <a:cubicBezTo>
                    <a:pt x="292" y="57"/>
                    <a:pt x="280" y="33"/>
                    <a:pt x="268" y="9"/>
                  </a:cubicBezTo>
                  <a:cubicBezTo>
                    <a:pt x="258" y="3"/>
                    <a:pt x="248" y="0"/>
                    <a:pt x="23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 name="Google Shape;970;p31">
              <a:extLst>
                <a:ext uri="{FF2B5EF4-FFF2-40B4-BE49-F238E27FC236}">
                  <a16:creationId xmlns:a16="http://schemas.microsoft.com/office/drawing/2014/main" id="{B144DE49-D585-CA74-852B-82AE3A2F0C47}"/>
                </a:ext>
              </a:extLst>
            </p:cNvPr>
            <p:cNvSpPr/>
            <p:nvPr/>
          </p:nvSpPr>
          <p:spPr>
            <a:xfrm>
              <a:off x="9146987" y="3892231"/>
              <a:ext cx="13142" cy="23921"/>
            </a:xfrm>
            <a:custGeom>
              <a:avLst/>
              <a:gdLst/>
              <a:ahLst/>
              <a:cxnLst/>
              <a:rect l="l" t="t" r="r" b="b"/>
              <a:pathLst>
                <a:path w="267" h="486" extrusionOk="0">
                  <a:moveTo>
                    <a:pt x="213" y="1"/>
                  </a:moveTo>
                  <a:cubicBezTo>
                    <a:pt x="199" y="1"/>
                    <a:pt x="185" y="8"/>
                    <a:pt x="177" y="24"/>
                  </a:cubicBezTo>
                  <a:cubicBezTo>
                    <a:pt x="104" y="146"/>
                    <a:pt x="44" y="292"/>
                    <a:pt x="7" y="437"/>
                  </a:cubicBezTo>
                  <a:cubicBezTo>
                    <a:pt x="0" y="466"/>
                    <a:pt x="26" y="486"/>
                    <a:pt x="51" y="486"/>
                  </a:cubicBezTo>
                  <a:cubicBezTo>
                    <a:pt x="69" y="486"/>
                    <a:pt x="87" y="475"/>
                    <a:pt x="93" y="449"/>
                  </a:cubicBezTo>
                  <a:cubicBezTo>
                    <a:pt x="141" y="316"/>
                    <a:pt x="190" y="194"/>
                    <a:pt x="250" y="60"/>
                  </a:cubicBezTo>
                  <a:cubicBezTo>
                    <a:pt x="266" y="28"/>
                    <a:pt x="240" y="1"/>
                    <a:pt x="21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 name="Google Shape;971;p31">
              <a:extLst>
                <a:ext uri="{FF2B5EF4-FFF2-40B4-BE49-F238E27FC236}">
                  <a16:creationId xmlns:a16="http://schemas.microsoft.com/office/drawing/2014/main" id="{14CC0421-04DC-C234-3A62-6E6B875EA96F}"/>
                </a:ext>
              </a:extLst>
            </p:cNvPr>
            <p:cNvSpPr/>
            <p:nvPr/>
          </p:nvSpPr>
          <p:spPr>
            <a:xfrm>
              <a:off x="9146741" y="3891788"/>
              <a:ext cx="13782" cy="24955"/>
            </a:xfrm>
            <a:custGeom>
              <a:avLst/>
              <a:gdLst/>
              <a:ahLst/>
              <a:cxnLst/>
              <a:rect l="l" t="t" r="r" b="b"/>
              <a:pathLst>
                <a:path w="280" h="507" extrusionOk="0">
                  <a:moveTo>
                    <a:pt x="212" y="13"/>
                  </a:moveTo>
                  <a:cubicBezTo>
                    <a:pt x="219" y="13"/>
                    <a:pt x="226" y="16"/>
                    <a:pt x="231" y="20"/>
                  </a:cubicBezTo>
                  <a:cubicBezTo>
                    <a:pt x="243" y="33"/>
                    <a:pt x="255" y="45"/>
                    <a:pt x="243" y="69"/>
                  </a:cubicBezTo>
                  <a:cubicBezTo>
                    <a:pt x="182" y="179"/>
                    <a:pt x="134" y="312"/>
                    <a:pt x="85" y="458"/>
                  </a:cubicBezTo>
                  <a:cubicBezTo>
                    <a:pt x="85" y="482"/>
                    <a:pt x="61" y="482"/>
                    <a:pt x="49" y="482"/>
                  </a:cubicBezTo>
                  <a:cubicBezTo>
                    <a:pt x="36" y="482"/>
                    <a:pt x="12" y="471"/>
                    <a:pt x="25" y="446"/>
                  </a:cubicBezTo>
                  <a:cubicBezTo>
                    <a:pt x="61" y="312"/>
                    <a:pt x="109" y="166"/>
                    <a:pt x="182" y="33"/>
                  </a:cubicBezTo>
                  <a:cubicBezTo>
                    <a:pt x="190" y="19"/>
                    <a:pt x="201" y="13"/>
                    <a:pt x="212" y="13"/>
                  </a:cubicBezTo>
                  <a:close/>
                  <a:moveTo>
                    <a:pt x="207" y="0"/>
                  </a:moveTo>
                  <a:cubicBezTo>
                    <a:pt x="193" y="0"/>
                    <a:pt x="177" y="6"/>
                    <a:pt x="171" y="20"/>
                  </a:cubicBezTo>
                  <a:cubicBezTo>
                    <a:pt x="98" y="166"/>
                    <a:pt x="36" y="301"/>
                    <a:pt x="0" y="434"/>
                  </a:cubicBezTo>
                  <a:cubicBezTo>
                    <a:pt x="0" y="471"/>
                    <a:pt x="25" y="495"/>
                    <a:pt x="36" y="507"/>
                  </a:cubicBezTo>
                  <a:lnTo>
                    <a:pt x="61" y="507"/>
                  </a:lnTo>
                  <a:cubicBezTo>
                    <a:pt x="73" y="507"/>
                    <a:pt x="98" y="495"/>
                    <a:pt x="109" y="471"/>
                  </a:cubicBezTo>
                  <a:cubicBezTo>
                    <a:pt x="158" y="312"/>
                    <a:pt x="207" y="191"/>
                    <a:pt x="255" y="82"/>
                  </a:cubicBezTo>
                  <a:cubicBezTo>
                    <a:pt x="279" y="45"/>
                    <a:pt x="255" y="20"/>
                    <a:pt x="231" y="9"/>
                  </a:cubicBezTo>
                  <a:cubicBezTo>
                    <a:pt x="226" y="3"/>
                    <a:pt x="217" y="0"/>
                    <a:pt x="20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 name="Google Shape;972;p31">
              <a:extLst>
                <a:ext uri="{FF2B5EF4-FFF2-40B4-BE49-F238E27FC236}">
                  <a16:creationId xmlns:a16="http://schemas.microsoft.com/office/drawing/2014/main" id="{D2DB5027-C578-8D96-E776-CF6983760F46}"/>
                </a:ext>
              </a:extLst>
            </p:cNvPr>
            <p:cNvSpPr/>
            <p:nvPr/>
          </p:nvSpPr>
          <p:spPr>
            <a:xfrm>
              <a:off x="9157373" y="3891640"/>
              <a:ext cx="14175" cy="25693"/>
            </a:xfrm>
            <a:custGeom>
              <a:avLst/>
              <a:gdLst/>
              <a:ahLst/>
              <a:cxnLst/>
              <a:rect l="l" t="t" r="r" b="b"/>
              <a:pathLst>
                <a:path w="288" h="522" extrusionOk="0">
                  <a:moveTo>
                    <a:pt x="231" y="1"/>
                  </a:moveTo>
                  <a:cubicBezTo>
                    <a:pt x="218" y="1"/>
                    <a:pt x="206" y="8"/>
                    <a:pt x="198" y="23"/>
                  </a:cubicBezTo>
                  <a:cubicBezTo>
                    <a:pt x="112" y="158"/>
                    <a:pt x="52" y="315"/>
                    <a:pt x="15" y="461"/>
                  </a:cubicBezTo>
                  <a:cubicBezTo>
                    <a:pt x="0" y="498"/>
                    <a:pt x="25" y="521"/>
                    <a:pt x="52" y="521"/>
                  </a:cubicBezTo>
                  <a:cubicBezTo>
                    <a:pt x="71" y="521"/>
                    <a:pt x="91" y="510"/>
                    <a:pt x="100" y="485"/>
                  </a:cubicBezTo>
                  <a:cubicBezTo>
                    <a:pt x="149" y="340"/>
                    <a:pt x="209" y="206"/>
                    <a:pt x="271" y="72"/>
                  </a:cubicBezTo>
                  <a:cubicBezTo>
                    <a:pt x="287" y="31"/>
                    <a:pt x="259" y="1"/>
                    <a:pt x="23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 name="Google Shape;973;p31">
              <a:extLst>
                <a:ext uri="{FF2B5EF4-FFF2-40B4-BE49-F238E27FC236}">
                  <a16:creationId xmlns:a16="http://schemas.microsoft.com/office/drawing/2014/main" id="{EEC9A780-A48A-CA47-305F-77CA434E3C19}"/>
                </a:ext>
              </a:extLst>
            </p:cNvPr>
            <p:cNvSpPr/>
            <p:nvPr/>
          </p:nvSpPr>
          <p:spPr>
            <a:xfrm>
              <a:off x="9156881" y="3891246"/>
              <a:ext cx="15061" cy="26726"/>
            </a:xfrm>
            <a:custGeom>
              <a:avLst/>
              <a:gdLst/>
              <a:ahLst/>
              <a:cxnLst/>
              <a:rect l="l" t="t" r="r" b="b"/>
              <a:pathLst>
                <a:path w="306" h="543" extrusionOk="0">
                  <a:moveTo>
                    <a:pt x="256" y="20"/>
                  </a:moveTo>
                  <a:cubicBezTo>
                    <a:pt x="268" y="31"/>
                    <a:pt x="281" y="56"/>
                    <a:pt x="268" y="68"/>
                  </a:cubicBezTo>
                  <a:cubicBezTo>
                    <a:pt x="195" y="226"/>
                    <a:pt x="146" y="360"/>
                    <a:pt x="98" y="493"/>
                  </a:cubicBezTo>
                  <a:cubicBezTo>
                    <a:pt x="86" y="518"/>
                    <a:pt x="62" y="518"/>
                    <a:pt x="49" y="518"/>
                  </a:cubicBezTo>
                  <a:cubicBezTo>
                    <a:pt x="37" y="518"/>
                    <a:pt x="25" y="493"/>
                    <a:pt x="25" y="469"/>
                  </a:cubicBezTo>
                  <a:cubicBezTo>
                    <a:pt x="73" y="323"/>
                    <a:pt x="135" y="166"/>
                    <a:pt x="208" y="31"/>
                  </a:cubicBezTo>
                  <a:cubicBezTo>
                    <a:pt x="219" y="20"/>
                    <a:pt x="244" y="20"/>
                    <a:pt x="256" y="20"/>
                  </a:cubicBezTo>
                  <a:close/>
                  <a:moveTo>
                    <a:pt x="236" y="0"/>
                  </a:moveTo>
                  <a:cubicBezTo>
                    <a:pt x="221" y="0"/>
                    <a:pt x="203" y="8"/>
                    <a:pt x="195" y="31"/>
                  </a:cubicBezTo>
                  <a:cubicBezTo>
                    <a:pt x="122" y="153"/>
                    <a:pt x="49" y="312"/>
                    <a:pt x="13" y="469"/>
                  </a:cubicBezTo>
                  <a:cubicBezTo>
                    <a:pt x="1" y="506"/>
                    <a:pt x="25" y="530"/>
                    <a:pt x="49" y="530"/>
                  </a:cubicBezTo>
                  <a:lnTo>
                    <a:pt x="62" y="542"/>
                  </a:lnTo>
                  <a:cubicBezTo>
                    <a:pt x="86" y="542"/>
                    <a:pt x="110" y="530"/>
                    <a:pt x="110" y="493"/>
                  </a:cubicBezTo>
                  <a:cubicBezTo>
                    <a:pt x="159" y="372"/>
                    <a:pt x="219" y="239"/>
                    <a:pt x="281" y="80"/>
                  </a:cubicBezTo>
                  <a:cubicBezTo>
                    <a:pt x="305" y="44"/>
                    <a:pt x="281" y="20"/>
                    <a:pt x="256" y="7"/>
                  </a:cubicBezTo>
                  <a:cubicBezTo>
                    <a:pt x="252" y="3"/>
                    <a:pt x="244" y="0"/>
                    <a:pt x="236"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 name="Google Shape;974;p31">
              <a:extLst>
                <a:ext uri="{FF2B5EF4-FFF2-40B4-BE49-F238E27FC236}">
                  <a16:creationId xmlns:a16="http://schemas.microsoft.com/office/drawing/2014/main" id="{A0EEA8B4-983F-BEB4-0F29-03FEDD39C108}"/>
                </a:ext>
              </a:extLst>
            </p:cNvPr>
            <p:cNvSpPr/>
            <p:nvPr/>
          </p:nvSpPr>
          <p:spPr>
            <a:xfrm>
              <a:off x="9170909" y="3892575"/>
              <a:ext cx="13388" cy="24462"/>
            </a:xfrm>
            <a:custGeom>
              <a:avLst/>
              <a:gdLst/>
              <a:ahLst/>
              <a:cxnLst/>
              <a:rect l="l" t="t" r="r" b="b"/>
              <a:pathLst>
                <a:path w="272" h="497" extrusionOk="0">
                  <a:moveTo>
                    <a:pt x="213" y="1"/>
                  </a:moveTo>
                  <a:cubicBezTo>
                    <a:pt x="199" y="1"/>
                    <a:pt x="186" y="9"/>
                    <a:pt x="178" y="29"/>
                  </a:cubicBezTo>
                  <a:cubicBezTo>
                    <a:pt x="117" y="163"/>
                    <a:pt x="56" y="296"/>
                    <a:pt x="7" y="442"/>
                  </a:cubicBezTo>
                  <a:cubicBezTo>
                    <a:pt x="1" y="478"/>
                    <a:pt x="22" y="497"/>
                    <a:pt x="47" y="497"/>
                  </a:cubicBezTo>
                  <a:cubicBezTo>
                    <a:pt x="64" y="497"/>
                    <a:pt x="83" y="487"/>
                    <a:pt x="93" y="466"/>
                  </a:cubicBezTo>
                  <a:cubicBezTo>
                    <a:pt x="153" y="333"/>
                    <a:pt x="202" y="199"/>
                    <a:pt x="263" y="66"/>
                  </a:cubicBezTo>
                  <a:cubicBezTo>
                    <a:pt x="271" y="33"/>
                    <a:pt x="241" y="1"/>
                    <a:pt x="21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 name="Google Shape;975;p31">
              <a:extLst>
                <a:ext uri="{FF2B5EF4-FFF2-40B4-BE49-F238E27FC236}">
                  <a16:creationId xmlns:a16="http://schemas.microsoft.com/office/drawing/2014/main" id="{A668A6C0-8AED-3FC5-CAF3-C18C78C61B15}"/>
                </a:ext>
              </a:extLst>
            </p:cNvPr>
            <p:cNvSpPr/>
            <p:nvPr/>
          </p:nvSpPr>
          <p:spPr>
            <a:xfrm>
              <a:off x="9170663" y="3892182"/>
              <a:ext cx="13782" cy="25201"/>
            </a:xfrm>
            <a:custGeom>
              <a:avLst/>
              <a:gdLst/>
              <a:ahLst/>
              <a:cxnLst/>
              <a:rect l="l" t="t" r="r" b="b"/>
              <a:pathLst>
                <a:path w="280" h="512" extrusionOk="0">
                  <a:moveTo>
                    <a:pt x="220" y="12"/>
                  </a:moveTo>
                  <a:cubicBezTo>
                    <a:pt x="231" y="12"/>
                    <a:pt x="231" y="25"/>
                    <a:pt x="231" y="25"/>
                  </a:cubicBezTo>
                  <a:cubicBezTo>
                    <a:pt x="256" y="25"/>
                    <a:pt x="268" y="49"/>
                    <a:pt x="256" y="74"/>
                  </a:cubicBezTo>
                  <a:cubicBezTo>
                    <a:pt x="220" y="147"/>
                    <a:pt x="195" y="220"/>
                    <a:pt x="158" y="293"/>
                  </a:cubicBezTo>
                  <a:cubicBezTo>
                    <a:pt x="134" y="353"/>
                    <a:pt x="122" y="414"/>
                    <a:pt x="85" y="474"/>
                  </a:cubicBezTo>
                  <a:cubicBezTo>
                    <a:pt x="85" y="499"/>
                    <a:pt x="61" y="499"/>
                    <a:pt x="37" y="499"/>
                  </a:cubicBezTo>
                  <a:cubicBezTo>
                    <a:pt x="37" y="499"/>
                    <a:pt x="12" y="487"/>
                    <a:pt x="25" y="463"/>
                  </a:cubicBezTo>
                  <a:cubicBezTo>
                    <a:pt x="74" y="317"/>
                    <a:pt x="134" y="171"/>
                    <a:pt x="195" y="37"/>
                  </a:cubicBezTo>
                  <a:cubicBezTo>
                    <a:pt x="207" y="25"/>
                    <a:pt x="207" y="12"/>
                    <a:pt x="220" y="12"/>
                  </a:cubicBezTo>
                  <a:close/>
                  <a:moveTo>
                    <a:pt x="244" y="1"/>
                  </a:moveTo>
                  <a:cubicBezTo>
                    <a:pt x="220" y="1"/>
                    <a:pt x="195" y="1"/>
                    <a:pt x="183" y="25"/>
                  </a:cubicBezTo>
                  <a:cubicBezTo>
                    <a:pt x="110" y="171"/>
                    <a:pt x="49" y="304"/>
                    <a:pt x="1" y="450"/>
                  </a:cubicBezTo>
                  <a:cubicBezTo>
                    <a:pt x="1" y="487"/>
                    <a:pt x="12" y="511"/>
                    <a:pt x="37" y="511"/>
                  </a:cubicBezTo>
                  <a:lnTo>
                    <a:pt x="49" y="511"/>
                  </a:lnTo>
                  <a:cubicBezTo>
                    <a:pt x="74" y="511"/>
                    <a:pt x="98" y="511"/>
                    <a:pt x="110" y="487"/>
                  </a:cubicBezTo>
                  <a:lnTo>
                    <a:pt x="183" y="304"/>
                  </a:lnTo>
                  <a:cubicBezTo>
                    <a:pt x="207" y="231"/>
                    <a:pt x="244" y="158"/>
                    <a:pt x="268" y="85"/>
                  </a:cubicBezTo>
                  <a:cubicBezTo>
                    <a:pt x="280" y="49"/>
                    <a:pt x="268" y="12"/>
                    <a:pt x="24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3" name="Google Shape;976;p31">
              <a:extLst>
                <a:ext uri="{FF2B5EF4-FFF2-40B4-BE49-F238E27FC236}">
                  <a16:creationId xmlns:a16="http://schemas.microsoft.com/office/drawing/2014/main" id="{7060D8E7-30F2-A342-B5F5-6FDEFEC05286}"/>
                </a:ext>
              </a:extLst>
            </p:cNvPr>
            <p:cNvSpPr/>
            <p:nvPr/>
          </p:nvSpPr>
          <p:spPr>
            <a:xfrm>
              <a:off x="9185282" y="3891050"/>
              <a:ext cx="13142" cy="23429"/>
            </a:xfrm>
            <a:custGeom>
              <a:avLst/>
              <a:gdLst/>
              <a:ahLst/>
              <a:cxnLst/>
              <a:rect l="l" t="t" r="r" b="b"/>
              <a:pathLst>
                <a:path w="267" h="476" extrusionOk="0">
                  <a:moveTo>
                    <a:pt x="213" y="1"/>
                  </a:moveTo>
                  <a:cubicBezTo>
                    <a:pt x="199" y="1"/>
                    <a:pt x="186" y="7"/>
                    <a:pt x="178" y="24"/>
                  </a:cubicBezTo>
                  <a:cubicBezTo>
                    <a:pt x="105" y="145"/>
                    <a:pt x="56" y="279"/>
                    <a:pt x="7" y="425"/>
                  </a:cubicBezTo>
                  <a:cubicBezTo>
                    <a:pt x="0" y="455"/>
                    <a:pt x="30" y="475"/>
                    <a:pt x="56" y="475"/>
                  </a:cubicBezTo>
                  <a:cubicBezTo>
                    <a:pt x="73" y="475"/>
                    <a:pt x="88" y="467"/>
                    <a:pt x="93" y="449"/>
                  </a:cubicBezTo>
                  <a:cubicBezTo>
                    <a:pt x="142" y="316"/>
                    <a:pt x="190" y="194"/>
                    <a:pt x="250" y="60"/>
                  </a:cubicBezTo>
                  <a:cubicBezTo>
                    <a:pt x="267" y="27"/>
                    <a:pt x="240" y="1"/>
                    <a:pt x="21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 name="Google Shape;977;p31">
              <a:extLst>
                <a:ext uri="{FF2B5EF4-FFF2-40B4-BE49-F238E27FC236}">
                  <a16:creationId xmlns:a16="http://schemas.microsoft.com/office/drawing/2014/main" id="{B1EB0D36-0E0A-0644-5C7E-5F0AFC1BF599}"/>
                </a:ext>
              </a:extLst>
            </p:cNvPr>
            <p:cNvSpPr/>
            <p:nvPr/>
          </p:nvSpPr>
          <p:spPr>
            <a:xfrm>
              <a:off x="9185036" y="3890557"/>
              <a:ext cx="13782" cy="24413"/>
            </a:xfrm>
            <a:custGeom>
              <a:avLst/>
              <a:gdLst/>
              <a:ahLst/>
              <a:cxnLst/>
              <a:rect l="l" t="t" r="r" b="b"/>
              <a:pathLst>
                <a:path w="280" h="496" extrusionOk="0">
                  <a:moveTo>
                    <a:pt x="218" y="16"/>
                  </a:moveTo>
                  <a:cubicBezTo>
                    <a:pt x="223" y="16"/>
                    <a:pt x="228" y="18"/>
                    <a:pt x="231" y="21"/>
                  </a:cubicBezTo>
                  <a:cubicBezTo>
                    <a:pt x="244" y="34"/>
                    <a:pt x="255" y="45"/>
                    <a:pt x="244" y="70"/>
                  </a:cubicBezTo>
                  <a:cubicBezTo>
                    <a:pt x="183" y="191"/>
                    <a:pt x="147" y="313"/>
                    <a:pt x="98" y="459"/>
                  </a:cubicBezTo>
                  <a:cubicBezTo>
                    <a:pt x="89" y="468"/>
                    <a:pt x="74" y="476"/>
                    <a:pt x="62" y="476"/>
                  </a:cubicBezTo>
                  <a:cubicBezTo>
                    <a:pt x="57" y="476"/>
                    <a:pt x="53" y="475"/>
                    <a:pt x="49" y="471"/>
                  </a:cubicBezTo>
                  <a:cubicBezTo>
                    <a:pt x="37" y="471"/>
                    <a:pt x="25" y="459"/>
                    <a:pt x="25" y="435"/>
                  </a:cubicBezTo>
                  <a:cubicBezTo>
                    <a:pt x="61" y="313"/>
                    <a:pt x="110" y="191"/>
                    <a:pt x="183" y="34"/>
                  </a:cubicBezTo>
                  <a:cubicBezTo>
                    <a:pt x="192" y="25"/>
                    <a:pt x="206" y="16"/>
                    <a:pt x="218" y="16"/>
                  </a:cubicBezTo>
                  <a:close/>
                  <a:moveTo>
                    <a:pt x="207" y="1"/>
                  </a:moveTo>
                  <a:cubicBezTo>
                    <a:pt x="193" y="1"/>
                    <a:pt x="178" y="7"/>
                    <a:pt x="171" y="21"/>
                  </a:cubicBezTo>
                  <a:cubicBezTo>
                    <a:pt x="98" y="180"/>
                    <a:pt x="37" y="313"/>
                    <a:pt x="12" y="435"/>
                  </a:cubicBezTo>
                  <a:cubicBezTo>
                    <a:pt x="1" y="459"/>
                    <a:pt x="25" y="483"/>
                    <a:pt x="49" y="496"/>
                  </a:cubicBezTo>
                  <a:lnTo>
                    <a:pt x="61" y="496"/>
                  </a:lnTo>
                  <a:cubicBezTo>
                    <a:pt x="85" y="496"/>
                    <a:pt x="98" y="483"/>
                    <a:pt x="110" y="459"/>
                  </a:cubicBezTo>
                  <a:cubicBezTo>
                    <a:pt x="158" y="326"/>
                    <a:pt x="207" y="204"/>
                    <a:pt x="255" y="82"/>
                  </a:cubicBezTo>
                  <a:cubicBezTo>
                    <a:pt x="280" y="45"/>
                    <a:pt x="255" y="21"/>
                    <a:pt x="231" y="9"/>
                  </a:cubicBezTo>
                  <a:cubicBezTo>
                    <a:pt x="226" y="4"/>
                    <a:pt x="217" y="1"/>
                    <a:pt x="20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 name="Google Shape;978;p31">
              <a:extLst>
                <a:ext uri="{FF2B5EF4-FFF2-40B4-BE49-F238E27FC236}">
                  <a16:creationId xmlns:a16="http://schemas.microsoft.com/office/drawing/2014/main" id="{B4B76490-F18C-D04C-F2F8-95477E7B2C2D}"/>
                </a:ext>
              </a:extLst>
            </p:cNvPr>
            <p:cNvSpPr/>
            <p:nvPr/>
          </p:nvSpPr>
          <p:spPr>
            <a:xfrm>
              <a:off x="9195422" y="3891640"/>
              <a:ext cx="14963" cy="26234"/>
            </a:xfrm>
            <a:custGeom>
              <a:avLst/>
              <a:gdLst/>
              <a:ahLst/>
              <a:cxnLst/>
              <a:rect l="l" t="t" r="r" b="b"/>
              <a:pathLst>
                <a:path w="304" h="533" extrusionOk="0">
                  <a:moveTo>
                    <a:pt x="250" y="0"/>
                  </a:moveTo>
                  <a:cubicBezTo>
                    <a:pt x="236" y="0"/>
                    <a:pt x="223" y="7"/>
                    <a:pt x="215" y="23"/>
                  </a:cubicBezTo>
                  <a:cubicBezTo>
                    <a:pt x="117" y="158"/>
                    <a:pt x="57" y="315"/>
                    <a:pt x="9" y="474"/>
                  </a:cubicBezTo>
                  <a:cubicBezTo>
                    <a:pt x="1" y="510"/>
                    <a:pt x="28" y="533"/>
                    <a:pt x="54" y="533"/>
                  </a:cubicBezTo>
                  <a:cubicBezTo>
                    <a:pt x="72" y="533"/>
                    <a:pt x="88" y="522"/>
                    <a:pt x="93" y="498"/>
                  </a:cubicBezTo>
                  <a:cubicBezTo>
                    <a:pt x="142" y="352"/>
                    <a:pt x="203" y="206"/>
                    <a:pt x="288" y="60"/>
                  </a:cubicBezTo>
                  <a:cubicBezTo>
                    <a:pt x="304" y="28"/>
                    <a:pt x="277" y="0"/>
                    <a:pt x="25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6" name="Google Shape;979;p31">
              <a:extLst>
                <a:ext uri="{FF2B5EF4-FFF2-40B4-BE49-F238E27FC236}">
                  <a16:creationId xmlns:a16="http://schemas.microsoft.com/office/drawing/2014/main" id="{4FABAC33-B3CD-2633-49D9-7CA24B32B9FB}"/>
                </a:ext>
              </a:extLst>
            </p:cNvPr>
            <p:cNvSpPr/>
            <p:nvPr/>
          </p:nvSpPr>
          <p:spPr>
            <a:xfrm>
              <a:off x="9195176" y="3891197"/>
              <a:ext cx="15652" cy="27366"/>
            </a:xfrm>
            <a:custGeom>
              <a:avLst/>
              <a:gdLst/>
              <a:ahLst/>
              <a:cxnLst/>
              <a:rect l="l" t="t" r="r" b="b"/>
              <a:pathLst>
                <a:path w="318" h="556" extrusionOk="0">
                  <a:moveTo>
                    <a:pt x="249" y="12"/>
                  </a:moveTo>
                  <a:cubicBezTo>
                    <a:pt x="256" y="12"/>
                    <a:pt x="264" y="15"/>
                    <a:pt x="268" y="21"/>
                  </a:cubicBezTo>
                  <a:cubicBezTo>
                    <a:pt x="281" y="32"/>
                    <a:pt x="293" y="45"/>
                    <a:pt x="281" y="69"/>
                  </a:cubicBezTo>
                  <a:cubicBezTo>
                    <a:pt x="208" y="191"/>
                    <a:pt x="147" y="337"/>
                    <a:pt x="98" y="507"/>
                  </a:cubicBezTo>
                  <a:cubicBezTo>
                    <a:pt x="86" y="531"/>
                    <a:pt x="74" y="531"/>
                    <a:pt x="49" y="531"/>
                  </a:cubicBezTo>
                  <a:cubicBezTo>
                    <a:pt x="38" y="531"/>
                    <a:pt x="25" y="519"/>
                    <a:pt x="25" y="494"/>
                  </a:cubicBezTo>
                  <a:cubicBezTo>
                    <a:pt x="62" y="337"/>
                    <a:pt x="122" y="178"/>
                    <a:pt x="220" y="32"/>
                  </a:cubicBezTo>
                  <a:cubicBezTo>
                    <a:pt x="227" y="18"/>
                    <a:pt x="238" y="12"/>
                    <a:pt x="249" y="12"/>
                  </a:cubicBezTo>
                  <a:close/>
                  <a:moveTo>
                    <a:pt x="247" y="0"/>
                  </a:moveTo>
                  <a:cubicBezTo>
                    <a:pt x="231" y="0"/>
                    <a:pt x="215" y="6"/>
                    <a:pt x="208" y="21"/>
                  </a:cubicBezTo>
                  <a:cubicBezTo>
                    <a:pt x="111" y="178"/>
                    <a:pt x="49" y="337"/>
                    <a:pt x="14" y="483"/>
                  </a:cubicBezTo>
                  <a:cubicBezTo>
                    <a:pt x="1" y="519"/>
                    <a:pt x="25" y="543"/>
                    <a:pt x="49" y="556"/>
                  </a:cubicBezTo>
                  <a:lnTo>
                    <a:pt x="62" y="556"/>
                  </a:lnTo>
                  <a:cubicBezTo>
                    <a:pt x="86" y="556"/>
                    <a:pt x="98" y="543"/>
                    <a:pt x="111" y="519"/>
                  </a:cubicBezTo>
                  <a:cubicBezTo>
                    <a:pt x="159" y="349"/>
                    <a:pt x="220" y="203"/>
                    <a:pt x="293" y="81"/>
                  </a:cubicBezTo>
                  <a:cubicBezTo>
                    <a:pt x="317" y="45"/>
                    <a:pt x="305" y="21"/>
                    <a:pt x="281" y="8"/>
                  </a:cubicBezTo>
                  <a:cubicBezTo>
                    <a:pt x="271" y="3"/>
                    <a:pt x="259" y="0"/>
                    <a:pt x="24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7" name="Google Shape;980;p31">
              <a:extLst>
                <a:ext uri="{FF2B5EF4-FFF2-40B4-BE49-F238E27FC236}">
                  <a16:creationId xmlns:a16="http://schemas.microsoft.com/office/drawing/2014/main" id="{41BD1992-D4F1-B87C-0907-3B5DC859F7CE}"/>
                </a:ext>
              </a:extLst>
            </p:cNvPr>
            <p:cNvSpPr/>
            <p:nvPr/>
          </p:nvSpPr>
          <p:spPr>
            <a:xfrm>
              <a:off x="9207382" y="3894151"/>
              <a:ext cx="12059" cy="20328"/>
            </a:xfrm>
            <a:custGeom>
              <a:avLst/>
              <a:gdLst/>
              <a:ahLst/>
              <a:cxnLst/>
              <a:rect l="l" t="t" r="r" b="b"/>
              <a:pathLst>
                <a:path w="245" h="413" extrusionOk="0">
                  <a:moveTo>
                    <a:pt x="180" y="1"/>
                  </a:moveTo>
                  <a:cubicBezTo>
                    <a:pt x="167" y="1"/>
                    <a:pt x="153" y="7"/>
                    <a:pt x="142" y="21"/>
                  </a:cubicBezTo>
                  <a:cubicBezTo>
                    <a:pt x="82" y="131"/>
                    <a:pt x="33" y="240"/>
                    <a:pt x="9" y="362"/>
                  </a:cubicBezTo>
                  <a:cubicBezTo>
                    <a:pt x="1" y="392"/>
                    <a:pt x="26" y="412"/>
                    <a:pt x="52" y="412"/>
                  </a:cubicBezTo>
                  <a:cubicBezTo>
                    <a:pt x="68" y="412"/>
                    <a:pt x="84" y="404"/>
                    <a:pt x="93" y="386"/>
                  </a:cubicBezTo>
                  <a:cubicBezTo>
                    <a:pt x="130" y="277"/>
                    <a:pt x="166" y="167"/>
                    <a:pt x="228" y="70"/>
                  </a:cubicBezTo>
                  <a:cubicBezTo>
                    <a:pt x="245" y="35"/>
                    <a:pt x="213" y="1"/>
                    <a:pt x="18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8" name="Google Shape;981;p31">
              <a:extLst>
                <a:ext uri="{FF2B5EF4-FFF2-40B4-BE49-F238E27FC236}">
                  <a16:creationId xmlns:a16="http://schemas.microsoft.com/office/drawing/2014/main" id="{FB9898D0-264F-A748-35C7-98EAB8E5AFF8}"/>
                </a:ext>
              </a:extLst>
            </p:cNvPr>
            <p:cNvSpPr/>
            <p:nvPr/>
          </p:nvSpPr>
          <p:spPr>
            <a:xfrm>
              <a:off x="9206595" y="3893609"/>
              <a:ext cx="13191" cy="21361"/>
            </a:xfrm>
            <a:custGeom>
              <a:avLst/>
              <a:gdLst/>
              <a:ahLst/>
              <a:cxnLst/>
              <a:rect l="l" t="t" r="r" b="b"/>
              <a:pathLst>
                <a:path w="268" h="434" extrusionOk="0">
                  <a:moveTo>
                    <a:pt x="200" y="24"/>
                  </a:moveTo>
                  <a:cubicBezTo>
                    <a:pt x="207" y="24"/>
                    <a:pt x="214" y="27"/>
                    <a:pt x="219" y="32"/>
                  </a:cubicBezTo>
                  <a:cubicBezTo>
                    <a:pt x="231" y="32"/>
                    <a:pt x="244" y="56"/>
                    <a:pt x="231" y="81"/>
                  </a:cubicBezTo>
                  <a:cubicBezTo>
                    <a:pt x="182" y="178"/>
                    <a:pt x="134" y="275"/>
                    <a:pt x="98" y="397"/>
                  </a:cubicBezTo>
                  <a:cubicBezTo>
                    <a:pt x="89" y="406"/>
                    <a:pt x="80" y="414"/>
                    <a:pt x="67" y="414"/>
                  </a:cubicBezTo>
                  <a:cubicBezTo>
                    <a:pt x="62" y="414"/>
                    <a:pt x="56" y="413"/>
                    <a:pt x="49" y="409"/>
                  </a:cubicBezTo>
                  <a:cubicBezTo>
                    <a:pt x="36" y="409"/>
                    <a:pt x="25" y="397"/>
                    <a:pt x="36" y="373"/>
                  </a:cubicBezTo>
                  <a:cubicBezTo>
                    <a:pt x="61" y="264"/>
                    <a:pt x="109" y="142"/>
                    <a:pt x="171" y="45"/>
                  </a:cubicBezTo>
                  <a:cubicBezTo>
                    <a:pt x="178" y="30"/>
                    <a:pt x="189" y="24"/>
                    <a:pt x="200" y="24"/>
                  </a:cubicBezTo>
                  <a:close/>
                  <a:moveTo>
                    <a:pt x="202" y="1"/>
                  </a:moveTo>
                  <a:cubicBezTo>
                    <a:pt x="184" y="1"/>
                    <a:pt x="166" y="9"/>
                    <a:pt x="158" y="32"/>
                  </a:cubicBezTo>
                  <a:cubicBezTo>
                    <a:pt x="98" y="142"/>
                    <a:pt x="49" y="251"/>
                    <a:pt x="12" y="373"/>
                  </a:cubicBezTo>
                  <a:cubicBezTo>
                    <a:pt x="0" y="397"/>
                    <a:pt x="25" y="421"/>
                    <a:pt x="49" y="434"/>
                  </a:cubicBezTo>
                  <a:lnTo>
                    <a:pt x="61" y="434"/>
                  </a:lnTo>
                  <a:cubicBezTo>
                    <a:pt x="85" y="434"/>
                    <a:pt x="109" y="421"/>
                    <a:pt x="109" y="397"/>
                  </a:cubicBezTo>
                  <a:cubicBezTo>
                    <a:pt x="146" y="288"/>
                    <a:pt x="195" y="178"/>
                    <a:pt x="244" y="81"/>
                  </a:cubicBezTo>
                  <a:cubicBezTo>
                    <a:pt x="268" y="56"/>
                    <a:pt x="244" y="20"/>
                    <a:pt x="231" y="8"/>
                  </a:cubicBezTo>
                  <a:cubicBezTo>
                    <a:pt x="222" y="3"/>
                    <a:pt x="212" y="1"/>
                    <a:pt x="20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9" name="Google Shape;982;p31">
              <a:extLst>
                <a:ext uri="{FF2B5EF4-FFF2-40B4-BE49-F238E27FC236}">
                  <a16:creationId xmlns:a16="http://schemas.microsoft.com/office/drawing/2014/main" id="{3EE8E755-4A8A-3B04-AF6D-4242420FEF31}"/>
                </a:ext>
              </a:extLst>
            </p:cNvPr>
            <p:cNvSpPr/>
            <p:nvPr/>
          </p:nvSpPr>
          <p:spPr>
            <a:xfrm>
              <a:off x="9217079" y="3894151"/>
              <a:ext cx="11960" cy="17621"/>
            </a:xfrm>
            <a:custGeom>
              <a:avLst/>
              <a:gdLst/>
              <a:ahLst/>
              <a:cxnLst/>
              <a:rect l="l" t="t" r="r" b="b"/>
              <a:pathLst>
                <a:path w="243" h="358" extrusionOk="0">
                  <a:moveTo>
                    <a:pt x="182" y="1"/>
                  </a:moveTo>
                  <a:cubicBezTo>
                    <a:pt x="171" y="1"/>
                    <a:pt x="159" y="7"/>
                    <a:pt x="152" y="21"/>
                  </a:cubicBezTo>
                  <a:cubicBezTo>
                    <a:pt x="104" y="118"/>
                    <a:pt x="67" y="204"/>
                    <a:pt x="18" y="289"/>
                  </a:cubicBezTo>
                  <a:cubicBezTo>
                    <a:pt x="1" y="323"/>
                    <a:pt x="32" y="357"/>
                    <a:pt x="61" y="357"/>
                  </a:cubicBezTo>
                  <a:cubicBezTo>
                    <a:pt x="73" y="357"/>
                    <a:pt x="84" y="351"/>
                    <a:pt x="91" y="337"/>
                  </a:cubicBezTo>
                  <a:cubicBezTo>
                    <a:pt x="140" y="253"/>
                    <a:pt x="188" y="155"/>
                    <a:pt x="225" y="70"/>
                  </a:cubicBezTo>
                  <a:cubicBezTo>
                    <a:pt x="242" y="35"/>
                    <a:pt x="211" y="1"/>
                    <a:pt x="18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0" name="Google Shape;983;p31">
              <a:extLst>
                <a:ext uri="{FF2B5EF4-FFF2-40B4-BE49-F238E27FC236}">
                  <a16:creationId xmlns:a16="http://schemas.microsoft.com/office/drawing/2014/main" id="{EEA6783F-091F-43FB-2140-D986245CBAC3}"/>
                </a:ext>
              </a:extLst>
            </p:cNvPr>
            <p:cNvSpPr/>
            <p:nvPr/>
          </p:nvSpPr>
          <p:spPr>
            <a:xfrm>
              <a:off x="9216735" y="3893609"/>
              <a:ext cx="12650" cy="18359"/>
            </a:xfrm>
            <a:custGeom>
              <a:avLst/>
              <a:gdLst/>
              <a:ahLst/>
              <a:cxnLst/>
              <a:rect l="l" t="t" r="r" b="b"/>
              <a:pathLst>
                <a:path w="257" h="373" extrusionOk="0">
                  <a:moveTo>
                    <a:pt x="208" y="20"/>
                  </a:moveTo>
                  <a:cubicBezTo>
                    <a:pt x="232" y="32"/>
                    <a:pt x="244" y="56"/>
                    <a:pt x="232" y="69"/>
                  </a:cubicBezTo>
                  <a:lnTo>
                    <a:pt x="208" y="118"/>
                  </a:lnTo>
                  <a:cubicBezTo>
                    <a:pt x="171" y="191"/>
                    <a:pt x="135" y="264"/>
                    <a:pt x="86" y="348"/>
                  </a:cubicBezTo>
                  <a:cubicBezTo>
                    <a:pt x="86" y="361"/>
                    <a:pt x="62" y="361"/>
                    <a:pt x="49" y="361"/>
                  </a:cubicBezTo>
                  <a:cubicBezTo>
                    <a:pt x="38" y="348"/>
                    <a:pt x="25" y="324"/>
                    <a:pt x="38" y="312"/>
                  </a:cubicBezTo>
                  <a:cubicBezTo>
                    <a:pt x="74" y="227"/>
                    <a:pt x="111" y="154"/>
                    <a:pt x="147" y="81"/>
                  </a:cubicBezTo>
                  <a:lnTo>
                    <a:pt x="171" y="45"/>
                  </a:lnTo>
                  <a:cubicBezTo>
                    <a:pt x="171" y="20"/>
                    <a:pt x="184" y="20"/>
                    <a:pt x="195" y="20"/>
                  </a:cubicBezTo>
                  <a:close/>
                  <a:moveTo>
                    <a:pt x="193" y="1"/>
                  </a:moveTo>
                  <a:cubicBezTo>
                    <a:pt x="178" y="1"/>
                    <a:pt x="162" y="9"/>
                    <a:pt x="147" y="32"/>
                  </a:cubicBezTo>
                  <a:lnTo>
                    <a:pt x="135" y="69"/>
                  </a:lnTo>
                  <a:cubicBezTo>
                    <a:pt x="98" y="142"/>
                    <a:pt x="49" y="227"/>
                    <a:pt x="13" y="300"/>
                  </a:cubicBezTo>
                  <a:cubicBezTo>
                    <a:pt x="1" y="337"/>
                    <a:pt x="13" y="361"/>
                    <a:pt x="38" y="373"/>
                  </a:cubicBezTo>
                  <a:lnTo>
                    <a:pt x="62" y="373"/>
                  </a:lnTo>
                  <a:cubicBezTo>
                    <a:pt x="86" y="373"/>
                    <a:pt x="98" y="373"/>
                    <a:pt x="111" y="348"/>
                  </a:cubicBezTo>
                  <a:lnTo>
                    <a:pt x="220" y="129"/>
                  </a:lnTo>
                  <a:lnTo>
                    <a:pt x="244" y="81"/>
                  </a:lnTo>
                  <a:cubicBezTo>
                    <a:pt x="257" y="56"/>
                    <a:pt x="244" y="20"/>
                    <a:pt x="220" y="8"/>
                  </a:cubicBezTo>
                  <a:cubicBezTo>
                    <a:pt x="211" y="3"/>
                    <a:pt x="202" y="1"/>
                    <a:pt x="19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1" name="Google Shape;984;p31">
              <a:extLst>
                <a:ext uri="{FF2B5EF4-FFF2-40B4-BE49-F238E27FC236}">
                  <a16:creationId xmlns:a16="http://schemas.microsoft.com/office/drawing/2014/main" id="{D0FF9DBD-E0BA-446A-163F-C0EB4B1CB82F}"/>
                </a:ext>
              </a:extLst>
            </p:cNvPr>
            <p:cNvSpPr/>
            <p:nvPr/>
          </p:nvSpPr>
          <p:spPr>
            <a:xfrm>
              <a:off x="8911461" y="3508006"/>
              <a:ext cx="6645" cy="31501"/>
            </a:xfrm>
            <a:custGeom>
              <a:avLst/>
              <a:gdLst/>
              <a:ahLst/>
              <a:cxnLst/>
              <a:rect l="l" t="t" r="r" b="b"/>
              <a:pathLst>
                <a:path w="135" h="640" extrusionOk="0">
                  <a:moveTo>
                    <a:pt x="51" y="1"/>
                  </a:moveTo>
                  <a:cubicBezTo>
                    <a:pt x="40" y="1"/>
                    <a:pt x="31" y="4"/>
                    <a:pt x="25" y="10"/>
                  </a:cubicBezTo>
                  <a:cubicBezTo>
                    <a:pt x="25" y="22"/>
                    <a:pt x="13" y="22"/>
                    <a:pt x="13" y="22"/>
                  </a:cubicBezTo>
                  <a:cubicBezTo>
                    <a:pt x="0" y="34"/>
                    <a:pt x="0" y="71"/>
                    <a:pt x="13" y="83"/>
                  </a:cubicBezTo>
                  <a:lnTo>
                    <a:pt x="25" y="83"/>
                  </a:lnTo>
                  <a:cubicBezTo>
                    <a:pt x="25" y="83"/>
                    <a:pt x="25" y="83"/>
                    <a:pt x="25" y="83"/>
                  </a:cubicBezTo>
                  <a:lnTo>
                    <a:pt x="25" y="83"/>
                  </a:lnTo>
                  <a:cubicBezTo>
                    <a:pt x="26" y="85"/>
                    <a:pt x="28" y="88"/>
                    <a:pt x="29" y="90"/>
                  </a:cubicBezTo>
                  <a:lnTo>
                    <a:pt x="29" y="90"/>
                  </a:lnTo>
                  <a:cubicBezTo>
                    <a:pt x="33" y="111"/>
                    <a:pt x="25" y="173"/>
                    <a:pt x="25" y="193"/>
                  </a:cubicBezTo>
                  <a:lnTo>
                    <a:pt x="25" y="326"/>
                  </a:lnTo>
                  <a:cubicBezTo>
                    <a:pt x="25" y="423"/>
                    <a:pt x="13" y="509"/>
                    <a:pt x="13" y="593"/>
                  </a:cubicBezTo>
                  <a:cubicBezTo>
                    <a:pt x="13" y="624"/>
                    <a:pt x="34" y="639"/>
                    <a:pt x="55" y="639"/>
                  </a:cubicBezTo>
                  <a:cubicBezTo>
                    <a:pt x="76" y="639"/>
                    <a:pt x="98" y="624"/>
                    <a:pt x="98" y="593"/>
                  </a:cubicBezTo>
                  <a:cubicBezTo>
                    <a:pt x="110" y="472"/>
                    <a:pt x="110" y="350"/>
                    <a:pt x="110" y="229"/>
                  </a:cubicBezTo>
                  <a:cubicBezTo>
                    <a:pt x="110" y="168"/>
                    <a:pt x="135" y="58"/>
                    <a:pt x="86" y="10"/>
                  </a:cubicBezTo>
                  <a:cubicBezTo>
                    <a:pt x="74" y="4"/>
                    <a:pt x="62" y="1"/>
                    <a:pt x="5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 name="Google Shape;985;p31">
              <a:extLst>
                <a:ext uri="{FF2B5EF4-FFF2-40B4-BE49-F238E27FC236}">
                  <a16:creationId xmlns:a16="http://schemas.microsoft.com/office/drawing/2014/main" id="{42324BE5-FF5D-6291-FD3F-9F50C4EAE401}"/>
                </a:ext>
              </a:extLst>
            </p:cNvPr>
            <p:cNvSpPr/>
            <p:nvPr/>
          </p:nvSpPr>
          <p:spPr>
            <a:xfrm>
              <a:off x="8910871" y="3507563"/>
              <a:ext cx="7235" cy="32682"/>
            </a:xfrm>
            <a:custGeom>
              <a:avLst/>
              <a:gdLst/>
              <a:ahLst/>
              <a:cxnLst/>
              <a:rect l="l" t="t" r="r" b="b"/>
              <a:pathLst>
                <a:path w="147" h="664" extrusionOk="0">
                  <a:moveTo>
                    <a:pt x="61" y="22"/>
                  </a:moveTo>
                  <a:cubicBezTo>
                    <a:pt x="70" y="22"/>
                    <a:pt x="79" y="25"/>
                    <a:pt x="85" y="31"/>
                  </a:cubicBezTo>
                  <a:lnTo>
                    <a:pt x="85" y="80"/>
                  </a:lnTo>
                  <a:lnTo>
                    <a:pt x="25" y="80"/>
                  </a:lnTo>
                  <a:cubicBezTo>
                    <a:pt x="25" y="67"/>
                    <a:pt x="25" y="43"/>
                    <a:pt x="37" y="31"/>
                  </a:cubicBezTo>
                  <a:cubicBezTo>
                    <a:pt x="43" y="25"/>
                    <a:pt x="52" y="22"/>
                    <a:pt x="61" y="22"/>
                  </a:cubicBezTo>
                  <a:close/>
                  <a:moveTo>
                    <a:pt x="85" y="92"/>
                  </a:moveTo>
                  <a:cubicBezTo>
                    <a:pt x="74" y="104"/>
                    <a:pt x="61" y="104"/>
                    <a:pt x="49" y="104"/>
                  </a:cubicBezTo>
                  <a:lnTo>
                    <a:pt x="49" y="92"/>
                  </a:lnTo>
                  <a:close/>
                  <a:moveTo>
                    <a:pt x="110" y="80"/>
                  </a:moveTo>
                  <a:cubicBezTo>
                    <a:pt x="122" y="116"/>
                    <a:pt x="122" y="153"/>
                    <a:pt x="122" y="189"/>
                  </a:cubicBezTo>
                  <a:lnTo>
                    <a:pt x="122" y="238"/>
                  </a:lnTo>
                  <a:cubicBezTo>
                    <a:pt x="122" y="359"/>
                    <a:pt x="110" y="481"/>
                    <a:pt x="98" y="602"/>
                  </a:cubicBezTo>
                  <a:cubicBezTo>
                    <a:pt x="98" y="627"/>
                    <a:pt x="85" y="639"/>
                    <a:pt x="61" y="639"/>
                  </a:cubicBezTo>
                  <a:cubicBezTo>
                    <a:pt x="49" y="639"/>
                    <a:pt x="25" y="627"/>
                    <a:pt x="37" y="602"/>
                  </a:cubicBezTo>
                  <a:lnTo>
                    <a:pt x="37" y="348"/>
                  </a:lnTo>
                  <a:lnTo>
                    <a:pt x="37" y="202"/>
                  </a:lnTo>
                  <a:cubicBezTo>
                    <a:pt x="37" y="189"/>
                    <a:pt x="37" y="177"/>
                    <a:pt x="49" y="165"/>
                  </a:cubicBezTo>
                  <a:lnTo>
                    <a:pt x="49" y="116"/>
                  </a:lnTo>
                  <a:cubicBezTo>
                    <a:pt x="53" y="120"/>
                    <a:pt x="57" y="121"/>
                    <a:pt x="62" y="121"/>
                  </a:cubicBezTo>
                  <a:cubicBezTo>
                    <a:pt x="74" y="121"/>
                    <a:pt x="89" y="113"/>
                    <a:pt x="98" y="104"/>
                  </a:cubicBezTo>
                  <a:cubicBezTo>
                    <a:pt x="98" y="104"/>
                    <a:pt x="110" y="92"/>
                    <a:pt x="110" y="80"/>
                  </a:cubicBezTo>
                  <a:close/>
                  <a:moveTo>
                    <a:pt x="66" y="0"/>
                  </a:moveTo>
                  <a:cubicBezTo>
                    <a:pt x="52" y="0"/>
                    <a:pt x="37" y="7"/>
                    <a:pt x="25" y="19"/>
                  </a:cubicBezTo>
                  <a:cubicBezTo>
                    <a:pt x="1" y="43"/>
                    <a:pt x="1" y="80"/>
                    <a:pt x="25" y="92"/>
                  </a:cubicBezTo>
                  <a:lnTo>
                    <a:pt x="25" y="104"/>
                  </a:lnTo>
                  <a:lnTo>
                    <a:pt x="25" y="165"/>
                  </a:lnTo>
                  <a:lnTo>
                    <a:pt x="25" y="202"/>
                  </a:lnTo>
                  <a:lnTo>
                    <a:pt x="25" y="335"/>
                  </a:lnTo>
                  <a:cubicBezTo>
                    <a:pt x="25" y="432"/>
                    <a:pt x="12" y="529"/>
                    <a:pt x="12" y="602"/>
                  </a:cubicBezTo>
                  <a:cubicBezTo>
                    <a:pt x="12" y="639"/>
                    <a:pt x="37" y="651"/>
                    <a:pt x="61" y="664"/>
                  </a:cubicBezTo>
                  <a:cubicBezTo>
                    <a:pt x="85" y="664"/>
                    <a:pt x="122" y="639"/>
                    <a:pt x="122" y="602"/>
                  </a:cubicBezTo>
                  <a:cubicBezTo>
                    <a:pt x="134" y="481"/>
                    <a:pt x="134" y="359"/>
                    <a:pt x="134" y="238"/>
                  </a:cubicBezTo>
                  <a:lnTo>
                    <a:pt x="134" y="189"/>
                  </a:lnTo>
                  <a:cubicBezTo>
                    <a:pt x="134" y="129"/>
                    <a:pt x="147" y="56"/>
                    <a:pt x="98" y="19"/>
                  </a:cubicBezTo>
                  <a:cubicBezTo>
                    <a:pt x="92" y="7"/>
                    <a:pt x="79" y="0"/>
                    <a:pt x="66"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 name="Google Shape;986;p31">
              <a:extLst>
                <a:ext uri="{FF2B5EF4-FFF2-40B4-BE49-F238E27FC236}">
                  <a16:creationId xmlns:a16="http://schemas.microsoft.com/office/drawing/2014/main" id="{C157B45B-05C3-FC8A-719E-5C90CC0914AE}"/>
                </a:ext>
              </a:extLst>
            </p:cNvPr>
            <p:cNvSpPr/>
            <p:nvPr/>
          </p:nvSpPr>
          <p:spPr>
            <a:xfrm>
              <a:off x="8918648" y="3509827"/>
              <a:ext cx="6005" cy="70975"/>
            </a:xfrm>
            <a:custGeom>
              <a:avLst/>
              <a:gdLst/>
              <a:ahLst/>
              <a:cxnLst/>
              <a:rect l="l" t="t" r="r" b="b"/>
              <a:pathLst>
                <a:path w="122" h="1442" extrusionOk="0">
                  <a:moveTo>
                    <a:pt x="80" y="0"/>
                  </a:moveTo>
                  <a:cubicBezTo>
                    <a:pt x="58" y="0"/>
                    <a:pt x="37" y="15"/>
                    <a:pt x="37" y="46"/>
                  </a:cubicBezTo>
                  <a:cubicBezTo>
                    <a:pt x="13" y="496"/>
                    <a:pt x="13" y="946"/>
                    <a:pt x="0" y="1396"/>
                  </a:cubicBezTo>
                  <a:cubicBezTo>
                    <a:pt x="0" y="1426"/>
                    <a:pt x="22" y="1441"/>
                    <a:pt x="43" y="1441"/>
                  </a:cubicBezTo>
                  <a:cubicBezTo>
                    <a:pt x="64" y="1441"/>
                    <a:pt x="86" y="1426"/>
                    <a:pt x="86" y="1396"/>
                  </a:cubicBezTo>
                  <a:lnTo>
                    <a:pt x="122" y="46"/>
                  </a:lnTo>
                  <a:cubicBezTo>
                    <a:pt x="122" y="15"/>
                    <a:pt x="101" y="0"/>
                    <a:pt x="8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 name="Google Shape;987;p31">
              <a:extLst>
                <a:ext uri="{FF2B5EF4-FFF2-40B4-BE49-F238E27FC236}">
                  <a16:creationId xmlns:a16="http://schemas.microsoft.com/office/drawing/2014/main" id="{4BEE65A8-640C-27C5-9D8E-4AFA806EBEAB}"/>
                </a:ext>
              </a:extLst>
            </p:cNvPr>
            <p:cNvSpPr/>
            <p:nvPr/>
          </p:nvSpPr>
          <p:spPr>
            <a:xfrm>
              <a:off x="8918057" y="3509089"/>
              <a:ext cx="7235" cy="71861"/>
            </a:xfrm>
            <a:custGeom>
              <a:avLst/>
              <a:gdLst/>
              <a:ahLst/>
              <a:cxnLst/>
              <a:rect l="l" t="t" r="r" b="b"/>
              <a:pathLst>
                <a:path w="147" h="1460" extrusionOk="0">
                  <a:moveTo>
                    <a:pt x="85" y="25"/>
                  </a:moveTo>
                  <a:cubicBezTo>
                    <a:pt x="110" y="25"/>
                    <a:pt x="122" y="36"/>
                    <a:pt x="122" y="61"/>
                  </a:cubicBezTo>
                  <a:cubicBezTo>
                    <a:pt x="122" y="450"/>
                    <a:pt x="110" y="863"/>
                    <a:pt x="98" y="1411"/>
                  </a:cubicBezTo>
                  <a:cubicBezTo>
                    <a:pt x="98" y="1435"/>
                    <a:pt x="74" y="1447"/>
                    <a:pt x="61" y="1447"/>
                  </a:cubicBezTo>
                  <a:cubicBezTo>
                    <a:pt x="37" y="1447"/>
                    <a:pt x="25" y="1435"/>
                    <a:pt x="25" y="1411"/>
                  </a:cubicBezTo>
                  <a:cubicBezTo>
                    <a:pt x="25" y="1046"/>
                    <a:pt x="37" y="560"/>
                    <a:pt x="49" y="61"/>
                  </a:cubicBezTo>
                  <a:cubicBezTo>
                    <a:pt x="49" y="36"/>
                    <a:pt x="74" y="25"/>
                    <a:pt x="85" y="25"/>
                  </a:cubicBezTo>
                  <a:close/>
                  <a:moveTo>
                    <a:pt x="98" y="0"/>
                  </a:moveTo>
                  <a:cubicBezTo>
                    <a:pt x="61" y="0"/>
                    <a:pt x="37" y="25"/>
                    <a:pt x="37" y="61"/>
                  </a:cubicBezTo>
                  <a:cubicBezTo>
                    <a:pt x="25" y="560"/>
                    <a:pt x="12" y="1046"/>
                    <a:pt x="1" y="1411"/>
                  </a:cubicBezTo>
                  <a:cubicBezTo>
                    <a:pt x="1" y="1447"/>
                    <a:pt x="25" y="1460"/>
                    <a:pt x="49" y="1460"/>
                  </a:cubicBezTo>
                  <a:lnTo>
                    <a:pt x="61" y="1460"/>
                  </a:lnTo>
                  <a:cubicBezTo>
                    <a:pt x="85" y="1460"/>
                    <a:pt x="110" y="1447"/>
                    <a:pt x="110" y="1411"/>
                  </a:cubicBezTo>
                  <a:cubicBezTo>
                    <a:pt x="122" y="863"/>
                    <a:pt x="134" y="450"/>
                    <a:pt x="147" y="61"/>
                  </a:cubicBezTo>
                  <a:cubicBezTo>
                    <a:pt x="147" y="25"/>
                    <a:pt x="122" y="12"/>
                    <a:pt x="98"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 name="Google Shape;988;p31">
              <a:extLst>
                <a:ext uri="{FF2B5EF4-FFF2-40B4-BE49-F238E27FC236}">
                  <a16:creationId xmlns:a16="http://schemas.microsoft.com/office/drawing/2014/main" id="{3A34D868-BF2A-EAB7-7F25-72F1A82DE2F1}"/>
                </a:ext>
              </a:extLst>
            </p:cNvPr>
            <p:cNvSpPr/>
            <p:nvPr/>
          </p:nvSpPr>
          <p:spPr>
            <a:xfrm>
              <a:off x="9234701" y="3803730"/>
              <a:ext cx="6054" cy="80573"/>
            </a:xfrm>
            <a:custGeom>
              <a:avLst/>
              <a:gdLst/>
              <a:ahLst/>
              <a:cxnLst/>
              <a:rect l="l" t="t" r="r" b="b"/>
              <a:pathLst>
                <a:path w="123" h="1637" extrusionOk="0">
                  <a:moveTo>
                    <a:pt x="68" y="0"/>
                  </a:moveTo>
                  <a:cubicBezTo>
                    <a:pt x="46" y="0"/>
                    <a:pt x="25" y="16"/>
                    <a:pt x="25" y="46"/>
                  </a:cubicBezTo>
                  <a:cubicBezTo>
                    <a:pt x="25" y="557"/>
                    <a:pt x="13" y="1080"/>
                    <a:pt x="1" y="1590"/>
                  </a:cubicBezTo>
                  <a:cubicBezTo>
                    <a:pt x="1" y="1621"/>
                    <a:pt x="22" y="1636"/>
                    <a:pt x="45" y="1636"/>
                  </a:cubicBezTo>
                  <a:cubicBezTo>
                    <a:pt x="68" y="1636"/>
                    <a:pt x="92" y="1621"/>
                    <a:pt x="98" y="1590"/>
                  </a:cubicBezTo>
                  <a:cubicBezTo>
                    <a:pt x="122" y="1080"/>
                    <a:pt x="122" y="557"/>
                    <a:pt x="110" y="46"/>
                  </a:cubicBezTo>
                  <a:cubicBezTo>
                    <a:pt x="110" y="16"/>
                    <a:pt x="89" y="0"/>
                    <a:pt x="68"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 name="Google Shape;989;p31">
              <a:extLst>
                <a:ext uri="{FF2B5EF4-FFF2-40B4-BE49-F238E27FC236}">
                  <a16:creationId xmlns:a16="http://schemas.microsoft.com/office/drawing/2014/main" id="{3BD2006B-2051-4EF7-3E0D-43E621F05CAE}"/>
                </a:ext>
              </a:extLst>
            </p:cNvPr>
            <p:cNvSpPr/>
            <p:nvPr/>
          </p:nvSpPr>
          <p:spPr>
            <a:xfrm>
              <a:off x="9234110" y="3803583"/>
              <a:ext cx="7235" cy="80868"/>
            </a:xfrm>
            <a:custGeom>
              <a:avLst/>
              <a:gdLst/>
              <a:ahLst/>
              <a:cxnLst/>
              <a:rect l="l" t="t" r="r" b="b"/>
              <a:pathLst>
                <a:path w="147" h="1643" extrusionOk="0">
                  <a:moveTo>
                    <a:pt x="85" y="12"/>
                  </a:moveTo>
                  <a:cubicBezTo>
                    <a:pt x="98" y="12"/>
                    <a:pt x="110" y="25"/>
                    <a:pt x="110" y="49"/>
                  </a:cubicBezTo>
                  <a:cubicBezTo>
                    <a:pt x="134" y="621"/>
                    <a:pt x="122" y="1131"/>
                    <a:pt x="98" y="1593"/>
                  </a:cubicBezTo>
                  <a:cubicBezTo>
                    <a:pt x="98" y="1618"/>
                    <a:pt x="74" y="1630"/>
                    <a:pt x="61" y="1630"/>
                  </a:cubicBezTo>
                  <a:cubicBezTo>
                    <a:pt x="37" y="1630"/>
                    <a:pt x="25" y="1618"/>
                    <a:pt x="25" y="1593"/>
                  </a:cubicBezTo>
                  <a:cubicBezTo>
                    <a:pt x="37" y="1107"/>
                    <a:pt x="49" y="585"/>
                    <a:pt x="49" y="49"/>
                  </a:cubicBezTo>
                  <a:cubicBezTo>
                    <a:pt x="49" y="25"/>
                    <a:pt x="61" y="12"/>
                    <a:pt x="74" y="12"/>
                  </a:cubicBezTo>
                  <a:close/>
                  <a:moveTo>
                    <a:pt x="74" y="1"/>
                  </a:moveTo>
                  <a:cubicBezTo>
                    <a:pt x="49" y="1"/>
                    <a:pt x="25" y="12"/>
                    <a:pt x="25" y="49"/>
                  </a:cubicBezTo>
                  <a:cubicBezTo>
                    <a:pt x="37" y="585"/>
                    <a:pt x="25" y="1107"/>
                    <a:pt x="1" y="1593"/>
                  </a:cubicBezTo>
                  <a:cubicBezTo>
                    <a:pt x="1" y="1630"/>
                    <a:pt x="37" y="1642"/>
                    <a:pt x="49" y="1642"/>
                  </a:cubicBezTo>
                  <a:lnTo>
                    <a:pt x="61" y="1642"/>
                  </a:lnTo>
                  <a:cubicBezTo>
                    <a:pt x="85" y="1642"/>
                    <a:pt x="110" y="1630"/>
                    <a:pt x="110" y="1593"/>
                  </a:cubicBezTo>
                  <a:cubicBezTo>
                    <a:pt x="147" y="1131"/>
                    <a:pt x="147" y="621"/>
                    <a:pt x="134" y="49"/>
                  </a:cubicBezTo>
                  <a:cubicBezTo>
                    <a:pt x="134" y="12"/>
                    <a:pt x="110" y="1"/>
                    <a:pt x="8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 name="Google Shape;990;p31">
              <a:extLst>
                <a:ext uri="{FF2B5EF4-FFF2-40B4-BE49-F238E27FC236}">
                  <a16:creationId xmlns:a16="http://schemas.microsoft.com/office/drawing/2014/main" id="{BDE42902-516B-6D2F-947F-11BF8B318E37}"/>
                </a:ext>
              </a:extLst>
            </p:cNvPr>
            <p:cNvSpPr/>
            <p:nvPr/>
          </p:nvSpPr>
          <p:spPr>
            <a:xfrm>
              <a:off x="9240706" y="3833509"/>
              <a:ext cx="6645" cy="54388"/>
            </a:xfrm>
            <a:custGeom>
              <a:avLst/>
              <a:gdLst/>
              <a:ahLst/>
              <a:cxnLst/>
              <a:rect l="l" t="t" r="r" b="b"/>
              <a:pathLst>
                <a:path w="135" h="1105" extrusionOk="0">
                  <a:moveTo>
                    <a:pt x="92" y="0"/>
                  </a:moveTo>
                  <a:cubicBezTo>
                    <a:pt x="70" y="0"/>
                    <a:pt x="49" y="13"/>
                    <a:pt x="49" y="37"/>
                  </a:cubicBezTo>
                  <a:cubicBezTo>
                    <a:pt x="49" y="377"/>
                    <a:pt x="24" y="718"/>
                    <a:pt x="0" y="1058"/>
                  </a:cubicBezTo>
                  <a:cubicBezTo>
                    <a:pt x="0" y="1089"/>
                    <a:pt x="22" y="1104"/>
                    <a:pt x="44" y="1104"/>
                  </a:cubicBezTo>
                  <a:cubicBezTo>
                    <a:pt x="67" y="1104"/>
                    <a:pt x="92" y="1089"/>
                    <a:pt x="97" y="1058"/>
                  </a:cubicBezTo>
                  <a:cubicBezTo>
                    <a:pt x="122" y="718"/>
                    <a:pt x="134" y="377"/>
                    <a:pt x="134" y="37"/>
                  </a:cubicBezTo>
                  <a:cubicBezTo>
                    <a:pt x="134" y="13"/>
                    <a:pt x="113" y="0"/>
                    <a:pt x="92"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 name="Google Shape;991;p31">
              <a:extLst>
                <a:ext uri="{FF2B5EF4-FFF2-40B4-BE49-F238E27FC236}">
                  <a16:creationId xmlns:a16="http://schemas.microsoft.com/office/drawing/2014/main" id="{D172B7A8-3E85-5925-87C5-3DB3FD874D2F}"/>
                </a:ext>
              </a:extLst>
            </p:cNvPr>
            <p:cNvSpPr/>
            <p:nvPr/>
          </p:nvSpPr>
          <p:spPr>
            <a:xfrm>
              <a:off x="9240115" y="3832919"/>
              <a:ext cx="7826" cy="55717"/>
            </a:xfrm>
            <a:custGeom>
              <a:avLst/>
              <a:gdLst/>
              <a:ahLst/>
              <a:cxnLst/>
              <a:rect l="l" t="t" r="r" b="b"/>
              <a:pathLst>
                <a:path w="159" h="1132" extrusionOk="0">
                  <a:moveTo>
                    <a:pt x="109" y="13"/>
                  </a:moveTo>
                  <a:cubicBezTo>
                    <a:pt x="122" y="13"/>
                    <a:pt x="146" y="25"/>
                    <a:pt x="146" y="49"/>
                  </a:cubicBezTo>
                  <a:cubicBezTo>
                    <a:pt x="134" y="451"/>
                    <a:pt x="122" y="767"/>
                    <a:pt x="98" y="1070"/>
                  </a:cubicBezTo>
                  <a:cubicBezTo>
                    <a:pt x="98" y="1095"/>
                    <a:pt x="73" y="1107"/>
                    <a:pt x="49" y="1107"/>
                  </a:cubicBezTo>
                  <a:cubicBezTo>
                    <a:pt x="36" y="1107"/>
                    <a:pt x="25" y="1095"/>
                    <a:pt x="25" y="1070"/>
                  </a:cubicBezTo>
                  <a:cubicBezTo>
                    <a:pt x="49" y="694"/>
                    <a:pt x="61" y="378"/>
                    <a:pt x="73" y="49"/>
                  </a:cubicBezTo>
                  <a:cubicBezTo>
                    <a:pt x="73" y="25"/>
                    <a:pt x="98" y="13"/>
                    <a:pt x="109" y="13"/>
                  </a:cubicBezTo>
                  <a:close/>
                  <a:moveTo>
                    <a:pt x="109" y="0"/>
                  </a:moveTo>
                  <a:cubicBezTo>
                    <a:pt x="85" y="0"/>
                    <a:pt x="61" y="13"/>
                    <a:pt x="61" y="49"/>
                  </a:cubicBezTo>
                  <a:cubicBezTo>
                    <a:pt x="49" y="378"/>
                    <a:pt x="25" y="694"/>
                    <a:pt x="0" y="1070"/>
                  </a:cubicBezTo>
                  <a:cubicBezTo>
                    <a:pt x="0" y="1107"/>
                    <a:pt x="25" y="1119"/>
                    <a:pt x="49" y="1132"/>
                  </a:cubicBezTo>
                  <a:lnTo>
                    <a:pt x="61" y="1132"/>
                  </a:lnTo>
                  <a:cubicBezTo>
                    <a:pt x="85" y="1132"/>
                    <a:pt x="109" y="1107"/>
                    <a:pt x="109" y="1070"/>
                  </a:cubicBezTo>
                  <a:cubicBezTo>
                    <a:pt x="146" y="767"/>
                    <a:pt x="158" y="451"/>
                    <a:pt x="158" y="49"/>
                  </a:cubicBezTo>
                  <a:cubicBezTo>
                    <a:pt x="158" y="13"/>
                    <a:pt x="134" y="0"/>
                    <a:pt x="10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 name="Google Shape;992;p31">
              <a:extLst>
                <a:ext uri="{FF2B5EF4-FFF2-40B4-BE49-F238E27FC236}">
                  <a16:creationId xmlns:a16="http://schemas.microsoft.com/office/drawing/2014/main" id="{A7590B58-C70C-E07A-FA29-10903033E578}"/>
                </a:ext>
              </a:extLst>
            </p:cNvPr>
            <p:cNvSpPr/>
            <p:nvPr/>
          </p:nvSpPr>
          <p:spPr>
            <a:xfrm>
              <a:off x="9202362" y="3519868"/>
              <a:ext cx="61722" cy="5414"/>
            </a:xfrm>
            <a:custGeom>
              <a:avLst/>
              <a:gdLst/>
              <a:ahLst/>
              <a:cxnLst/>
              <a:rect l="l" t="t" r="r" b="b"/>
              <a:pathLst>
                <a:path w="1254" h="110" extrusionOk="0">
                  <a:moveTo>
                    <a:pt x="62" y="0"/>
                  </a:moveTo>
                  <a:cubicBezTo>
                    <a:pt x="1" y="0"/>
                    <a:pt x="1" y="98"/>
                    <a:pt x="62" y="98"/>
                  </a:cubicBezTo>
                  <a:cubicBezTo>
                    <a:pt x="439" y="109"/>
                    <a:pt x="816" y="109"/>
                    <a:pt x="1205" y="109"/>
                  </a:cubicBezTo>
                  <a:cubicBezTo>
                    <a:pt x="1254" y="109"/>
                    <a:pt x="1254" y="25"/>
                    <a:pt x="1205" y="25"/>
                  </a:cubicBezTo>
                  <a:cubicBezTo>
                    <a:pt x="816" y="0"/>
                    <a:pt x="439" y="0"/>
                    <a:pt x="62"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 name="Google Shape;993;p31">
              <a:extLst>
                <a:ext uri="{FF2B5EF4-FFF2-40B4-BE49-F238E27FC236}">
                  <a16:creationId xmlns:a16="http://schemas.microsoft.com/office/drawing/2014/main" id="{B5FF6B94-8374-E16D-B82F-16937515CD16}"/>
                </a:ext>
              </a:extLst>
            </p:cNvPr>
            <p:cNvSpPr/>
            <p:nvPr/>
          </p:nvSpPr>
          <p:spPr>
            <a:xfrm>
              <a:off x="9203002" y="3519868"/>
              <a:ext cx="61082" cy="6005"/>
            </a:xfrm>
            <a:custGeom>
              <a:avLst/>
              <a:gdLst/>
              <a:ahLst/>
              <a:cxnLst/>
              <a:rect l="l" t="t" r="r" b="b"/>
              <a:pathLst>
                <a:path w="1241" h="122" extrusionOk="0">
                  <a:moveTo>
                    <a:pt x="134" y="12"/>
                  </a:moveTo>
                  <a:cubicBezTo>
                    <a:pt x="523" y="12"/>
                    <a:pt x="852" y="12"/>
                    <a:pt x="1192" y="25"/>
                  </a:cubicBezTo>
                  <a:cubicBezTo>
                    <a:pt x="1204" y="25"/>
                    <a:pt x="1217" y="49"/>
                    <a:pt x="1217" y="61"/>
                  </a:cubicBezTo>
                  <a:cubicBezTo>
                    <a:pt x="1217" y="85"/>
                    <a:pt x="1204" y="98"/>
                    <a:pt x="1192" y="98"/>
                  </a:cubicBezTo>
                  <a:cubicBezTo>
                    <a:pt x="827" y="98"/>
                    <a:pt x="474" y="98"/>
                    <a:pt x="49" y="85"/>
                  </a:cubicBezTo>
                  <a:cubicBezTo>
                    <a:pt x="25" y="85"/>
                    <a:pt x="12" y="61"/>
                    <a:pt x="12" y="49"/>
                  </a:cubicBezTo>
                  <a:cubicBezTo>
                    <a:pt x="12" y="36"/>
                    <a:pt x="25" y="12"/>
                    <a:pt x="49" y="12"/>
                  </a:cubicBezTo>
                  <a:close/>
                  <a:moveTo>
                    <a:pt x="49" y="0"/>
                  </a:moveTo>
                  <a:cubicBezTo>
                    <a:pt x="12" y="0"/>
                    <a:pt x="0" y="25"/>
                    <a:pt x="0" y="49"/>
                  </a:cubicBezTo>
                  <a:cubicBezTo>
                    <a:pt x="0" y="73"/>
                    <a:pt x="12" y="98"/>
                    <a:pt x="49" y="109"/>
                  </a:cubicBezTo>
                  <a:cubicBezTo>
                    <a:pt x="353" y="109"/>
                    <a:pt x="633" y="122"/>
                    <a:pt x="888" y="122"/>
                  </a:cubicBezTo>
                  <a:cubicBezTo>
                    <a:pt x="985" y="122"/>
                    <a:pt x="1082" y="109"/>
                    <a:pt x="1192" y="109"/>
                  </a:cubicBezTo>
                  <a:cubicBezTo>
                    <a:pt x="1217" y="109"/>
                    <a:pt x="1241" y="85"/>
                    <a:pt x="1241" y="61"/>
                  </a:cubicBezTo>
                  <a:cubicBezTo>
                    <a:pt x="1241" y="36"/>
                    <a:pt x="1217" y="12"/>
                    <a:pt x="1192" y="12"/>
                  </a:cubicBezTo>
                  <a:cubicBezTo>
                    <a:pt x="827" y="0"/>
                    <a:pt x="474" y="0"/>
                    <a:pt x="4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1" name="Google Shape;994;p31">
              <a:extLst>
                <a:ext uri="{FF2B5EF4-FFF2-40B4-BE49-F238E27FC236}">
                  <a16:creationId xmlns:a16="http://schemas.microsoft.com/office/drawing/2014/main" id="{4FF2195A-B833-4530-9323-5980430A2070}"/>
                </a:ext>
              </a:extLst>
            </p:cNvPr>
            <p:cNvSpPr/>
            <p:nvPr/>
          </p:nvSpPr>
          <p:spPr>
            <a:xfrm>
              <a:off x="9151516" y="3525233"/>
              <a:ext cx="108973" cy="7826"/>
            </a:xfrm>
            <a:custGeom>
              <a:avLst/>
              <a:gdLst/>
              <a:ahLst/>
              <a:cxnLst/>
              <a:rect l="l" t="t" r="r" b="b"/>
              <a:pathLst>
                <a:path w="2214" h="159" extrusionOk="0">
                  <a:moveTo>
                    <a:pt x="61" y="0"/>
                  </a:moveTo>
                  <a:cubicBezTo>
                    <a:pt x="1" y="0"/>
                    <a:pt x="1" y="97"/>
                    <a:pt x="61" y="97"/>
                  </a:cubicBezTo>
                  <a:cubicBezTo>
                    <a:pt x="755" y="110"/>
                    <a:pt x="1460" y="134"/>
                    <a:pt x="2153" y="159"/>
                  </a:cubicBezTo>
                  <a:cubicBezTo>
                    <a:pt x="2214" y="159"/>
                    <a:pt x="2214" y="73"/>
                    <a:pt x="2153" y="73"/>
                  </a:cubicBezTo>
                  <a:cubicBezTo>
                    <a:pt x="1460" y="25"/>
                    <a:pt x="755" y="13"/>
                    <a:pt x="6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 name="Google Shape;995;p31">
              <a:extLst>
                <a:ext uri="{FF2B5EF4-FFF2-40B4-BE49-F238E27FC236}">
                  <a16:creationId xmlns:a16="http://schemas.microsoft.com/office/drawing/2014/main" id="{1C285BAC-DFA5-E385-DF52-4ABF89F1B7AF}"/>
                </a:ext>
              </a:extLst>
            </p:cNvPr>
            <p:cNvSpPr/>
            <p:nvPr/>
          </p:nvSpPr>
          <p:spPr>
            <a:xfrm>
              <a:off x="9151516" y="3525233"/>
              <a:ext cx="108382" cy="7826"/>
            </a:xfrm>
            <a:custGeom>
              <a:avLst/>
              <a:gdLst/>
              <a:ahLst/>
              <a:cxnLst/>
              <a:rect l="l" t="t" r="r" b="b"/>
              <a:pathLst>
                <a:path w="2202" h="159" extrusionOk="0">
                  <a:moveTo>
                    <a:pt x="61" y="13"/>
                  </a:moveTo>
                  <a:cubicBezTo>
                    <a:pt x="839" y="13"/>
                    <a:pt x="1520" y="37"/>
                    <a:pt x="2153" y="73"/>
                  </a:cubicBezTo>
                  <a:cubicBezTo>
                    <a:pt x="2177" y="73"/>
                    <a:pt x="2190" y="97"/>
                    <a:pt x="2190" y="110"/>
                  </a:cubicBezTo>
                  <a:cubicBezTo>
                    <a:pt x="2190" y="122"/>
                    <a:pt x="2177" y="146"/>
                    <a:pt x="2153" y="146"/>
                  </a:cubicBezTo>
                  <a:lnTo>
                    <a:pt x="1885" y="134"/>
                  </a:lnTo>
                  <a:cubicBezTo>
                    <a:pt x="1290" y="122"/>
                    <a:pt x="669" y="97"/>
                    <a:pt x="61" y="86"/>
                  </a:cubicBezTo>
                  <a:cubicBezTo>
                    <a:pt x="37" y="86"/>
                    <a:pt x="25" y="61"/>
                    <a:pt x="25" y="49"/>
                  </a:cubicBezTo>
                  <a:cubicBezTo>
                    <a:pt x="25" y="37"/>
                    <a:pt x="37" y="13"/>
                    <a:pt x="61" y="13"/>
                  </a:cubicBezTo>
                  <a:close/>
                  <a:moveTo>
                    <a:pt x="61" y="0"/>
                  </a:moveTo>
                  <a:cubicBezTo>
                    <a:pt x="25" y="0"/>
                    <a:pt x="1" y="25"/>
                    <a:pt x="1" y="49"/>
                  </a:cubicBezTo>
                  <a:cubicBezTo>
                    <a:pt x="1" y="73"/>
                    <a:pt x="25" y="97"/>
                    <a:pt x="61" y="110"/>
                  </a:cubicBezTo>
                  <a:cubicBezTo>
                    <a:pt x="669" y="110"/>
                    <a:pt x="1290" y="134"/>
                    <a:pt x="1885" y="159"/>
                  </a:cubicBezTo>
                  <a:lnTo>
                    <a:pt x="2153" y="159"/>
                  </a:lnTo>
                  <a:cubicBezTo>
                    <a:pt x="2190" y="159"/>
                    <a:pt x="2201" y="134"/>
                    <a:pt x="2201" y="110"/>
                  </a:cubicBezTo>
                  <a:cubicBezTo>
                    <a:pt x="2201" y="86"/>
                    <a:pt x="2190" y="61"/>
                    <a:pt x="2153" y="61"/>
                  </a:cubicBezTo>
                  <a:cubicBezTo>
                    <a:pt x="1520" y="13"/>
                    <a:pt x="839" y="0"/>
                    <a:pt x="6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 name="Google Shape;996;p31">
              <a:extLst>
                <a:ext uri="{FF2B5EF4-FFF2-40B4-BE49-F238E27FC236}">
                  <a16:creationId xmlns:a16="http://schemas.microsoft.com/office/drawing/2014/main" id="{36523EAC-6488-6975-9682-F818B410613F}"/>
                </a:ext>
              </a:extLst>
            </p:cNvPr>
            <p:cNvSpPr/>
            <p:nvPr/>
          </p:nvSpPr>
          <p:spPr>
            <a:xfrm>
              <a:off x="9243708" y="3509827"/>
              <a:ext cx="6595" cy="44643"/>
            </a:xfrm>
            <a:custGeom>
              <a:avLst/>
              <a:gdLst/>
              <a:ahLst/>
              <a:cxnLst/>
              <a:rect l="l" t="t" r="r" b="b"/>
              <a:pathLst>
                <a:path w="134" h="907" extrusionOk="0">
                  <a:moveTo>
                    <a:pt x="79" y="0"/>
                  </a:moveTo>
                  <a:cubicBezTo>
                    <a:pt x="58" y="0"/>
                    <a:pt x="36" y="15"/>
                    <a:pt x="36" y="46"/>
                  </a:cubicBezTo>
                  <a:cubicBezTo>
                    <a:pt x="25" y="313"/>
                    <a:pt x="25" y="593"/>
                    <a:pt x="0" y="861"/>
                  </a:cubicBezTo>
                  <a:cubicBezTo>
                    <a:pt x="0" y="891"/>
                    <a:pt x="22" y="906"/>
                    <a:pt x="43" y="906"/>
                  </a:cubicBezTo>
                  <a:cubicBezTo>
                    <a:pt x="64" y="906"/>
                    <a:pt x="85" y="891"/>
                    <a:pt x="85" y="861"/>
                  </a:cubicBezTo>
                  <a:cubicBezTo>
                    <a:pt x="122" y="593"/>
                    <a:pt x="134" y="313"/>
                    <a:pt x="122" y="46"/>
                  </a:cubicBezTo>
                  <a:cubicBezTo>
                    <a:pt x="122" y="15"/>
                    <a:pt x="101" y="0"/>
                    <a:pt x="7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 name="Google Shape;997;p31">
              <a:extLst>
                <a:ext uri="{FF2B5EF4-FFF2-40B4-BE49-F238E27FC236}">
                  <a16:creationId xmlns:a16="http://schemas.microsoft.com/office/drawing/2014/main" id="{7BBEF90A-5D59-E406-1DA9-AD70CD63F77D}"/>
                </a:ext>
              </a:extLst>
            </p:cNvPr>
            <p:cNvSpPr/>
            <p:nvPr/>
          </p:nvSpPr>
          <p:spPr>
            <a:xfrm>
              <a:off x="9243068" y="3509630"/>
              <a:ext cx="7235" cy="45578"/>
            </a:xfrm>
            <a:custGeom>
              <a:avLst/>
              <a:gdLst/>
              <a:ahLst/>
              <a:cxnLst/>
              <a:rect l="l" t="t" r="r" b="b"/>
              <a:pathLst>
                <a:path w="147" h="926" extrusionOk="0">
                  <a:moveTo>
                    <a:pt x="98" y="14"/>
                  </a:moveTo>
                  <a:cubicBezTo>
                    <a:pt x="111" y="14"/>
                    <a:pt x="122" y="25"/>
                    <a:pt x="122" y="50"/>
                  </a:cubicBezTo>
                  <a:cubicBezTo>
                    <a:pt x="135" y="306"/>
                    <a:pt x="122" y="573"/>
                    <a:pt x="98" y="865"/>
                  </a:cubicBezTo>
                  <a:cubicBezTo>
                    <a:pt x="86" y="889"/>
                    <a:pt x="74" y="901"/>
                    <a:pt x="49" y="901"/>
                  </a:cubicBezTo>
                  <a:cubicBezTo>
                    <a:pt x="38" y="901"/>
                    <a:pt x="13" y="889"/>
                    <a:pt x="25" y="865"/>
                  </a:cubicBezTo>
                  <a:cubicBezTo>
                    <a:pt x="38" y="573"/>
                    <a:pt x="49" y="269"/>
                    <a:pt x="62" y="50"/>
                  </a:cubicBezTo>
                  <a:cubicBezTo>
                    <a:pt x="62" y="25"/>
                    <a:pt x="74" y="14"/>
                    <a:pt x="98" y="14"/>
                  </a:cubicBezTo>
                  <a:close/>
                  <a:moveTo>
                    <a:pt x="98" y="1"/>
                  </a:moveTo>
                  <a:cubicBezTo>
                    <a:pt x="74" y="1"/>
                    <a:pt x="38" y="14"/>
                    <a:pt x="38" y="50"/>
                  </a:cubicBezTo>
                  <a:cubicBezTo>
                    <a:pt x="38" y="269"/>
                    <a:pt x="25" y="573"/>
                    <a:pt x="1" y="865"/>
                  </a:cubicBezTo>
                  <a:cubicBezTo>
                    <a:pt x="1" y="901"/>
                    <a:pt x="25" y="914"/>
                    <a:pt x="49" y="925"/>
                  </a:cubicBezTo>
                  <a:cubicBezTo>
                    <a:pt x="74" y="925"/>
                    <a:pt x="111" y="901"/>
                    <a:pt x="111" y="865"/>
                  </a:cubicBezTo>
                  <a:cubicBezTo>
                    <a:pt x="135" y="573"/>
                    <a:pt x="147" y="306"/>
                    <a:pt x="147" y="50"/>
                  </a:cubicBezTo>
                  <a:cubicBezTo>
                    <a:pt x="147" y="14"/>
                    <a:pt x="122" y="1"/>
                    <a:pt x="9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 name="Google Shape;998;p31">
              <a:extLst>
                <a:ext uri="{FF2B5EF4-FFF2-40B4-BE49-F238E27FC236}">
                  <a16:creationId xmlns:a16="http://schemas.microsoft.com/office/drawing/2014/main" id="{3DF11359-3F18-6678-3E4E-BC0F9BEE7AB4}"/>
                </a:ext>
              </a:extLst>
            </p:cNvPr>
            <p:cNvSpPr/>
            <p:nvPr/>
          </p:nvSpPr>
          <p:spPr>
            <a:xfrm>
              <a:off x="9232289" y="3516374"/>
              <a:ext cx="6694" cy="49614"/>
            </a:xfrm>
            <a:custGeom>
              <a:avLst/>
              <a:gdLst/>
              <a:ahLst/>
              <a:cxnLst/>
              <a:rect l="l" t="t" r="r" b="b"/>
              <a:pathLst>
                <a:path w="136" h="1008" extrusionOk="0">
                  <a:moveTo>
                    <a:pt x="91" y="1"/>
                  </a:moveTo>
                  <a:cubicBezTo>
                    <a:pt x="68" y="1"/>
                    <a:pt x="44" y="16"/>
                    <a:pt x="38" y="47"/>
                  </a:cubicBezTo>
                  <a:cubicBezTo>
                    <a:pt x="38" y="350"/>
                    <a:pt x="25" y="667"/>
                    <a:pt x="1" y="971"/>
                  </a:cubicBezTo>
                  <a:cubicBezTo>
                    <a:pt x="1" y="996"/>
                    <a:pt x="22" y="1008"/>
                    <a:pt x="45" y="1008"/>
                  </a:cubicBezTo>
                  <a:cubicBezTo>
                    <a:pt x="68" y="1008"/>
                    <a:pt x="92" y="996"/>
                    <a:pt x="98" y="971"/>
                  </a:cubicBezTo>
                  <a:cubicBezTo>
                    <a:pt x="111" y="667"/>
                    <a:pt x="122" y="350"/>
                    <a:pt x="135" y="47"/>
                  </a:cubicBezTo>
                  <a:cubicBezTo>
                    <a:pt x="135" y="16"/>
                    <a:pt x="114" y="1"/>
                    <a:pt x="9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 name="Google Shape;999;p31">
              <a:extLst>
                <a:ext uri="{FF2B5EF4-FFF2-40B4-BE49-F238E27FC236}">
                  <a16:creationId xmlns:a16="http://schemas.microsoft.com/office/drawing/2014/main" id="{57BBEA31-4787-E1EC-A39A-6A0BBD7A6ED1}"/>
                </a:ext>
              </a:extLst>
            </p:cNvPr>
            <p:cNvSpPr/>
            <p:nvPr/>
          </p:nvSpPr>
          <p:spPr>
            <a:xfrm>
              <a:off x="9232289" y="3516275"/>
              <a:ext cx="7235" cy="50303"/>
            </a:xfrm>
            <a:custGeom>
              <a:avLst/>
              <a:gdLst/>
              <a:ahLst/>
              <a:cxnLst/>
              <a:rect l="l" t="t" r="r" b="b"/>
              <a:pathLst>
                <a:path w="147" h="1022" extrusionOk="0">
                  <a:moveTo>
                    <a:pt x="86" y="12"/>
                  </a:moveTo>
                  <a:cubicBezTo>
                    <a:pt x="111" y="12"/>
                    <a:pt x="122" y="25"/>
                    <a:pt x="122" y="49"/>
                  </a:cubicBezTo>
                  <a:cubicBezTo>
                    <a:pt x="122" y="304"/>
                    <a:pt x="111" y="633"/>
                    <a:pt x="86" y="973"/>
                  </a:cubicBezTo>
                  <a:cubicBezTo>
                    <a:pt x="86" y="998"/>
                    <a:pt x="62" y="1009"/>
                    <a:pt x="50" y="1009"/>
                  </a:cubicBezTo>
                  <a:cubicBezTo>
                    <a:pt x="25" y="998"/>
                    <a:pt x="14" y="998"/>
                    <a:pt x="14" y="973"/>
                  </a:cubicBezTo>
                  <a:lnTo>
                    <a:pt x="25" y="803"/>
                  </a:lnTo>
                  <a:cubicBezTo>
                    <a:pt x="38" y="560"/>
                    <a:pt x="50" y="304"/>
                    <a:pt x="50" y="49"/>
                  </a:cubicBezTo>
                  <a:cubicBezTo>
                    <a:pt x="50" y="25"/>
                    <a:pt x="74" y="12"/>
                    <a:pt x="86" y="12"/>
                  </a:cubicBezTo>
                  <a:close/>
                  <a:moveTo>
                    <a:pt x="86" y="0"/>
                  </a:moveTo>
                  <a:cubicBezTo>
                    <a:pt x="62" y="0"/>
                    <a:pt x="38" y="12"/>
                    <a:pt x="38" y="49"/>
                  </a:cubicBezTo>
                  <a:cubicBezTo>
                    <a:pt x="25" y="304"/>
                    <a:pt x="14" y="560"/>
                    <a:pt x="1" y="803"/>
                  </a:cubicBezTo>
                  <a:lnTo>
                    <a:pt x="1" y="973"/>
                  </a:lnTo>
                  <a:cubicBezTo>
                    <a:pt x="1" y="1009"/>
                    <a:pt x="25" y="1022"/>
                    <a:pt x="50" y="1022"/>
                  </a:cubicBezTo>
                  <a:cubicBezTo>
                    <a:pt x="74" y="1022"/>
                    <a:pt x="98" y="1009"/>
                    <a:pt x="98" y="973"/>
                  </a:cubicBezTo>
                  <a:cubicBezTo>
                    <a:pt x="122" y="633"/>
                    <a:pt x="135" y="304"/>
                    <a:pt x="135" y="49"/>
                  </a:cubicBezTo>
                  <a:cubicBezTo>
                    <a:pt x="147" y="12"/>
                    <a:pt x="111" y="0"/>
                    <a:pt x="86"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7" name="Google Shape;1000;p31">
              <a:extLst>
                <a:ext uri="{FF2B5EF4-FFF2-40B4-BE49-F238E27FC236}">
                  <a16:creationId xmlns:a16="http://schemas.microsoft.com/office/drawing/2014/main" id="{B321CF74-F02A-E3F2-DF2D-C0332E13DB32}"/>
                </a:ext>
              </a:extLst>
            </p:cNvPr>
            <p:cNvSpPr/>
            <p:nvPr/>
          </p:nvSpPr>
          <p:spPr>
            <a:xfrm>
              <a:off x="8906687" y="3821105"/>
              <a:ext cx="6645" cy="72944"/>
            </a:xfrm>
            <a:custGeom>
              <a:avLst/>
              <a:gdLst/>
              <a:ahLst/>
              <a:cxnLst/>
              <a:rect l="l" t="t" r="r" b="b"/>
              <a:pathLst>
                <a:path w="135" h="1482" extrusionOk="0">
                  <a:moveTo>
                    <a:pt x="92" y="0"/>
                  </a:moveTo>
                  <a:cubicBezTo>
                    <a:pt x="70" y="0"/>
                    <a:pt x="49" y="15"/>
                    <a:pt x="49" y="46"/>
                  </a:cubicBezTo>
                  <a:cubicBezTo>
                    <a:pt x="24" y="508"/>
                    <a:pt x="13" y="970"/>
                    <a:pt x="0" y="1445"/>
                  </a:cubicBezTo>
                  <a:cubicBezTo>
                    <a:pt x="0" y="1469"/>
                    <a:pt x="21" y="1481"/>
                    <a:pt x="44" y="1481"/>
                  </a:cubicBezTo>
                  <a:cubicBezTo>
                    <a:pt x="67" y="1481"/>
                    <a:pt x="92" y="1469"/>
                    <a:pt x="97" y="1445"/>
                  </a:cubicBezTo>
                  <a:cubicBezTo>
                    <a:pt x="110" y="970"/>
                    <a:pt x="122" y="508"/>
                    <a:pt x="134" y="46"/>
                  </a:cubicBezTo>
                  <a:cubicBezTo>
                    <a:pt x="134" y="15"/>
                    <a:pt x="113" y="0"/>
                    <a:pt x="92"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8" name="Google Shape;1001;p31">
              <a:extLst>
                <a:ext uri="{FF2B5EF4-FFF2-40B4-BE49-F238E27FC236}">
                  <a16:creationId xmlns:a16="http://schemas.microsoft.com/office/drawing/2014/main" id="{92784AA0-115C-4F71-7A6A-C6268221365B}"/>
                </a:ext>
              </a:extLst>
            </p:cNvPr>
            <p:cNvSpPr/>
            <p:nvPr/>
          </p:nvSpPr>
          <p:spPr>
            <a:xfrm>
              <a:off x="8906096" y="3820909"/>
              <a:ext cx="7235" cy="73732"/>
            </a:xfrm>
            <a:custGeom>
              <a:avLst/>
              <a:gdLst/>
              <a:ahLst/>
              <a:cxnLst/>
              <a:rect l="l" t="t" r="r" b="b"/>
              <a:pathLst>
                <a:path w="147" h="1498" extrusionOk="0">
                  <a:moveTo>
                    <a:pt x="98" y="14"/>
                  </a:moveTo>
                  <a:cubicBezTo>
                    <a:pt x="122" y="14"/>
                    <a:pt x="134" y="25"/>
                    <a:pt x="134" y="50"/>
                  </a:cubicBezTo>
                  <a:cubicBezTo>
                    <a:pt x="134" y="487"/>
                    <a:pt x="122" y="950"/>
                    <a:pt x="98" y="1449"/>
                  </a:cubicBezTo>
                  <a:cubicBezTo>
                    <a:pt x="98" y="1473"/>
                    <a:pt x="73" y="1473"/>
                    <a:pt x="61" y="1473"/>
                  </a:cubicBezTo>
                  <a:cubicBezTo>
                    <a:pt x="36" y="1473"/>
                    <a:pt x="25" y="1473"/>
                    <a:pt x="25" y="1449"/>
                  </a:cubicBezTo>
                  <a:cubicBezTo>
                    <a:pt x="36" y="950"/>
                    <a:pt x="49" y="487"/>
                    <a:pt x="61" y="50"/>
                  </a:cubicBezTo>
                  <a:cubicBezTo>
                    <a:pt x="61" y="25"/>
                    <a:pt x="85" y="14"/>
                    <a:pt x="98" y="14"/>
                  </a:cubicBezTo>
                  <a:close/>
                  <a:moveTo>
                    <a:pt x="98" y="1"/>
                  </a:moveTo>
                  <a:cubicBezTo>
                    <a:pt x="73" y="1"/>
                    <a:pt x="49" y="14"/>
                    <a:pt x="49" y="50"/>
                  </a:cubicBezTo>
                  <a:cubicBezTo>
                    <a:pt x="25" y="487"/>
                    <a:pt x="12" y="950"/>
                    <a:pt x="0" y="1449"/>
                  </a:cubicBezTo>
                  <a:cubicBezTo>
                    <a:pt x="0" y="1473"/>
                    <a:pt x="36" y="1497"/>
                    <a:pt x="61" y="1497"/>
                  </a:cubicBezTo>
                  <a:cubicBezTo>
                    <a:pt x="85" y="1497"/>
                    <a:pt x="109" y="1473"/>
                    <a:pt x="109" y="1449"/>
                  </a:cubicBezTo>
                  <a:cubicBezTo>
                    <a:pt x="134" y="950"/>
                    <a:pt x="146" y="487"/>
                    <a:pt x="146" y="50"/>
                  </a:cubicBezTo>
                  <a:cubicBezTo>
                    <a:pt x="146" y="14"/>
                    <a:pt x="122" y="1"/>
                    <a:pt x="9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9" name="Google Shape;1002;p31">
              <a:extLst>
                <a:ext uri="{FF2B5EF4-FFF2-40B4-BE49-F238E27FC236}">
                  <a16:creationId xmlns:a16="http://schemas.microsoft.com/office/drawing/2014/main" id="{113F4AA9-588F-7E65-CC20-038DBC105B88}"/>
                </a:ext>
              </a:extLst>
            </p:cNvPr>
            <p:cNvSpPr/>
            <p:nvPr/>
          </p:nvSpPr>
          <p:spPr>
            <a:xfrm>
              <a:off x="8913283" y="3845618"/>
              <a:ext cx="6891" cy="42280"/>
            </a:xfrm>
            <a:custGeom>
              <a:avLst/>
              <a:gdLst/>
              <a:ahLst/>
              <a:cxnLst/>
              <a:rect l="l" t="t" r="r" b="b"/>
              <a:pathLst>
                <a:path w="140" h="859" extrusionOk="0">
                  <a:moveTo>
                    <a:pt x="100" y="1"/>
                  </a:moveTo>
                  <a:cubicBezTo>
                    <a:pt x="79" y="1"/>
                    <a:pt x="55" y="16"/>
                    <a:pt x="49" y="47"/>
                  </a:cubicBezTo>
                  <a:cubicBezTo>
                    <a:pt x="36" y="302"/>
                    <a:pt x="25" y="558"/>
                    <a:pt x="0" y="812"/>
                  </a:cubicBezTo>
                  <a:cubicBezTo>
                    <a:pt x="0" y="843"/>
                    <a:pt x="21" y="858"/>
                    <a:pt x="44" y="858"/>
                  </a:cubicBezTo>
                  <a:cubicBezTo>
                    <a:pt x="67" y="858"/>
                    <a:pt x="91" y="843"/>
                    <a:pt x="98" y="812"/>
                  </a:cubicBezTo>
                  <a:lnTo>
                    <a:pt x="134" y="47"/>
                  </a:lnTo>
                  <a:cubicBezTo>
                    <a:pt x="140" y="16"/>
                    <a:pt x="122" y="1"/>
                    <a:pt x="10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 name="Google Shape;1003;p31">
              <a:extLst>
                <a:ext uri="{FF2B5EF4-FFF2-40B4-BE49-F238E27FC236}">
                  <a16:creationId xmlns:a16="http://schemas.microsoft.com/office/drawing/2014/main" id="{2062604B-ED23-30B5-0244-B9FAA2EFAEF3}"/>
                </a:ext>
              </a:extLst>
            </p:cNvPr>
            <p:cNvSpPr/>
            <p:nvPr/>
          </p:nvSpPr>
          <p:spPr>
            <a:xfrm>
              <a:off x="8913283" y="3844880"/>
              <a:ext cx="7235" cy="43757"/>
            </a:xfrm>
            <a:custGeom>
              <a:avLst/>
              <a:gdLst/>
              <a:ahLst/>
              <a:cxnLst/>
              <a:rect l="l" t="t" r="r" b="b"/>
              <a:pathLst>
                <a:path w="147" h="889" extrusionOk="0">
                  <a:moveTo>
                    <a:pt x="98" y="25"/>
                  </a:moveTo>
                  <a:cubicBezTo>
                    <a:pt x="109" y="25"/>
                    <a:pt x="134" y="37"/>
                    <a:pt x="134" y="49"/>
                  </a:cubicBezTo>
                  <a:cubicBezTo>
                    <a:pt x="122" y="329"/>
                    <a:pt x="109" y="584"/>
                    <a:pt x="85" y="827"/>
                  </a:cubicBezTo>
                  <a:cubicBezTo>
                    <a:pt x="85" y="852"/>
                    <a:pt x="61" y="864"/>
                    <a:pt x="49" y="864"/>
                  </a:cubicBezTo>
                  <a:cubicBezTo>
                    <a:pt x="25" y="864"/>
                    <a:pt x="12" y="852"/>
                    <a:pt x="12" y="827"/>
                  </a:cubicBezTo>
                  <a:cubicBezTo>
                    <a:pt x="25" y="645"/>
                    <a:pt x="36" y="463"/>
                    <a:pt x="49" y="268"/>
                  </a:cubicBezTo>
                  <a:lnTo>
                    <a:pt x="61" y="62"/>
                  </a:lnTo>
                  <a:cubicBezTo>
                    <a:pt x="61" y="37"/>
                    <a:pt x="85" y="25"/>
                    <a:pt x="98" y="25"/>
                  </a:cubicBezTo>
                  <a:close/>
                  <a:moveTo>
                    <a:pt x="98" y="0"/>
                  </a:moveTo>
                  <a:cubicBezTo>
                    <a:pt x="73" y="0"/>
                    <a:pt x="49" y="25"/>
                    <a:pt x="49" y="49"/>
                  </a:cubicBezTo>
                  <a:lnTo>
                    <a:pt x="25" y="268"/>
                  </a:lnTo>
                  <a:cubicBezTo>
                    <a:pt x="25" y="463"/>
                    <a:pt x="12" y="645"/>
                    <a:pt x="0" y="827"/>
                  </a:cubicBezTo>
                  <a:cubicBezTo>
                    <a:pt x="0" y="864"/>
                    <a:pt x="25" y="876"/>
                    <a:pt x="36" y="889"/>
                  </a:cubicBezTo>
                  <a:lnTo>
                    <a:pt x="49" y="889"/>
                  </a:lnTo>
                  <a:cubicBezTo>
                    <a:pt x="73" y="889"/>
                    <a:pt x="98" y="864"/>
                    <a:pt x="98" y="827"/>
                  </a:cubicBezTo>
                  <a:cubicBezTo>
                    <a:pt x="122" y="584"/>
                    <a:pt x="134" y="341"/>
                    <a:pt x="146" y="62"/>
                  </a:cubicBezTo>
                  <a:cubicBezTo>
                    <a:pt x="146" y="25"/>
                    <a:pt x="122" y="0"/>
                    <a:pt x="98"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1" name="Google Shape;1004;p31">
              <a:extLst>
                <a:ext uri="{FF2B5EF4-FFF2-40B4-BE49-F238E27FC236}">
                  <a16:creationId xmlns:a16="http://schemas.microsoft.com/office/drawing/2014/main" id="{118220B2-88F9-7A5D-4187-48FF22FB1617}"/>
                </a:ext>
              </a:extLst>
            </p:cNvPr>
            <p:cNvSpPr/>
            <p:nvPr/>
          </p:nvSpPr>
          <p:spPr>
            <a:xfrm>
              <a:off x="8891723" y="3877858"/>
              <a:ext cx="50697" cy="7826"/>
            </a:xfrm>
            <a:custGeom>
              <a:avLst/>
              <a:gdLst/>
              <a:ahLst/>
              <a:cxnLst/>
              <a:rect l="l" t="t" r="r" b="b"/>
              <a:pathLst>
                <a:path w="1030" h="159" extrusionOk="0">
                  <a:moveTo>
                    <a:pt x="183" y="1"/>
                  </a:moveTo>
                  <a:cubicBezTo>
                    <a:pt x="115" y="1"/>
                    <a:pt x="51" y="8"/>
                    <a:pt x="12" y="36"/>
                  </a:cubicBezTo>
                  <a:cubicBezTo>
                    <a:pt x="1" y="48"/>
                    <a:pt x="1" y="84"/>
                    <a:pt x="12" y="97"/>
                  </a:cubicBezTo>
                  <a:cubicBezTo>
                    <a:pt x="20" y="113"/>
                    <a:pt x="34" y="120"/>
                    <a:pt x="47" y="120"/>
                  </a:cubicBezTo>
                  <a:cubicBezTo>
                    <a:pt x="60" y="120"/>
                    <a:pt x="72" y="114"/>
                    <a:pt x="80" y="105"/>
                  </a:cubicBezTo>
                  <a:lnTo>
                    <a:pt x="80" y="105"/>
                  </a:lnTo>
                  <a:cubicBezTo>
                    <a:pt x="90" y="104"/>
                    <a:pt x="103" y="104"/>
                    <a:pt x="117" y="104"/>
                  </a:cubicBezTo>
                  <a:cubicBezTo>
                    <a:pt x="170" y="104"/>
                    <a:pt x="243" y="109"/>
                    <a:pt x="268" y="109"/>
                  </a:cubicBezTo>
                  <a:lnTo>
                    <a:pt x="474" y="109"/>
                  </a:lnTo>
                  <a:cubicBezTo>
                    <a:pt x="633" y="121"/>
                    <a:pt x="791" y="133"/>
                    <a:pt x="949" y="157"/>
                  </a:cubicBezTo>
                  <a:cubicBezTo>
                    <a:pt x="953" y="158"/>
                    <a:pt x="957" y="159"/>
                    <a:pt x="961" y="159"/>
                  </a:cubicBezTo>
                  <a:cubicBezTo>
                    <a:pt x="1012" y="159"/>
                    <a:pt x="1030" y="84"/>
                    <a:pt x="973" y="73"/>
                  </a:cubicBezTo>
                  <a:cubicBezTo>
                    <a:pt x="791" y="36"/>
                    <a:pt x="596" y="24"/>
                    <a:pt x="401" y="11"/>
                  </a:cubicBezTo>
                  <a:cubicBezTo>
                    <a:pt x="348" y="11"/>
                    <a:pt x="263" y="1"/>
                    <a:pt x="18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2" name="Google Shape;1005;p31">
              <a:extLst>
                <a:ext uri="{FF2B5EF4-FFF2-40B4-BE49-F238E27FC236}">
                  <a16:creationId xmlns:a16="http://schemas.microsoft.com/office/drawing/2014/main" id="{77EC5146-AE30-C214-BED2-AB0C137DFB53}"/>
                </a:ext>
              </a:extLst>
            </p:cNvPr>
            <p:cNvSpPr/>
            <p:nvPr/>
          </p:nvSpPr>
          <p:spPr>
            <a:xfrm>
              <a:off x="8891084" y="3877317"/>
              <a:ext cx="50992" cy="8958"/>
            </a:xfrm>
            <a:custGeom>
              <a:avLst/>
              <a:gdLst/>
              <a:ahLst/>
              <a:cxnLst/>
              <a:rect l="l" t="t" r="r" b="b"/>
              <a:pathLst>
                <a:path w="1036" h="182" extrusionOk="0">
                  <a:moveTo>
                    <a:pt x="189" y="24"/>
                  </a:moveTo>
                  <a:cubicBezTo>
                    <a:pt x="239" y="24"/>
                    <a:pt x="293" y="29"/>
                    <a:pt x="341" y="35"/>
                  </a:cubicBezTo>
                  <a:lnTo>
                    <a:pt x="414" y="35"/>
                  </a:lnTo>
                  <a:cubicBezTo>
                    <a:pt x="597" y="35"/>
                    <a:pt x="779" y="59"/>
                    <a:pt x="986" y="95"/>
                  </a:cubicBezTo>
                  <a:cubicBezTo>
                    <a:pt x="1011" y="95"/>
                    <a:pt x="1011" y="120"/>
                    <a:pt x="1011" y="120"/>
                  </a:cubicBezTo>
                  <a:cubicBezTo>
                    <a:pt x="1011" y="140"/>
                    <a:pt x="994" y="160"/>
                    <a:pt x="975" y="160"/>
                  </a:cubicBezTo>
                  <a:cubicBezTo>
                    <a:pt x="971" y="160"/>
                    <a:pt x="966" y="159"/>
                    <a:pt x="962" y="157"/>
                  </a:cubicBezTo>
                  <a:cubicBezTo>
                    <a:pt x="792" y="132"/>
                    <a:pt x="633" y="120"/>
                    <a:pt x="487" y="108"/>
                  </a:cubicBezTo>
                  <a:lnTo>
                    <a:pt x="111" y="108"/>
                  </a:lnTo>
                  <a:lnTo>
                    <a:pt x="111" y="59"/>
                  </a:lnTo>
                  <a:lnTo>
                    <a:pt x="98" y="35"/>
                  </a:lnTo>
                  <a:lnTo>
                    <a:pt x="74" y="120"/>
                  </a:lnTo>
                  <a:cubicBezTo>
                    <a:pt x="62" y="120"/>
                    <a:pt x="38" y="120"/>
                    <a:pt x="25" y="108"/>
                  </a:cubicBezTo>
                  <a:lnTo>
                    <a:pt x="25" y="95"/>
                  </a:lnTo>
                  <a:cubicBezTo>
                    <a:pt x="25" y="84"/>
                    <a:pt x="25" y="71"/>
                    <a:pt x="38" y="59"/>
                  </a:cubicBezTo>
                  <a:cubicBezTo>
                    <a:pt x="71" y="32"/>
                    <a:pt x="127" y="24"/>
                    <a:pt x="189" y="24"/>
                  </a:cubicBezTo>
                  <a:close/>
                  <a:moveTo>
                    <a:pt x="198" y="1"/>
                  </a:moveTo>
                  <a:cubicBezTo>
                    <a:pt x="127" y="1"/>
                    <a:pt x="61" y="11"/>
                    <a:pt x="25" y="47"/>
                  </a:cubicBezTo>
                  <a:cubicBezTo>
                    <a:pt x="1" y="59"/>
                    <a:pt x="1" y="95"/>
                    <a:pt x="14" y="108"/>
                  </a:cubicBezTo>
                  <a:cubicBezTo>
                    <a:pt x="25" y="132"/>
                    <a:pt x="49" y="144"/>
                    <a:pt x="62" y="144"/>
                  </a:cubicBezTo>
                  <a:lnTo>
                    <a:pt x="74" y="132"/>
                  </a:lnTo>
                  <a:lnTo>
                    <a:pt x="86" y="132"/>
                  </a:lnTo>
                  <a:lnTo>
                    <a:pt x="98" y="120"/>
                  </a:lnTo>
                  <a:lnTo>
                    <a:pt x="281" y="120"/>
                  </a:lnTo>
                  <a:cubicBezTo>
                    <a:pt x="341" y="120"/>
                    <a:pt x="414" y="132"/>
                    <a:pt x="487" y="132"/>
                  </a:cubicBezTo>
                  <a:cubicBezTo>
                    <a:pt x="633" y="132"/>
                    <a:pt x="792" y="157"/>
                    <a:pt x="962" y="181"/>
                  </a:cubicBezTo>
                  <a:lnTo>
                    <a:pt x="974" y="181"/>
                  </a:lnTo>
                  <a:cubicBezTo>
                    <a:pt x="998" y="181"/>
                    <a:pt x="1022" y="157"/>
                    <a:pt x="1035" y="132"/>
                  </a:cubicBezTo>
                  <a:cubicBezTo>
                    <a:pt x="1035" y="108"/>
                    <a:pt x="1022" y="84"/>
                    <a:pt x="986" y="71"/>
                  </a:cubicBezTo>
                  <a:cubicBezTo>
                    <a:pt x="779" y="35"/>
                    <a:pt x="597" y="22"/>
                    <a:pt x="414" y="11"/>
                  </a:cubicBezTo>
                  <a:lnTo>
                    <a:pt x="341" y="11"/>
                  </a:lnTo>
                  <a:cubicBezTo>
                    <a:pt x="297" y="6"/>
                    <a:pt x="246" y="1"/>
                    <a:pt x="19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3" name="Google Shape;1006;p31">
              <a:extLst>
                <a:ext uri="{FF2B5EF4-FFF2-40B4-BE49-F238E27FC236}">
                  <a16:creationId xmlns:a16="http://schemas.microsoft.com/office/drawing/2014/main" id="{67452A66-B53B-2CF9-730A-1F6790A0F573}"/>
                </a:ext>
              </a:extLst>
            </p:cNvPr>
            <p:cNvSpPr/>
            <p:nvPr/>
          </p:nvSpPr>
          <p:spPr>
            <a:xfrm>
              <a:off x="8939616" y="3553487"/>
              <a:ext cx="7235" cy="87169"/>
            </a:xfrm>
            <a:custGeom>
              <a:avLst/>
              <a:gdLst/>
              <a:ahLst/>
              <a:cxnLst/>
              <a:rect l="l" t="t" r="r" b="b"/>
              <a:pathLst>
                <a:path w="147" h="1771" extrusionOk="0">
                  <a:moveTo>
                    <a:pt x="91" y="1"/>
                  </a:moveTo>
                  <a:cubicBezTo>
                    <a:pt x="70" y="1"/>
                    <a:pt x="49" y="16"/>
                    <a:pt x="49" y="47"/>
                  </a:cubicBezTo>
                  <a:cubicBezTo>
                    <a:pt x="61" y="606"/>
                    <a:pt x="36" y="1166"/>
                    <a:pt x="0" y="1725"/>
                  </a:cubicBezTo>
                  <a:cubicBezTo>
                    <a:pt x="0" y="1755"/>
                    <a:pt x="22" y="1770"/>
                    <a:pt x="43" y="1770"/>
                  </a:cubicBezTo>
                  <a:cubicBezTo>
                    <a:pt x="64" y="1770"/>
                    <a:pt x="85" y="1755"/>
                    <a:pt x="85" y="1725"/>
                  </a:cubicBezTo>
                  <a:cubicBezTo>
                    <a:pt x="134" y="1166"/>
                    <a:pt x="146" y="606"/>
                    <a:pt x="134" y="47"/>
                  </a:cubicBezTo>
                  <a:cubicBezTo>
                    <a:pt x="134" y="16"/>
                    <a:pt x="113" y="1"/>
                    <a:pt x="9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4" name="Google Shape;1007;p31">
              <a:extLst>
                <a:ext uri="{FF2B5EF4-FFF2-40B4-BE49-F238E27FC236}">
                  <a16:creationId xmlns:a16="http://schemas.microsoft.com/office/drawing/2014/main" id="{2C46F919-4EA5-D4E0-4991-526CB889B02B}"/>
                </a:ext>
              </a:extLst>
            </p:cNvPr>
            <p:cNvSpPr/>
            <p:nvPr/>
          </p:nvSpPr>
          <p:spPr>
            <a:xfrm>
              <a:off x="8938976" y="3553388"/>
              <a:ext cx="8466" cy="87415"/>
            </a:xfrm>
            <a:custGeom>
              <a:avLst/>
              <a:gdLst/>
              <a:ahLst/>
              <a:cxnLst/>
              <a:rect l="l" t="t" r="r" b="b"/>
              <a:pathLst>
                <a:path w="172" h="1776" extrusionOk="0">
                  <a:moveTo>
                    <a:pt x="111" y="12"/>
                  </a:moveTo>
                  <a:cubicBezTo>
                    <a:pt x="122" y="12"/>
                    <a:pt x="147" y="25"/>
                    <a:pt x="147" y="49"/>
                  </a:cubicBezTo>
                  <a:cubicBezTo>
                    <a:pt x="159" y="608"/>
                    <a:pt x="135" y="1168"/>
                    <a:pt x="86" y="1727"/>
                  </a:cubicBezTo>
                  <a:cubicBezTo>
                    <a:pt x="86" y="1752"/>
                    <a:pt x="74" y="1763"/>
                    <a:pt x="49" y="1763"/>
                  </a:cubicBezTo>
                  <a:cubicBezTo>
                    <a:pt x="38" y="1763"/>
                    <a:pt x="25" y="1752"/>
                    <a:pt x="25" y="1727"/>
                  </a:cubicBezTo>
                  <a:cubicBezTo>
                    <a:pt x="62" y="1168"/>
                    <a:pt x="86" y="608"/>
                    <a:pt x="74" y="49"/>
                  </a:cubicBezTo>
                  <a:cubicBezTo>
                    <a:pt x="74" y="25"/>
                    <a:pt x="86" y="12"/>
                    <a:pt x="111" y="12"/>
                  </a:cubicBezTo>
                  <a:close/>
                  <a:moveTo>
                    <a:pt x="111" y="0"/>
                  </a:moveTo>
                  <a:cubicBezTo>
                    <a:pt x="74" y="0"/>
                    <a:pt x="49" y="12"/>
                    <a:pt x="49" y="49"/>
                  </a:cubicBezTo>
                  <a:cubicBezTo>
                    <a:pt x="62" y="608"/>
                    <a:pt x="49" y="1168"/>
                    <a:pt x="1" y="1727"/>
                  </a:cubicBezTo>
                  <a:cubicBezTo>
                    <a:pt x="1" y="1763"/>
                    <a:pt x="25" y="1776"/>
                    <a:pt x="49" y="1776"/>
                  </a:cubicBezTo>
                  <a:cubicBezTo>
                    <a:pt x="74" y="1776"/>
                    <a:pt x="111" y="1763"/>
                    <a:pt x="111" y="1727"/>
                  </a:cubicBezTo>
                  <a:cubicBezTo>
                    <a:pt x="159" y="1179"/>
                    <a:pt x="171" y="608"/>
                    <a:pt x="159" y="49"/>
                  </a:cubicBezTo>
                  <a:cubicBezTo>
                    <a:pt x="159" y="12"/>
                    <a:pt x="135" y="0"/>
                    <a:pt x="11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5" name="Google Shape;1008;p31">
              <a:extLst>
                <a:ext uri="{FF2B5EF4-FFF2-40B4-BE49-F238E27FC236}">
                  <a16:creationId xmlns:a16="http://schemas.microsoft.com/office/drawing/2014/main" id="{78DFC988-3E88-4D71-4A48-4F73B441413D}"/>
                </a:ext>
              </a:extLst>
            </p:cNvPr>
            <p:cNvSpPr/>
            <p:nvPr/>
          </p:nvSpPr>
          <p:spPr>
            <a:xfrm>
              <a:off x="8977517" y="3791572"/>
              <a:ext cx="18802" cy="6153"/>
            </a:xfrm>
            <a:custGeom>
              <a:avLst/>
              <a:gdLst/>
              <a:ahLst/>
              <a:cxnLst/>
              <a:rect l="l" t="t" r="r" b="b"/>
              <a:pathLst>
                <a:path w="382" h="125" extrusionOk="0">
                  <a:moveTo>
                    <a:pt x="312" y="0"/>
                  </a:moveTo>
                  <a:cubicBezTo>
                    <a:pt x="309" y="0"/>
                    <a:pt x="305" y="1"/>
                    <a:pt x="301" y="2"/>
                  </a:cubicBezTo>
                  <a:cubicBezTo>
                    <a:pt x="215" y="13"/>
                    <a:pt x="130" y="26"/>
                    <a:pt x="57" y="50"/>
                  </a:cubicBezTo>
                  <a:cubicBezTo>
                    <a:pt x="0" y="50"/>
                    <a:pt x="18" y="124"/>
                    <a:pt x="70" y="124"/>
                  </a:cubicBezTo>
                  <a:cubicBezTo>
                    <a:pt x="74" y="124"/>
                    <a:pt x="78" y="124"/>
                    <a:pt x="82" y="123"/>
                  </a:cubicBezTo>
                  <a:cubicBezTo>
                    <a:pt x="155" y="111"/>
                    <a:pt x="239" y="99"/>
                    <a:pt x="325" y="86"/>
                  </a:cubicBezTo>
                  <a:cubicBezTo>
                    <a:pt x="381" y="75"/>
                    <a:pt x="364" y="0"/>
                    <a:pt x="312"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6" name="Google Shape;1009;p31">
              <a:extLst>
                <a:ext uri="{FF2B5EF4-FFF2-40B4-BE49-F238E27FC236}">
                  <a16:creationId xmlns:a16="http://schemas.microsoft.com/office/drawing/2014/main" id="{DD99959C-B67B-70B2-B206-09B909E57358}"/>
                </a:ext>
              </a:extLst>
            </p:cNvPr>
            <p:cNvSpPr/>
            <p:nvPr/>
          </p:nvSpPr>
          <p:spPr>
            <a:xfrm>
              <a:off x="8977911" y="3790982"/>
              <a:ext cx="18015" cy="7235"/>
            </a:xfrm>
            <a:custGeom>
              <a:avLst/>
              <a:gdLst/>
              <a:ahLst/>
              <a:cxnLst/>
              <a:rect l="l" t="t" r="r" b="b"/>
              <a:pathLst>
                <a:path w="366" h="147" extrusionOk="0">
                  <a:moveTo>
                    <a:pt x="306" y="22"/>
                  </a:moveTo>
                  <a:cubicBezTo>
                    <a:pt x="325" y="22"/>
                    <a:pt x="341" y="40"/>
                    <a:pt x="341" y="50"/>
                  </a:cubicBezTo>
                  <a:cubicBezTo>
                    <a:pt x="341" y="74"/>
                    <a:pt x="341" y="87"/>
                    <a:pt x="317" y="87"/>
                  </a:cubicBezTo>
                  <a:lnTo>
                    <a:pt x="256" y="98"/>
                  </a:lnTo>
                  <a:cubicBezTo>
                    <a:pt x="195" y="111"/>
                    <a:pt x="134" y="123"/>
                    <a:pt x="61" y="135"/>
                  </a:cubicBezTo>
                  <a:cubicBezTo>
                    <a:pt x="37" y="135"/>
                    <a:pt x="25" y="123"/>
                    <a:pt x="25" y="98"/>
                  </a:cubicBezTo>
                  <a:cubicBezTo>
                    <a:pt x="25" y="98"/>
                    <a:pt x="25" y="74"/>
                    <a:pt x="49" y="62"/>
                  </a:cubicBezTo>
                  <a:cubicBezTo>
                    <a:pt x="110" y="50"/>
                    <a:pt x="171" y="38"/>
                    <a:pt x="231" y="38"/>
                  </a:cubicBezTo>
                  <a:lnTo>
                    <a:pt x="293" y="25"/>
                  </a:lnTo>
                  <a:cubicBezTo>
                    <a:pt x="297" y="23"/>
                    <a:pt x="302" y="22"/>
                    <a:pt x="306" y="22"/>
                  </a:cubicBezTo>
                  <a:close/>
                  <a:moveTo>
                    <a:pt x="293" y="1"/>
                  </a:moveTo>
                  <a:lnTo>
                    <a:pt x="231" y="14"/>
                  </a:lnTo>
                  <a:lnTo>
                    <a:pt x="49" y="50"/>
                  </a:lnTo>
                  <a:cubicBezTo>
                    <a:pt x="12" y="50"/>
                    <a:pt x="1" y="74"/>
                    <a:pt x="1" y="98"/>
                  </a:cubicBezTo>
                  <a:cubicBezTo>
                    <a:pt x="12" y="123"/>
                    <a:pt x="37" y="147"/>
                    <a:pt x="61" y="147"/>
                  </a:cubicBezTo>
                  <a:lnTo>
                    <a:pt x="74" y="147"/>
                  </a:lnTo>
                  <a:cubicBezTo>
                    <a:pt x="134" y="135"/>
                    <a:pt x="195" y="123"/>
                    <a:pt x="256" y="123"/>
                  </a:cubicBezTo>
                  <a:lnTo>
                    <a:pt x="317" y="111"/>
                  </a:lnTo>
                  <a:cubicBezTo>
                    <a:pt x="353" y="98"/>
                    <a:pt x="366" y="74"/>
                    <a:pt x="353" y="50"/>
                  </a:cubicBezTo>
                  <a:cubicBezTo>
                    <a:pt x="353" y="25"/>
                    <a:pt x="329" y="1"/>
                    <a:pt x="29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7" name="Google Shape;1010;p31">
              <a:extLst>
                <a:ext uri="{FF2B5EF4-FFF2-40B4-BE49-F238E27FC236}">
                  <a16:creationId xmlns:a16="http://schemas.microsoft.com/office/drawing/2014/main" id="{250764D6-5E45-9EEC-C7E1-211C0480908F}"/>
                </a:ext>
              </a:extLst>
            </p:cNvPr>
            <p:cNvSpPr/>
            <p:nvPr/>
          </p:nvSpPr>
          <p:spPr>
            <a:xfrm>
              <a:off x="8967919" y="3814313"/>
              <a:ext cx="23626" cy="7924"/>
            </a:xfrm>
            <a:custGeom>
              <a:avLst/>
              <a:gdLst/>
              <a:ahLst/>
              <a:cxnLst/>
              <a:rect l="l" t="t" r="r" b="b"/>
              <a:pathLst>
                <a:path w="480" h="161" extrusionOk="0">
                  <a:moveTo>
                    <a:pt x="420" y="0"/>
                  </a:moveTo>
                  <a:cubicBezTo>
                    <a:pt x="417" y="0"/>
                    <a:pt x="413" y="1"/>
                    <a:pt x="410" y="2"/>
                  </a:cubicBezTo>
                  <a:cubicBezTo>
                    <a:pt x="288" y="26"/>
                    <a:pt x="179" y="50"/>
                    <a:pt x="58" y="75"/>
                  </a:cubicBezTo>
                  <a:cubicBezTo>
                    <a:pt x="1" y="86"/>
                    <a:pt x="18" y="161"/>
                    <a:pt x="70" y="161"/>
                  </a:cubicBezTo>
                  <a:cubicBezTo>
                    <a:pt x="74" y="161"/>
                    <a:pt x="78" y="160"/>
                    <a:pt x="82" y="159"/>
                  </a:cubicBezTo>
                  <a:cubicBezTo>
                    <a:pt x="191" y="135"/>
                    <a:pt x="313" y="111"/>
                    <a:pt x="434" y="86"/>
                  </a:cubicBezTo>
                  <a:cubicBezTo>
                    <a:pt x="480" y="75"/>
                    <a:pt x="462" y="0"/>
                    <a:pt x="42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8" name="Google Shape;1011;p31">
              <a:extLst>
                <a:ext uri="{FF2B5EF4-FFF2-40B4-BE49-F238E27FC236}">
                  <a16:creationId xmlns:a16="http://schemas.microsoft.com/office/drawing/2014/main" id="{5C9100F1-A26E-E9A3-2CDD-8C9AF7924A44}"/>
                </a:ext>
              </a:extLst>
            </p:cNvPr>
            <p:cNvSpPr/>
            <p:nvPr/>
          </p:nvSpPr>
          <p:spPr>
            <a:xfrm>
              <a:off x="8968362" y="3813771"/>
              <a:ext cx="22789" cy="9007"/>
            </a:xfrm>
            <a:custGeom>
              <a:avLst/>
              <a:gdLst/>
              <a:ahLst/>
              <a:cxnLst/>
              <a:rect l="l" t="t" r="r" b="b"/>
              <a:pathLst>
                <a:path w="463" h="183" extrusionOk="0">
                  <a:moveTo>
                    <a:pt x="412" y="20"/>
                  </a:moveTo>
                  <a:cubicBezTo>
                    <a:pt x="421" y="20"/>
                    <a:pt x="429" y="28"/>
                    <a:pt x="438" y="37"/>
                  </a:cubicBezTo>
                  <a:cubicBezTo>
                    <a:pt x="438" y="49"/>
                    <a:pt x="450" y="61"/>
                    <a:pt x="438" y="73"/>
                  </a:cubicBezTo>
                  <a:cubicBezTo>
                    <a:pt x="438" y="86"/>
                    <a:pt x="425" y="86"/>
                    <a:pt x="414" y="86"/>
                  </a:cubicBezTo>
                  <a:lnTo>
                    <a:pt x="341" y="110"/>
                  </a:lnTo>
                  <a:cubicBezTo>
                    <a:pt x="243" y="122"/>
                    <a:pt x="158" y="146"/>
                    <a:pt x="73" y="159"/>
                  </a:cubicBezTo>
                  <a:cubicBezTo>
                    <a:pt x="49" y="159"/>
                    <a:pt x="24" y="146"/>
                    <a:pt x="24" y="122"/>
                  </a:cubicBezTo>
                  <a:cubicBezTo>
                    <a:pt x="24" y="110"/>
                    <a:pt x="24" y="97"/>
                    <a:pt x="49" y="86"/>
                  </a:cubicBezTo>
                  <a:cubicBezTo>
                    <a:pt x="133" y="73"/>
                    <a:pt x="231" y="49"/>
                    <a:pt x="316" y="37"/>
                  </a:cubicBezTo>
                  <a:lnTo>
                    <a:pt x="401" y="24"/>
                  </a:lnTo>
                  <a:cubicBezTo>
                    <a:pt x="405" y="21"/>
                    <a:pt x="408" y="20"/>
                    <a:pt x="412" y="20"/>
                  </a:cubicBezTo>
                  <a:close/>
                  <a:moveTo>
                    <a:pt x="401" y="0"/>
                  </a:moveTo>
                  <a:lnTo>
                    <a:pt x="316" y="24"/>
                  </a:lnTo>
                  <a:cubicBezTo>
                    <a:pt x="219" y="37"/>
                    <a:pt x="133" y="61"/>
                    <a:pt x="49" y="73"/>
                  </a:cubicBezTo>
                  <a:cubicBezTo>
                    <a:pt x="12" y="86"/>
                    <a:pt x="0" y="110"/>
                    <a:pt x="12" y="134"/>
                  </a:cubicBezTo>
                  <a:cubicBezTo>
                    <a:pt x="12" y="159"/>
                    <a:pt x="36" y="183"/>
                    <a:pt x="60" y="183"/>
                  </a:cubicBezTo>
                  <a:cubicBezTo>
                    <a:pt x="60" y="183"/>
                    <a:pt x="73" y="183"/>
                    <a:pt x="73" y="170"/>
                  </a:cubicBezTo>
                  <a:cubicBezTo>
                    <a:pt x="158" y="159"/>
                    <a:pt x="255" y="146"/>
                    <a:pt x="341" y="122"/>
                  </a:cubicBezTo>
                  <a:lnTo>
                    <a:pt x="425" y="110"/>
                  </a:lnTo>
                  <a:cubicBezTo>
                    <a:pt x="438" y="110"/>
                    <a:pt x="450" y="97"/>
                    <a:pt x="462" y="73"/>
                  </a:cubicBezTo>
                  <a:cubicBezTo>
                    <a:pt x="462" y="61"/>
                    <a:pt x="462" y="37"/>
                    <a:pt x="450" y="24"/>
                  </a:cubicBezTo>
                  <a:cubicBezTo>
                    <a:pt x="438" y="0"/>
                    <a:pt x="414" y="0"/>
                    <a:pt x="40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9" name="Google Shape;1012;p31">
              <a:extLst>
                <a:ext uri="{FF2B5EF4-FFF2-40B4-BE49-F238E27FC236}">
                  <a16:creationId xmlns:a16="http://schemas.microsoft.com/office/drawing/2014/main" id="{B1EFA059-876B-6216-175B-4B2612F5BE1E}"/>
                </a:ext>
              </a:extLst>
            </p:cNvPr>
            <p:cNvSpPr/>
            <p:nvPr/>
          </p:nvSpPr>
          <p:spPr>
            <a:xfrm>
              <a:off x="9175881" y="3802155"/>
              <a:ext cx="14225" cy="7728"/>
            </a:xfrm>
            <a:custGeom>
              <a:avLst/>
              <a:gdLst/>
              <a:ahLst/>
              <a:cxnLst/>
              <a:rect l="l" t="t" r="r" b="b"/>
              <a:pathLst>
                <a:path w="289" h="157" extrusionOk="0">
                  <a:moveTo>
                    <a:pt x="69" y="1"/>
                  </a:moveTo>
                  <a:cubicBezTo>
                    <a:pt x="29" y="1"/>
                    <a:pt x="0" y="57"/>
                    <a:pt x="52" y="78"/>
                  </a:cubicBezTo>
                  <a:cubicBezTo>
                    <a:pt x="101" y="103"/>
                    <a:pt x="150" y="127"/>
                    <a:pt x="211" y="151"/>
                  </a:cubicBezTo>
                  <a:cubicBezTo>
                    <a:pt x="218" y="155"/>
                    <a:pt x="224" y="156"/>
                    <a:pt x="230" y="156"/>
                  </a:cubicBezTo>
                  <a:cubicBezTo>
                    <a:pt x="268" y="156"/>
                    <a:pt x="289" y="99"/>
                    <a:pt x="247" y="78"/>
                  </a:cubicBezTo>
                  <a:cubicBezTo>
                    <a:pt x="198" y="54"/>
                    <a:pt x="150" y="30"/>
                    <a:pt x="89" y="5"/>
                  </a:cubicBezTo>
                  <a:cubicBezTo>
                    <a:pt x="83" y="2"/>
                    <a:pt x="76" y="1"/>
                    <a:pt x="6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0" name="Google Shape;1013;p31">
              <a:extLst>
                <a:ext uri="{FF2B5EF4-FFF2-40B4-BE49-F238E27FC236}">
                  <a16:creationId xmlns:a16="http://schemas.microsoft.com/office/drawing/2014/main" id="{DC65CE6E-50B3-38F6-F12C-9E3E8FC47A73}"/>
                </a:ext>
              </a:extLst>
            </p:cNvPr>
            <p:cNvSpPr/>
            <p:nvPr/>
          </p:nvSpPr>
          <p:spPr>
            <a:xfrm>
              <a:off x="9176668" y="3801761"/>
              <a:ext cx="13191" cy="8466"/>
            </a:xfrm>
            <a:custGeom>
              <a:avLst/>
              <a:gdLst/>
              <a:ahLst/>
              <a:cxnLst/>
              <a:rect l="l" t="t" r="r" b="b"/>
              <a:pathLst>
                <a:path w="268" h="172" extrusionOk="0">
                  <a:moveTo>
                    <a:pt x="61" y="13"/>
                  </a:moveTo>
                  <a:lnTo>
                    <a:pt x="73" y="25"/>
                  </a:lnTo>
                  <a:lnTo>
                    <a:pt x="122" y="38"/>
                  </a:lnTo>
                  <a:cubicBezTo>
                    <a:pt x="158" y="62"/>
                    <a:pt x="195" y="74"/>
                    <a:pt x="231" y="98"/>
                  </a:cubicBezTo>
                  <a:cubicBezTo>
                    <a:pt x="255" y="98"/>
                    <a:pt x="244" y="122"/>
                    <a:pt x="244" y="135"/>
                  </a:cubicBezTo>
                  <a:cubicBezTo>
                    <a:pt x="235" y="143"/>
                    <a:pt x="226" y="152"/>
                    <a:pt x="214" y="152"/>
                  </a:cubicBezTo>
                  <a:cubicBezTo>
                    <a:pt x="208" y="152"/>
                    <a:pt x="202" y="150"/>
                    <a:pt x="195" y="147"/>
                  </a:cubicBezTo>
                  <a:cubicBezTo>
                    <a:pt x="158" y="135"/>
                    <a:pt x="122" y="122"/>
                    <a:pt x="85" y="98"/>
                  </a:cubicBezTo>
                  <a:lnTo>
                    <a:pt x="36" y="86"/>
                  </a:lnTo>
                  <a:cubicBezTo>
                    <a:pt x="25" y="74"/>
                    <a:pt x="25" y="74"/>
                    <a:pt x="25" y="62"/>
                  </a:cubicBezTo>
                  <a:cubicBezTo>
                    <a:pt x="12" y="49"/>
                    <a:pt x="25" y="38"/>
                    <a:pt x="36" y="25"/>
                  </a:cubicBezTo>
                  <a:cubicBezTo>
                    <a:pt x="36" y="25"/>
                    <a:pt x="49" y="13"/>
                    <a:pt x="61" y="13"/>
                  </a:cubicBezTo>
                  <a:close/>
                  <a:moveTo>
                    <a:pt x="85" y="1"/>
                  </a:moveTo>
                  <a:cubicBezTo>
                    <a:pt x="61" y="1"/>
                    <a:pt x="36" y="1"/>
                    <a:pt x="25" y="13"/>
                  </a:cubicBezTo>
                  <a:cubicBezTo>
                    <a:pt x="12" y="25"/>
                    <a:pt x="0" y="38"/>
                    <a:pt x="0" y="62"/>
                  </a:cubicBezTo>
                  <a:cubicBezTo>
                    <a:pt x="0" y="74"/>
                    <a:pt x="12" y="86"/>
                    <a:pt x="25" y="98"/>
                  </a:cubicBezTo>
                  <a:lnTo>
                    <a:pt x="73" y="122"/>
                  </a:lnTo>
                  <a:cubicBezTo>
                    <a:pt x="109" y="135"/>
                    <a:pt x="146" y="147"/>
                    <a:pt x="182" y="171"/>
                  </a:cubicBezTo>
                  <a:lnTo>
                    <a:pt x="207" y="171"/>
                  </a:lnTo>
                  <a:cubicBezTo>
                    <a:pt x="231" y="171"/>
                    <a:pt x="255" y="159"/>
                    <a:pt x="255" y="135"/>
                  </a:cubicBezTo>
                  <a:cubicBezTo>
                    <a:pt x="268" y="122"/>
                    <a:pt x="268" y="86"/>
                    <a:pt x="231" y="74"/>
                  </a:cubicBezTo>
                  <a:cubicBezTo>
                    <a:pt x="195" y="62"/>
                    <a:pt x="158" y="38"/>
                    <a:pt x="122" y="25"/>
                  </a:cubicBezTo>
                  <a:lnTo>
                    <a:pt x="85"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1" name="Google Shape;1014;p31">
              <a:extLst>
                <a:ext uri="{FF2B5EF4-FFF2-40B4-BE49-F238E27FC236}">
                  <a16:creationId xmlns:a16="http://schemas.microsoft.com/office/drawing/2014/main" id="{822EDE9F-816B-99F2-306D-A2A0595858E8}"/>
                </a:ext>
              </a:extLst>
            </p:cNvPr>
            <p:cNvSpPr/>
            <p:nvPr/>
          </p:nvSpPr>
          <p:spPr>
            <a:xfrm>
              <a:off x="9179769" y="3826864"/>
              <a:ext cx="12896" cy="6153"/>
            </a:xfrm>
            <a:custGeom>
              <a:avLst/>
              <a:gdLst/>
              <a:ahLst/>
              <a:cxnLst/>
              <a:rect l="l" t="t" r="r" b="b"/>
              <a:pathLst>
                <a:path w="262" h="125" extrusionOk="0">
                  <a:moveTo>
                    <a:pt x="60" y="0"/>
                  </a:moveTo>
                  <a:cubicBezTo>
                    <a:pt x="9" y="0"/>
                    <a:pt x="1" y="75"/>
                    <a:pt x="46" y="87"/>
                  </a:cubicBezTo>
                  <a:cubicBezTo>
                    <a:pt x="95" y="99"/>
                    <a:pt x="132" y="112"/>
                    <a:pt x="181" y="123"/>
                  </a:cubicBezTo>
                  <a:cubicBezTo>
                    <a:pt x="185" y="124"/>
                    <a:pt x="189" y="124"/>
                    <a:pt x="192" y="124"/>
                  </a:cubicBezTo>
                  <a:cubicBezTo>
                    <a:pt x="244" y="124"/>
                    <a:pt x="261" y="49"/>
                    <a:pt x="205" y="39"/>
                  </a:cubicBezTo>
                  <a:cubicBezTo>
                    <a:pt x="156" y="26"/>
                    <a:pt x="119" y="14"/>
                    <a:pt x="71" y="2"/>
                  </a:cubicBezTo>
                  <a:cubicBezTo>
                    <a:pt x="67" y="1"/>
                    <a:pt x="63" y="0"/>
                    <a:pt x="6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2" name="Google Shape;1015;p31">
              <a:extLst>
                <a:ext uri="{FF2B5EF4-FFF2-40B4-BE49-F238E27FC236}">
                  <a16:creationId xmlns:a16="http://schemas.microsoft.com/office/drawing/2014/main" id="{42DCAA53-0BFB-6E09-3D8C-6A98BF6E4E0B}"/>
                </a:ext>
              </a:extLst>
            </p:cNvPr>
            <p:cNvSpPr/>
            <p:nvPr/>
          </p:nvSpPr>
          <p:spPr>
            <a:xfrm>
              <a:off x="9179621" y="3826668"/>
              <a:ext cx="12650" cy="6891"/>
            </a:xfrm>
            <a:custGeom>
              <a:avLst/>
              <a:gdLst/>
              <a:ahLst/>
              <a:cxnLst/>
              <a:rect l="l" t="t" r="r" b="b"/>
              <a:pathLst>
                <a:path w="257" h="140" extrusionOk="0">
                  <a:moveTo>
                    <a:pt x="74" y="18"/>
                  </a:moveTo>
                  <a:lnTo>
                    <a:pt x="111" y="30"/>
                  </a:lnTo>
                  <a:cubicBezTo>
                    <a:pt x="147" y="43"/>
                    <a:pt x="171" y="43"/>
                    <a:pt x="208" y="54"/>
                  </a:cubicBezTo>
                  <a:cubicBezTo>
                    <a:pt x="232" y="54"/>
                    <a:pt x="232" y="79"/>
                    <a:pt x="232" y="91"/>
                  </a:cubicBezTo>
                  <a:cubicBezTo>
                    <a:pt x="223" y="109"/>
                    <a:pt x="214" y="120"/>
                    <a:pt x="201" y="120"/>
                  </a:cubicBezTo>
                  <a:cubicBezTo>
                    <a:pt x="196" y="120"/>
                    <a:pt x="190" y="119"/>
                    <a:pt x="184" y="116"/>
                  </a:cubicBezTo>
                  <a:cubicBezTo>
                    <a:pt x="159" y="116"/>
                    <a:pt x="122" y="103"/>
                    <a:pt x="86" y="91"/>
                  </a:cubicBezTo>
                  <a:lnTo>
                    <a:pt x="49" y="91"/>
                  </a:lnTo>
                  <a:cubicBezTo>
                    <a:pt x="38" y="79"/>
                    <a:pt x="25" y="79"/>
                    <a:pt x="25" y="67"/>
                  </a:cubicBezTo>
                  <a:cubicBezTo>
                    <a:pt x="25" y="54"/>
                    <a:pt x="25" y="43"/>
                    <a:pt x="38" y="30"/>
                  </a:cubicBezTo>
                  <a:cubicBezTo>
                    <a:pt x="49" y="18"/>
                    <a:pt x="62" y="18"/>
                    <a:pt x="74" y="18"/>
                  </a:cubicBezTo>
                  <a:close/>
                  <a:moveTo>
                    <a:pt x="61" y="1"/>
                  </a:moveTo>
                  <a:cubicBezTo>
                    <a:pt x="49" y="1"/>
                    <a:pt x="34" y="9"/>
                    <a:pt x="25" y="18"/>
                  </a:cubicBezTo>
                  <a:cubicBezTo>
                    <a:pt x="13" y="30"/>
                    <a:pt x="1" y="54"/>
                    <a:pt x="13" y="67"/>
                  </a:cubicBezTo>
                  <a:cubicBezTo>
                    <a:pt x="13" y="91"/>
                    <a:pt x="25" y="103"/>
                    <a:pt x="49" y="103"/>
                  </a:cubicBezTo>
                  <a:lnTo>
                    <a:pt x="86" y="116"/>
                  </a:lnTo>
                  <a:cubicBezTo>
                    <a:pt x="122" y="127"/>
                    <a:pt x="147" y="127"/>
                    <a:pt x="184" y="140"/>
                  </a:cubicBezTo>
                  <a:lnTo>
                    <a:pt x="195" y="140"/>
                  </a:lnTo>
                  <a:cubicBezTo>
                    <a:pt x="220" y="140"/>
                    <a:pt x="244" y="116"/>
                    <a:pt x="244" y="103"/>
                  </a:cubicBezTo>
                  <a:cubicBezTo>
                    <a:pt x="257" y="79"/>
                    <a:pt x="244" y="43"/>
                    <a:pt x="208" y="43"/>
                  </a:cubicBezTo>
                  <a:cubicBezTo>
                    <a:pt x="184" y="30"/>
                    <a:pt x="147" y="18"/>
                    <a:pt x="111" y="6"/>
                  </a:cubicBezTo>
                  <a:lnTo>
                    <a:pt x="74" y="6"/>
                  </a:lnTo>
                  <a:cubicBezTo>
                    <a:pt x="70" y="2"/>
                    <a:pt x="66" y="1"/>
                    <a:pt x="6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3" name="Google Shape;1016;p31">
              <a:extLst>
                <a:ext uri="{FF2B5EF4-FFF2-40B4-BE49-F238E27FC236}">
                  <a16:creationId xmlns:a16="http://schemas.microsoft.com/office/drawing/2014/main" id="{A31A13A9-DA20-1EC0-175B-CD9FFD67B797}"/>
                </a:ext>
              </a:extLst>
            </p:cNvPr>
            <p:cNvSpPr/>
            <p:nvPr/>
          </p:nvSpPr>
          <p:spPr>
            <a:xfrm>
              <a:off x="9169482" y="3854773"/>
              <a:ext cx="13437" cy="10730"/>
            </a:xfrm>
            <a:custGeom>
              <a:avLst/>
              <a:gdLst/>
              <a:ahLst/>
              <a:cxnLst/>
              <a:rect l="l" t="t" r="r" b="b"/>
              <a:pathLst>
                <a:path w="273" h="218" extrusionOk="0">
                  <a:moveTo>
                    <a:pt x="65" y="1"/>
                  </a:moveTo>
                  <a:cubicBezTo>
                    <a:pt x="31" y="1"/>
                    <a:pt x="0" y="44"/>
                    <a:pt x="36" y="80"/>
                  </a:cubicBezTo>
                  <a:cubicBezTo>
                    <a:pt x="73" y="128"/>
                    <a:pt x="134" y="177"/>
                    <a:pt x="195" y="213"/>
                  </a:cubicBezTo>
                  <a:cubicBezTo>
                    <a:pt x="202" y="216"/>
                    <a:pt x="208" y="218"/>
                    <a:pt x="214" y="218"/>
                  </a:cubicBezTo>
                  <a:cubicBezTo>
                    <a:pt x="252" y="218"/>
                    <a:pt x="273" y="159"/>
                    <a:pt x="231" y="128"/>
                  </a:cubicBezTo>
                  <a:cubicBezTo>
                    <a:pt x="182" y="104"/>
                    <a:pt x="134" y="55"/>
                    <a:pt x="98" y="18"/>
                  </a:cubicBezTo>
                  <a:cubicBezTo>
                    <a:pt x="88" y="6"/>
                    <a:pt x="76" y="1"/>
                    <a:pt x="6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 name="Google Shape;1017;p31">
              <a:extLst>
                <a:ext uri="{FF2B5EF4-FFF2-40B4-BE49-F238E27FC236}">
                  <a16:creationId xmlns:a16="http://schemas.microsoft.com/office/drawing/2014/main" id="{FAA60B31-D9D0-D64E-6657-DDB50D83E923}"/>
                </a:ext>
              </a:extLst>
            </p:cNvPr>
            <p:cNvSpPr/>
            <p:nvPr/>
          </p:nvSpPr>
          <p:spPr>
            <a:xfrm>
              <a:off x="9170072" y="3854232"/>
              <a:ext cx="12600" cy="11665"/>
            </a:xfrm>
            <a:custGeom>
              <a:avLst/>
              <a:gdLst/>
              <a:ahLst/>
              <a:cxnLst/>
              <a:rect l="l" t="t" r="r" b="b"/>
              <a:pathLst>
                <a:path w="256" h="237" extrusionOk="0">
                  <a:moveTo>
                    <a:pt x="61" y="18"/>
                  </a:moveTo>
                  <a:cubicBezTo>
                    <a:pt x="61" y="18"/>
                    <a:pt x="73" y="18"/>
                    <a:pt x="86" y="29"/>
                  </a:cubicBezTo>
                  <a:cubicBezTo>
                    <a:pt x="122" y="78"/>
                    <a:pt x="170" y="115"/>
                    <a:pt x="219" y="151"/>
                  </a:cubicBezTo>
                  <a:cubicBezTo>
                    <a:pt x="243" y="164"/>
                    <a:pt x="243" y="188"/>
                    <a:pt x="232" y="200"/>
                  </a:cubicBezTo>
                  <a:cubicBezTo>
                    <a:pt x="223" y="209"/>
                    <a:pt x="214" y="217"/>
                    <a:pt x="201" y="217"/>
                  </a:cubicBezTo>
                  <a:cubicBezTo>
                    <a:pt x="196" y="217"/>
                    <a:pt x="190" y="216"/>
                    <a:pt x="183" y="212"/>
                  </a:cubicBezTo>
                  <a:cubicBezTo>
                    <a:pt x="122" y="175"/>
                    <a:pt x="73" y="139"/>
                    <a:pt x="24" y="78"/>
                  </a:cubicBezTo>
                  <a:cubicBezTo>
                    <a:pt x="13" y="66"/>
                    <a:pt x="13" y="54"/>
                    <a:pt x="24" y="42"/>
                  </a:cubicBezTo>
                  <a:cubicBezTo>
                    <a:pt x="24" y="29"/>
                    <a:pt x="37" y="18"/>
                    <a:pt x="49" y="18"/>
                  </a:cubicBezTo>
                  <a:close/>
                  <a:moveTo>
                    <a:pt x="62" y="0"/>
                  </a:moveTo>
                  <a:cubicBezTo>
                    <a:pt x="57" y="0"/>
                    <a:pt x="52" y="2"/>
                    <a:pt x="49" y="5"/>
                  </a:cubicBezTo>
                  <a:cubicBezTo>
                    <a:pt x="24" y="5"/>
                    <a:pt x="13" y="18"/>
                    <a:pt x="0" y="42"/>
                  </a:cubicBezTo>
                  <a:cubicBezTo>
                    <a:pt x="0" y="54"/>
                    <a:pt x="0" y="78"/>
                    <a:pt x="13" y="91"/>
                  </a:cubicBezTo>
                  <a:cubicBezTo>
                    <a:pt x="61" y="151"/>
                    <a:pt x="110" y="188"/>
                    <a:pt x="170" y="224"/>
                  </a:cubicBezTo>
                  <a:cubicBezTo>
                    <a:pt x="183" y="237"/>
                    <a:pt x="195" y="237"/>
                    <a:pt x="195" y="237"/>
                  </a:cubicBezTo>
                  <a:cubicBezTo>
                    <a:pt x="219" y="237"/>
                    <a:pt x="232" y="224"/>
                    <a:pt x="243" y="212"/>
                  </a:cubicBezTo>
                  <a:cubicBezTo>
                    <a:pt x="256" y="188"/>
                    <a:pt x="256" y="151"/>
                    <a:pt x="232" y="139"/>
                  </a:cubicBezTo>
                  <a:cubicBezTo>
                    <a:pt x="183" y="102"/>
                    <a:pt x="134" y="66"/>
                    <a:pt x="97" y="18"/>
                  </a:cubicBezTo>
                  <a:cubicBezTo>
                    <a:pt x="89" y="9"/>
                    <a:pt x="74" y="0"/>
                    <a:pt x="62"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5" name="Google Shape;1018;p31">
              <a:extLst>
                <a:ext uri="{FF2B5EF4-FFF2-40B4-BE49-F238E27FC236}">
                  <a16:creationId xmlns:a16="http://schemas.microsoft.com/office/drawing/2014/main" id="{E7D8F105-3AED-9A24-40D4-C9CAD0279C9B}"/>
                </a:ext>
              </a:extLst>
            </p:cNvPr>
            <p:cNvSpPr/>
            <p:nvPr/>
          </p:nvSpPr>
          <p:spPr>
            <a:xfrm>
              <a:off x="9113024" y="3861517"/>
              <a:ext cx="10189" cy="15061"/>
            </a:xfrm>
            <a:custGeom>
              <a:avLst/>
              <a:gdLst/>
              <a:ahLst/>
              <a:cxnLst/>
              <a:rect l="l" t="t" r="r" b="b"/>
              <a:pathLst>
                <a:path w="207" h="306" extrusionOk="0">
                  <a:moveTo>
                    <a:pt x="64" y="1"/>
                  </a:moveTo>
                  <a:cubicBezTo>
                    <a:pt x="32" y="1"/>
                    <a:pt x="1" y="22"/>
                    <a:pt x="16" y="52"/>
                  </a:cubicBezTo>
                  <a:cubicBezTo>
                    <a:pt x="53" y="137"/>
                    <a:pt x="77" y="210"/>
                    <a:pt x="113" y="283"/>
                  </a:cubicBezTo>
                  <a:cubicBezTo>
                    <a:pt x="121" y="299"/>
                    <a:pt x="135" y="306"/>
                    <a:pt x="149" y="306"/>
                  </a:cubicBezTo>
                  <a:cubicBezTo>
                    <a:pt x="177" y="306"/>
                    <a:pt x="207" y="279"/>
                    <a:pt x="199" y="246"/>
                  </a:cubicBezTo>
                  <a:cubicBezTo>
                    <a:pt x="162" y="173"/>
                    <a:pt x="138" y="100"/>
                    <a:pt x="113" y="27"/>
                  </a:cubicBezTo>
                  <a:cubicBezTo>
                    <a:pt x="104" y="9"/>
                    <a:pt x="84" y="1"/>
                    <a:pt x="6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 name="Google Shape;1019;p31">
              <a:extLst>
                <a:ext uri="{FF2B5EF4-FFF2-40B4-BE49-F238E27FC236}">
                  <a16:creationId xmlns:a16="http://schemas.microsoft.com/office/drawing/2014/main" id="{34C1FFFB-2922-DE9B-3F0D-7A376D590128}"/>
                </a:ext>
              </a:extLst>
            </p:cNvPr>
            <p:cNvSpPr/>
            <p:nvPr/>
          </p:nvSpPr>
          <p:spPr>
            <a:xfrm>
              <a:off x="9113221" y="3860827"/>
              <a:ext cx="10189" cy="15849"/>
            </a:xfrm>
            <a:custGeom>
              <a:avLst/>
              <a:gdLst/>
              <a:ahLst/>
              <a:cxnLst/>
              <a:rect l="l" t="t" r="r" b="b"/>
              <a:pathLst>
                <a:path w="207" h="322" extrusionOk="0">
                  <a:moveTo>
                    <a:pt x="56" y="25"/>
                  </a:moveTo>
                  <a:cubicBezTo>
                    <a:pt x="73" y="25"/>
                    <a:pt x="88" y="36"/>
                    <a:pt x="98" y="54"/>
                  </a:cubicBezTo>
                  <a:lnTo>
                    <a:pt x="109" y="90"/>
                  </a:lnTo>
                  <a:cubicBezTo>
                    <a:pt x="134" y="139"/>
                    <a:pt x="158" y="200"/>
                    <a:pt x="182" y="260"/>
                  </a:cubicBezTo>
                  <a:cubicBezTo>
                    <a:pt x="195" y="284"/>
                    <a:pt x="182" y="297"/>
                    <a:pt x="158" y="309"/>
                  </a:cubicBezTo>
                  <a:cubicBezTo>
                    <a:pt x="146" y="309"/>
                    <a:pt x="122" y="309"/>
                    <a:pt x="122" y="297"/>
                  </a:cubicBezTo>
                  <a:cubicBezTo>
                    <a:pt x="85" y="224"/>
                    <a:pt x="61" y="163"/>
                    <a:pt x="36" y="103"/>
                  </a:cubicBezTo>
                  <a:lnTo>
                    <a:pt x="25" y="66"/>
                  </a:lnTo>
                  <a:cubicBezTo>
                    <a:pt x="12" y="41"/>
                    <a:pt x="36" y="30"/>
                    <a:pt x="36" y="30"/>
                  </a:cubicBezTo>
                  <a:cubicBezTo>
                    <a:pt x="43" y="26"/>
                    <a:pt x="49" y="25"/>
                    <a:pt x="56" y="25"/>
                  </a:cubicBezTo>
                  <a:close/>
                  <a:moveTo>
                    <a:pt x="56" y="0"/>
                  </a:moveTo>
                  <a:cubicBezTo>
                    <a:pt x="49" y="0"/>
                    <a:pt x="42" y="2"/>
                    <a:pt x="36" y="5"/>
                  </a:cubicBezTo>
                  <a:cubicBezTo>
                    <a:pt x="12" y="17"/>
                    <a:pt x="0" y="41"/>
                    <a:pt x="12" y="78"/>
                  </a:cubicBezTo>
                  <a:lnTo>
                    <a:pt x="25" y="103"/>
                  </a:lnTo>
                  <a:cubicBezTo>
                    <a:pt x="49" y="176"/>
                    <a:pt x="73" y="236"/>
                    <a:pt x="98" y="297"/>
                  </a:cubicBezTo>
                  <a:cubicBezTo>
                    <a:pt x="109" y="321"/>
                    <a:pt x="122" y="321"/>
                    <a:pt x="146" y="321"/>
                  </a:cubicBezTo>
                  <a:lnTo>
                    <a:pt x="170" y="321"/>
                  </a:lnTo>
                  <a:cubicBezTo>
                    <a:pt x="195" y="309"/>
                    <a:pt x="206" y="284"/>
                    <a:pt x="195" y="260"/>
                  </a:cubicBezTo>
                  <a:cubicBezTo>
                    <a:pt x="182" y="200"/>
                    <a:pt x="158" y="139"/>
                    <a:pt x="134" y="78"/>
                  </a:cubicBezTo>
                  <a:lnTo>
                    <a:pt x="109" y="41"/>
                  </a:lnTo>
                  <a:cubicBezTo>
                    <a:pt x="100" y="14"/>
                    <a:pt x="78" y="0"/>
                    <a:pt x="56"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 name="Google Shape;1020;p31">
              <a:extLst>
                <a:ext uri="{FF2B5EF4-FFF2-40B4-BE49-F238E27FC236}">
                  <a16:creationId xmlns:a16="http://schemas.microsoft.com/office/drawing/2014/main" id="{F9DFDB0B-BFE4-2F7E-4E4C-8CF4B642D9F3}"/>
                </a:ext>
              </a:extLst>
            </p:cNvPr>
            <p:cNvSpPr/>
            <p:nvPr/>
          </p:nvSpPr>
          <p:spPr>
            <a:xfrm>
              <a:off x="9063409" y="3860335"/>
              <a:ext cx="8269" cy="15406"/>
            </a:xfrm>
            <a:custGeom>
              <a:avLst/>
              <a:gdLst/>
              <a:ahLst/>
              <a:cxnLst/>
              <a:rect l="l" t="t" r="r" b="b"/>
              <a:pathLst>
                <a:path w="168" h="313" extrusionOk="0">
                  <a:moveTo>
                    <a:pt x="111" y="0"/>
                  </a:moveTo>
                  <a:cubicBezTo>
                    <a:pt x="90" y="0"/>
                    <a:pt x="69" y="13"/>
                    <a:pt x="64" y="40"/>
                  </a:cubicBezTo>
                  <a:cubicBezTo>
                    <a:pt x="51" y="113"/>
                    <a:pt x="39" y="186"/>
                    <a:pt x="15" y="259"/>
                  </a:cubicBezTo>
                  <a:cubicBezTo>
                    <a:pt x="1" y="294"/>
                    <a:pt x="24" y="313"/>
                    <a:pt x="50" y="313"/>
                  </a:cubicBezTo>
                  <a:cubicBezTo>
                    <a:pt x="69" y="313"/>
                    <a:pt x="90" y="303"/>
                    <a:pt x="100" y="283"/>
                  </a:cubicBezTo>
                  <a:cubicBezTo>
                    <a:pt x="124" y="210"/>
                    <a:pt x="148" y="137"/>
                    <a:pt x="161" y="64"/>
                  </a:cubicBezTo>
                  <a:cubicBezTo>
                    <a:pt x="168" y="22"/>
                    <a:pt x="139" y="0"/>
                    <a:pt x="11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 name="Google Shape;1021;p31">
              <a:extLst>
                <a:ext uri="{FF2B5EF4-FFF2-40B4-BE49-F238E27FC236}">
                  <a16:creationId xmlns:a16="http://schemas.microsoft.com/office/drawing/2014/main" id="{AE626363-C953-F5D3-03DA-2DC66A5EB473}"/>
                </a:ext>
              </a:extLst>
            </p:cNvPr>
            <p:cNvSpPr/>
            <p:nvPr/>
          </p:nvSpPr>
          <p:spPr>
            <a:xfrm>
              <a:off x="9062917" y="3859843"/>
              <a:ext cx="9007" cy="16193"/>
            </a:xfrm>
            <a:custGeom>
              <a:avLst/>
              <a:gdLst/>
              <a:ahLst/>
              <a:cxnLst/>
              <a:rect l="l" t="t" r="r" b="b"/>
              <a:pathLst>
                <a:path w="183" h="329" extrusionOk="0">
                  <a:moveTo>
                    <a:pt x="147" y="25"/>
                  </a:moveTo>
                  <a:cubicBezTo>
                    <a:pt x="158" y="37"/>
                    <a:pt x="158" y="50"/>
                    <a:pt x="158" y="61"/>
                  </a:cubicBezTo>
                  <a:cubicBezTo>
                    <a:pt x="147" y="147"/>
                    <a:pt x="122" y="220"/>
                    <a:pt x="98" y="293"/>
                  </a:cubicBezTo>
                  <a:cubicBezTo>
                    <a:pt x="98" y="317"/>
                    <a:pt x="74" y="317"/>
                    <a:pt x="49" y="317"/>
                  </a:cubicBezTo>
                  <a:cubicBezTo>
                    <a:pt x="37" y="304"/>
                    <a:pt x="25" y="293"/>
                    <a:pt x="37" y="269"/>
                  </a:cubicBezTo>
                  <a:cubicBezTo>
                    <a:pt x="61" y="196"/>
                    <a:pt x="74" y="123"/>
                    <a:pt x="85" y="61"/>
                  </a:cubicBezTo>
                  <a:cubicBezTo>
                    <a:pt x="85" y="37"/>
                    <a:pt x="98" y="25"/>
                    <a:pt x="110" y="25"/>
                  </a:cubicBezTo>
                  <a:close/>
                  <a:moveTo>
                    <a:pt x="98" y="1"/>
                  </a:moveTo>
                  <a:cubicBezTo>
                    <a:pt x="85" y="13"/>
                    <a:pt x="74" y="37"/>
                    <a:pt x="61" y="50"/>
                  </a:cubicBezTo>
                  <a:cubicBezTo>
                    <a:pt x="61" y="123"/>
                    <a:pt x="37" y="183"/>
                    <a:pt x="12" y="269"/>
                  </a:cubicBezTo>
                  <a:cubicBezTo>
                    <a:pt x="1" y="293"/>
                    <a:pt x="25" y="317"/>
                    <a:pt x="49" y="329"/>
                  </a:cubicBezTo>
                  <a:lnTo>
                    <a:pt x="61" y="329"/>
                  </a:lnTo>
                  <a:cubicBezTo>
                    <a:pt x="85" y="329"/>
                    <a:pt x="110" y="317"/>
                    <a:pt x="122" y="293"/>
                  </a:cubicBezTo>
                  <a:cubicBezTo>
                    <a:pt x="147" y="220"/>
                    <a:pt x="158" y="147"/>
                    <a:pt x="171" y="74"/>
                  </a:cubicBezTo>
                  <a:cubicBezTo>
                    <a:pt x="183" y="50"/>
                    <a:pt x="171" y="25"/>
                    <a:pt x="158" y="13"/>
                  </a:cubicBezTo>
                  <a:cubicBezTo>
                    <a:pt x="147" y="1"/>
                    <a:pt x="122" y="1"/>
                    <a:pt x="9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 name="Google Shape;1022;p31">
              <a:extLst>
                <a:ext uri="{FF2B5EF4-FFF2-40B4-BE49-F238E27FC236}">
                  <a16:creationId xmlns:a16="http://schemas.microsoft.com/office/drawing/2014/main" id="{594A0FCF-C35D-FC07-925D-539538EC15F0}"/>
                </a:ext>
              </a:extLst>
            </p:cNvPr>
            <p:cNvSpPr/>
            <p:nvPr/>
          </p:nvSpPr>
          <p:spPr>
            <a:xfrm>
              <a:off x="9023195" y="3862649"/>
              <a:ext cx="12256" cy="13339"/>
            </a:xfrm>
            <a:custGeom>
              <a:avLst/>
              <a:gdLst/>
              <a:ahLst/>
              <a:cxnLst/>
              <a:rect l="l" t="t" r="r" b="b"/>
              <a:pathLst>
                <a:path w="249" h="271" extrusionOk="0">
                  <a:moveTo>
                    <a:pt x="174" y="1"/>
                  </a:moveTo>
                  <a:cubicBezTo>
                    <a:pt x="162" y="1"/>
                    <a:pt x="150" y="6"/>
                    <a:pt x="138" y="17"/>
                  </a:cubicBezTo>
                  <a:cubicBezTo>
                    <a:pt x="90" y="77"/>
                    <a:pt x="41" y="139"/>
                    <a:pt x="17" y="212"/>
                  </a:cubicBezTo>
                  <a:cubicBezTo>
                    <a:pt x="1" y="244"/>
                    <a:pt x="33" y="271"/>
                    <a:pt x="64" y="271"/>
                  </a:cubicBezTo>
                  <a:cubicBezTo>
                    <a:pt x="79" y="271"/>
                    <a:pt x="94" y="264"/>
                    <a:pt x="102" y="247"/>
                  </a:cubicBezTo>
                  <a:cubicBezTo>
                    <a:pt x="138" y="187"/>
                    <a:pt x="163" y="139"/>
                    <a:pt x="211" y="90"/>
                  </a:cubicBezTo>
                  <a:cubicBezTo>
                    <a:pt x="249" y="53"/>
                    <a:pt x="214" y="1"/>
                    <a:pt x="17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 name="Google Shape;1023;p31">
              <a:extLst>
                <a:ext uri="{FF2B5EF4-FFF2-40B4-BE49-F238E27FC236}">
                  <a16:creationId xmlns:a16="http://schemas.microsoft.com/office/drawing/2014/main" id="{F25BAFF6-B098-9E4E-1D96-82B9237D2372}"/>
                </a:ext>
              </a:extLst>
            </p:cNvPr>
            <p:cNvSpPr/>
            <p:nvPr/>
          </p:nvSpPr>
          <p:spPr>
            <a:xfrm>
              <a:off x="9022801" y="3862255"/>
              <a:ext cx="12010" cy="13782"/>
            </a:xfrm>
            <a:custGeom>
              <a:avLst/>
              <a:gdLst/>
              <a:ahLst/>
              <a:cxnLst/>
              <a:rect l="l" t="t" r="r" b="b"/>
              <a:pathLst>
                <a:path w="244" h="280" extrusionOk="0">
                  <a:moveTo>
                    <a:pt x="195" y="25"/>
                  </a:moveTo>
                  <a:cubicBezTo>
                    <a:pt x="208" y="25"/>
                    <a:pt x="219" y="37"/>
                    <a:pt x="219" y="61"/>
                  </a:cubicBezTo>
                  <a:cubicBezTo>
                    <a:pt x="232" y="61"/>
                    <a:pt x="232" y="85"/>
                    <a:pt x="208" y="98"/>
                  </a:cubicBezTo>
                  <a:cubicBezTo>
                    <a:pt x="159" y="147"/>
                    <a:pt x="135" y="207"/>
                    <a:pt x="98" y="255"/>
                  </a:cubicBezTo>
                  <a:cubicBezTo>
                    <a:pt x="86" y="268"/>
                    <a:pt x="62" y="268"/>
                    <a:pt x="49" y="268"/>
                  </a:cubicBezTo>
                  <a:cubicBezTo>
                    <a:pt x="37" y="255"/>
                    <a:pt x="25" y="244"/>
                    <a:pt x="37" y="220"/>
                  </a:cubicBezTo>
                  <a:cubicBezTo>
                    <a:pt x="62" y="158"/>
                    <a:pt x="98" y="98"/>
                    <a:pt x="159" y="37"/>
                  </a:cubicBezTo>
                  <a:cubicBezTo>
                    <a:pt x="171" y="25"/>
                    <a:pt x="183" y="25"/>
                    <a:pt x="195" y="25"/>
                  </a:cubicBezTo>
                  <a:close/>
                  <a:moveTo>
                    <a:pt x="195" y="1"/>
                  </a:moveTo>
                  <a:cubicBezTo>
                    <a:pt x="171" y="1"/>
                    <a:pt x="159" y="12"/>
                    <a:pt x="146" y="25"/>
                  </a:cubicBezTo>
                  <a:cubicBezTo>
                    <a:pt x="86" y="85"/>
                    <a:pt x="37" y="147"/>
                    <a:pt x="13" y="220"/>
                  </a:cubicBezTo>
                  <a:cubicBezTo>
                    <a:pt x="0" y="244"/>
                    <a:pt x="25" y="268"/>
                    <a:pt x="37" y="280"/>
                  </a:cubicBezTo>
                  <a:lnTo>
                    <a:pt x="73" y="280"/>
                  </a:lnTo>
                  <a:cubicBezTo>
                    <a:pt x="86" y="280"/>
                    <a:pt x="110" y="280"/>
                    <a:pt x="122" y="255"/>
                  </a:cubicBezTo>
                  <a:cubicBezTo>
                    <a:pt x="146" y="207"/>
                    <a:pt x="183" y="158"/>
                    <a:pt x="219" y="110"/>
                  </a:cubicBezTo>
                  <a:cubicBezTo>
                    <a:pt x="244" y="85"/>
                    <a:pt x="244" y="74"/>
                    <a:pt x="244" y="49"/>
                  </a:cubicBezTo>
                  <a:cubicBezTo>
                    <a:pt x="232" y="25"/>
                    <a:pt x="219" y="12"/>
                    <a:pt x="19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 name="Google Shape;1024;p31">
              <a:extLst>
                <a:ext uri="{FF2B5EF4-FFF2-40B4-BE49-F238E27FC236}">
                  <a16:creationId xmlns:a16="http://schemas.microsoft.com/office/drawing/2014/main" id="{531D5793-C303-82F8-668C-7F5292AEC08D}"/>
                </a:ext>
              </a:extLst>
            </p:cNvPr>
            <p:cNvSpPr/>
            <p:nvPr/>
          </p:nvSpPr>
          <p:spPr>
            <a:xfrm>
              <a:off x="8989183" y="3857431"/>
              <a:ext cx="17916" cy="9549"/>
            </a:xfrm>
            <a:custGeom>
              <a:avLst/>
              <a:gdLst/>
              <a:ahLst/>
              <a:cxnLst/>
              <a:rect l="l" t="t" r="r" b="b"/>
              <a:pathLst>
                <a:path w="364" h="194" extrusionOk="0">
                  <a:moveTo>
                    <a:pt x="304" y="0"/>
                  </a:moveTo>
                  <a:cubicBezTo>
                    <a:pt x="301" y="0"/>
                    <a:pt x="298" y="0"/>
                    <a:pt x="294" y="1"/>
                  </a:cubicBezTo>
                  <a:cubicBezTo>
                    <a:pt x="197" y="26"/>
                    <a:pt x="124" y="62"/>
                    <a:pt x="39" y="110"/>
                  </a:cubicBezTo>
                  <a:cubicBezTo>
                    <a:pt x="0" y="140"/>
                    <a:pt x="24" y="193"/>
                    <a:pt x="61" y="193"/>
                  </a:cubicBezTo>
                  <a:cubicBezTo>
                    <a:pt x="69" y="193"/>
                    <a:pt x="79" y="190"/>
                    <a:pt x="88" y="183"/>
                  </a:cubicBezTo>
                  <a:cubicBezTo>
                    <a:pt x="161" y="147"/>
                    <a:pt x="234" y="110"/>
                    <a:pt x="319" y="99"/>
                  </a:cubicBezTo>
                  <a:cubicBezTo>
                    <a:pt x="364" y="76"/>
                    <a:pt x="346" y="0"/>
                    <a:pt x="30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 name="Google Shape;1025;p31">
              <a:extLst>
                <a:ext uri="{FF2B5EF4-FFF2-40B4-BE49-F238E27FC236}">
                  <a16:creationId xmlns:a16="http://schemas.microsoft.com/office/drawing/2014/main" id="{F91782AC-6CD3-861C-B0D1-D77DFF14ACFF}"/>
                </a:ext>
              </a:extLst>
            </p:cNvPr>
            <p:cNvSpPr/>
            <p:nvPr/>
          </p:nvSpPr>
          <p:spPr>
            <a:xfrm>
              <a:off x="8989281" y="3856840"/>
              <a:ext cx="17424" cy="10828"/>
            </a:xfrm>
            <a:custGeom>
              <a:avLst/>
              <a:gdLst/>
              <a:ahLst/>
              <a:cxnLst/>
              <a:rect l="l" t="t" r="r" b="b"/>
              <a:pathLst>
                <a:path w="354" h="220" extrusionOk="0">
                  <a:moveTo>
                    <a:pt x="329" y="25"/>
                  </a:moveTo>
                  <a:cubicBezTo>
                    <a:pt x="329" y="38"/>
                    <a:pt x="341" y="62"/>
                    <a:pt x="329" y="74"/>
                  </a:cubicBezTo>
                  <a:cubicBezTo>
                    <a:pt x="329" y="74"/>
                    <a:pt x="329" y="86"/>
                    <a:pt x="305" y="98"/>
                  </a:cubicBezTo>
                  <a:cubicBezTo>
                    <a:pt x="232" y="122"/>
                    <a:pt x="159" y="147"/>
                    <a:pt x="86" y="195"/>
                  </a:cubicBezTo>
                  <a:cubicBezTo>
                    <a:pt x="79" y="199"/>
                    <a:pt x="72" y="201"/>
                    <a:pt x="65" y="201"/>
                  </a:cubicBezTo>
                  <a:cubicBezTo>
                    <a:pt x="49" y="201"/>
                    <a:pt x="37" y="192"/>
                    <a:pt x="37" y="184"/>
                  </a:cubicBezTo>
                  <a:cubicBezTo>
                    <a:pt x="25" y="159"/>
                    <a:pt x="25" y="147"/>
                    <a:pt x="49" y="135"/>
                  </a:cubicBezTo>
                  <a:cubicBezTo>
                    <a:pt x="122" y="86"/>
                    <a:pt x="208" y="49"/>
                    <a:pt x="292" y="25"/>
                  </a:cubicBezTo>
                  <a:close/>
                  <a:moveTo>
                    <a:pt x="281" y="1"/>
                  </a:moveTo>
                  <a:cubicBezTo>
                    <a:pt x="195" y="38"/>
                    <a:pt x="110" y="74"/>
                    <a:pt x="37" y="111"/>
                  </a:cubicBezTo>
                  <a:cubicBezTo>
                    <a:pt x="13" y="135"/>
                    <a:pt x="0" y="171"/>
                    <a:pt x="13" y="184"/>
                  </a:cubicBezTo>
                  <a:cubicBezTo>
                    <a:pt x="25" y="208"/>
                    <a:pt x="49" y="220"/>
                    <a:pt x="62" y="220"/>
                  </a:cubicBezTo>
                  <a:cubicBezTo>
                    <a:pt x="73" y="220"/>
                    <a:pt x="86" y="208"/>
                    <a:pt x="86" y="208"/>
                  </a:cubicBezTo>
                  <a:cubicBezTo>
                    <a:pt x="159" y="171"/>
                    <a:pt x="232" y="135"/>
                    <a:pt x="317" y="111"/>
                  </a:cubicBezTo>
                  <a:cubicBezTo>
                    <a:pt x="329" y="111"/>
                    <a:pt x="353" y="98"/>
                    <a:pt x="353" y="74"/>
                  </a:cubicBezTo>
                  <a:cubicBezTo>
                    <a:pt x="353" y="49"/>
                    <a:pt x="353" y="25"/>
                    <a:pt x="341" y="13"/>
                  </a:cubicBezTo>
                  <a:cubicBezTo>
                    <a:pt x="317" y="1"/>
                    <a:pt x="305" y="1"/>
                    <a:pt x="28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3" name="Google Shape;1026;p31">
              <a:extLst>
                <a:ext uri="{FF2B5EF4-FFF2-40B4-BE49-F238E27FC236}">
                  <a16:creationId xmlns:a16="http://schemas.microsoft.com/office/drawing/2014/main" id="{2F22FE36-3112-289C-9B8F-A9875F9D4A96}"/>
                </a:ext>
              </a:extLst>
            </p:cNvPr>
            <p:cNvSpPr/>
            <p:nvPr/>
          </p:nvSpPr>
          <p:spPr>
            <a:xfrm>
              <a:off x="8891723" y="3470548"/>
              <a:ext cx="371759" cy="424621"/>
            </a:xfrm>
            <a:custGeom>
              <a:avLst/>
              <a:gdLst/>
              <a:ahLst/>
              <a:cxnLst/>
              <a:rect l="l" t="t" r="r" b="b"/>
              <a:pathLst>
                <a:path w="7553" h="8627" extrusionOk="0">
                  <a:moveTo>
                    <a:pt x="7080" y="213"/>
                  </a:moveTo>
                  <a:cubicBezTo>
                    <a:pt x="7121" y="213"/>
                    <a:pt x="7162" y="235"/>
                    <a:pt x="7187" y="273"/>
                  </a:cubicBezTo>
                  <a:cubicBezTo>
                    <a:pt x="7267" y="376"/>
                    <a:pt x="7185" y="453"/>
                    <a:pt x="7099" y="453"/>
                  </a:cubicBezTo>
                  <a:cubicBezTo>
                    <a:pt x="7053" y="453"/>
                    <a:pt x="7006" y="432"/>
                    <a:pt x="6981" y="382"/>
                  </a:cubicBezTo>
                  <a:cubicBezTo>
                    <a:pt x="6981" y="370"/>
                    <a:pt x="6969" y="357"/>
                    <a:pt x="6957" y="357"/>
                  </a:cubicBezTo>
                  <a:cubicBezTo>
                    <a:pt x="6957" y="333"/>
                    <a:pt x="6957" y="297"/>
                    <a:pt x="6981" y="273"/>
                  </a:cubicBezTo>
                  <a:cubicBezTo>
                    <a:pt x="7005" y="231"/>
                    <a:pt x="7042" y="213"/>
                    <a:pt x="7080" y="213"/>
                  </a:cubicBezTo>
                  <a:close/>
                  <a:moveTo>
                    <a:pt x="939" y="98"/>
                  </a:moveTo>
                  <a:cubicBezTo>
                    <a:pt x="951" y="98"/>
                    <a:pt x="962" y="99"/>
                    <a:pt x="973" y="102"/>
                  </a:cubicBezTo>
                  <a:cubicBezTo>
                    <a:pt x="1107" y="138"/>
                    <a:pt x="1144" y="309"/>
                    <a:pt x="1034" y="370"/>
                  </a:cubicBezTo>
                  <a:cubicBezTo>
                    <a:pt x="1024" y="363"/>
                    <a:pt x="1014" y="360"/>
                    <a:pt x="1004" y="360"/>
                  </a:cubicBezTo>
                  <a:cubicBezTo>
                    <a:pt x="980" y="360"/>
                    <a:pt x="961" y="380"/>
                    <a:pt x="961" y="406"/>
                  </a:cubicBezTo>
                  <a:cubicBezTo>
                    <a:pt x="949" y="418"/>
                    <a:pt x="949" y="443"/>
                    <a:pt x="961" y="454"/>
                  </a:cubicBezTo>
                  <a:lnTo>
                    <a:pt x="888" y="454"/>
                  </a:lnTo>
                  <a:cubicBezTo>
                    <a:pt x="791" y="443"/>
                    <a:pt x="730" y="357"/>
                    <a:pt x="755" y="260"/>
                  </a:cubicBezTo>
                  <a:cubicBezTo>
                    <a:pt x="776" y="174"/>
                    <a:pt x="854" y="98"/>
                    <a:pt x="939" y="98"/>
                  </a:cubicBezTo>
                  <a:close/>
                  <a:moveTo>
                    <a:pt x="134" y="783"/>
                  </a:moveTo>
                  <a:cubicBezTo>
                    <a:pt x="487" y="795"/>
                    <a:pt x="827" y="808"/>
                    <a:pt x="1180" y="808"/>
                  </a:cubicBezTo>
                  <a:cubicBezTo>
                    <a:pt x="1277" y="990"/>
                    <a:pt x="1374" y="1160"/>
                    <a:pt x="1484" y="1330"/>
                  </a:cubicBezTo>
                  <a:cubicBezTo>
                    <a:pt x="1495" y="1344"/>
                    <a:pt x="1508" y="1350"/>
                    <a:pt x="1522" y="1350"/>
                  </a:cubicBezTo>
                  <a:cubicBezTo>
                    <a:pt x="1555" y="1350"/>
                    <a:pt x="1586" y="1316"/>
                    <a:pt x="1569" y="1281"/>
                  </a:cubicBezTo>
                  <a:cubicBezTo>
                    <a:pt x="1484" y="1124"/>
                    <a:pt x="1399" y="965"/>
                    <a:pt x="1301" y="819"/>
                  </a:cubicBezTo>
                  <a:lnTo>
                    <a:pt x="1301" y="819"/>
                  </a:lnTo>
                  <a:cubicBezTo>
                    <a:pt x="3077" y="844"/>
                    <a:pt x="4865" y="844"/>
                    <a:pt x="6641" y="844"/>
                  </a:cubicBezTo>
                  <a:cubicBezTo>
                    <a:pt x="6604" y="905"/>
                    <a:pt x="6579" y="965"/>
                    <a:pt x="6555" y="1014"/>
                  </a:cubicBezTo>
                  <a:cubicBezTo>
                    <a:pt x="6539" y="1055"/>
                    <a:pt x="6566" y="1091"/>
                    <a:pt x="6594" y="1091"/>
                  </a:cubicBezTo>
                  <a:cubicBezTo>
                    <a:pt x="6607" y="1091"/>
                    <a:pt x="6620" y="1083"/>
                    <a:pt x="6628" y="1063"/>
                  </a:cubicBezTo>
                  <a:lnTo>
                    <a:pt x="6774" y="844"/>
                  </a:lnTo>
                  <a:lnTo>
                    <a:pt x="7468" y="844"/>
                  </a:lnTo>
                  <a:cubicBezTo>
                    <a:pt x="7382" y="3398"/>
                    <a:pt x="7382" y="5951"/>
                    <a:pt x="7395" y="8505"/>
                  </a:cubicBezTo>
                  <a:lnTo>
                    <a:pt x="7395" y="8530"/>
                  </a:lnTo>
                  <a:cubicBezTo>
                    <a:pt x="6635" y="8499"/>
                    <a:pt x="5874" y="8497"/>
                    <a:pt x="5114" y="8497"/>
                  </a:cubicBezTo>
                  <a:cubicBezTo>
                    <a:pt x="5006" y="8497"/>
                    <a:pt x="4897" y="8497"/>
                    <a:pt x="4789" y="8497"/>
                  </a:cubicBezTo>
                  <a:cubicBezTo>
                    <a:pt x="4441" y="8497"/>
                    <a:pt x="4094" y="8497"/>
                    <a:pt x="3746" y="8494"/>
                  </a:cubicBezTo>
                  <a:cubicBezTo>
                    <a:pt x="3252" y="8494"/>
                    <a:pt x="2758" y="8492"/>
                    <a:pt x="2264" y="8492"/>
                  </a:cubicBezTo>
                  <a:cubicBezTo>
                    <a:pt x="1542" y="8492"/>
                    <a:pt x="820" y="8496"/>
                    <a:pt x="98" y="8518"/>
                  </a:cubicBezTo>
                  <a:cubicBezTo>
                    <a:pt x="109" y="5940"/>
                    <a:pt x="146" y="3362"/>
                    <a:pt x="134" y="783"/>
                  </a:cubicBezTo>
                  <a:close/>
                  <a:moveTo>
                    <a:pt x="937" y="0"/>
                  </a:moveTo>
                  <a:cubicBezTo>
                    <a:pt x="840" y="0"/>
                    <a:pt x="747" y="59"/>
                    <a:pt x="693" y="151"/>
                  </a:cubicBezTo>
                  <a:cubicBezTo>
                    <a:pt x="609" y="297"/>
                    <a:pt x="657" y="467"/>
                    <a:pt x="803" y="540"/>
                  </a:cubicBezTo>
                  <a:cubicBezTo>
                    <a:pt x="840" y="552"/>
                    <a:pt x="879" y="558"/>
                    <a:pt x="918" y="558"/>
                  </a:cubicBezTo>
                  <a:cubicBezTo>
                    <a:pt x="958" y="558"/>
                    <a:pt x="997" y="552"/>
                    <a:pt x="1034" y="540"/>
                  </a:cubicBezTo>
                  <a:lnTo>
                    <a:pt x="1107" y="686"/>
                  </a:lnTo>
                  <a:cubicBezTo>
                    <a:pt x="779" y="698"/>
                    <a:pt x="438" y="698"/>
                    <a:pt x="109" y="698"/>
                  </a:cubicBezTo>
                  <a:cubicBezTo>
                    <a:pt x="105" y="696"/>
                    <a:pt x="100" y="695"/>
                    <a:pt x="96" y="695"/>
                  </a:cubicBezTo>
                  <a:cubicBezTo>
                    <a:pt x="73" y="695"/>
                    <a:pt x="49" y="715"/>
                    <a:pt x="49" y="735"/>
                  </a:cubicBezTo>
                  <a:cubicBezTo>
                    <a:pt x="12" y="3337"/>
                    <a:pt x="12" y="5927"/>
                    <a:pt x="1" y="8530"/>
                  </a:cubicBezTo>
                  <a:lnTo>
                    <a:pt x="12" y="8542"/>
                  </a:lnTo>
                  <a:cubicBezTo>
                    <a:pt x="1" y="8567"/>
                    <a:pt x="12" y="8603"/>
                    <a:pt x="49" y="8603"/>
                  </a:cubicBezTo>
                  <a:cubicBezTo>
                    <a:pt x="255" y="8604"/>
                    <a:pt x="461" y="8604"/>
                    <a:pt x="667" y="8604"/>
                  </a:cubicBezTo>
                  <a:cubicBezTo>
                    <a:pt x="1986" y="8604"/>
                    <a:pt x="3307" y="8585"/>
                    <a:pt x="4630" y="8585"/>
                  </a:cubicBezTo>
                  <a:cubicBezTo>
                    <a:pt x="5568" y="8585"/>
                    <a:pt x="6505" y="8595"/>
                    <a:pt x="7443" y="8627"/>
                  </a:cubicBezTo>
                  <a:cubicBezTo>
                    <a:pt x="7492" y="8627"/>
                    <a:pt x="7504" y="8567"/>
                    <a:pt x="7479" y="8542"/>
                  </a:cubicBezTo>
                  <a:cubicBezTo>
                    <a:pt x="7479" y="8530"/>
                    <a:pt x="7492" y="8518"/>
                    <a:pt x="7492" y="8505"/>
                  </a:cubicBezTo>
                  <a:cubicBezTo>
                    <a:pt x="7479" y="5940"/>
                    <a:pt x="7516" y="3386"/>
                    <a:pt x="7552" y="819"/>
                  </a:cubicBezTo>
                  <a:cubicBezTo>
                    <a:pt x="7552" y="795"/>
                    <a:pt x="7541" y="783"/>
                    <a:pt x="7528" y="783"/>
                  </a:cubicBezTo>
                  <a:cubicBezTo>
                    <a:pt x="7528" y="759"/>
                    <a:pt x="7516" y="746"/>
                    <a:pt x="7492" y="746"/>
                  </a:cubicBezTo>
                  <a:cubicBezTo>
                    <a:pt x="7273" y="746"/>
                    <a:pt x="7054" y="746"/>
                    <a:pt x="6835" y="735"/>
                  </a:cubicBezTo>
                  <a:cubicBezTo>
                    <a:pt x="6884" y="662"/>
                    <a:pt x="6933" y="600"/>
                    <a:pt x="6981" y="527"/>
                  </a:cubicBezTo>
                  <a:lnTo>
                    <a:pt x="6981" y="516"/>
                  </a:lnTo>
                  <a:cubicBezTo>
                    <a:pt x="7016" y="544"/>
                    <a:pt x="7061" y="556"/>
                    <a:pt x="7103" y="556"/>
                  </a:cubicBezTo>
                  <a:cubicBezTo>
                    <a:pt x="7133" y="556"/>
                    <a:pt x="7162" y="550"/>
                    <a:pt x="7187" y="540"/>
                  </a:cubicBezTo>
                  <a:cubicBezTo>
                    <a:pt x="7322" y="491"/>
                    <a:pt x="7358" y="346"/>
                    <a:pt x="7285" y="224"/>
                  </a:cubicBezTo>
                  <a:cubicBezTo>
                    <a:pt x="7234" y="158"/>
                    <a:pt x="7153" y="119"/>
                    <a:pt x="7074" y="119"/>
                  </a:cubicBezTo>
                  <a:cubicBezTo>
                    <a:pt x="7022" y="119"/>
                    <a:pt x="6971" y="136"/>
                    <a:pt x="6933" y="175"/>
                  </a:cubicBezTo>
                  <a:cubicBezTo>
                    <a:pt x="6847" y="260"/>
                    <a:pt x="6823" y="394"/>
                    <a:pt x="6884" y="503"/>
                  </a:cubicBezTo>
                  <a:cubicBezTo>
                    <a:pt x="6823" y="576"/>
                    <a:pt x="6762" y="649"/>
                    <a:pt x="6701" y="735"/>
                  </a:cubicBezTo>
                  <a:cubicBezTo>
                    <a:pt x="4877" y="710"/>
                    <a:pt x="3053" y="686"/>
                    <a:pt x="1228" y="686"/>
                  </a:cubicBezTo>
                  <a:lnTo>
                    <a:pt x="1119" y="503"/>
                  </a:lnTo>
                  <a:cubicBezTo>
                    <a:pt x="1155" y="467"/>
                    <a:pt x="1180" y="443"/>
                    <a:pt x="1192" y="394"/>
                  </a:cubicBezTo>
                  <a:cubicBezTo>
                    <a:pt x="1204" y="370"/>
                    <a:pt x="1192" y="346"/>
                    <a:pt x="1180" y="346"/>
                  </a:cubicBezTo>
                  <a:cubicBezTo>
                    <a:pt x="1217" y="248"/>
                    <a:pt x="1192" y="127"/>
                    <a:pt x="1107" y="65"/>
                  </a:cubicBezTo>
                  <a:cubicBezTo>
                    <a:pt x="1053" y="20"/>
                    <a:pt x="994" y="0"/>
                    <a:pt x="93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 name="Google Shape;1027;p31">
              <a:extLst>
                <a:ext uri="{FF2B5EF4-FFF2-40B4-BE49-F238E27FC236}">
                  <a16:creationId xmlns:a16="http://schemas.microsoft.com/office/drawing/2014/main" id="{5ED45412-EB47-75BD-688D-CF5CBCF6724A}"/>
                </a:ext>
              </a:extLst>
            </p:cNvPr>
            <p:cNvSpPr/>
            <p:nvPr/>
          </p:nvSpPr>
          <p:spPr>
            <a:xfrm>
              <a:off x="8891084" y="3470007"/>
              <a:ext cx="372989" cy="425162"/>
            </a:xfrm>
            <a:custGeom>
              <a:avLst/>
              <a:gdLst/>
              <a:ahLst/>
              <a:cxnLst/>
              <a:rect l="l" t="t" r="r" b="b"/>
              <a:pathLst>
                <a:path w="7578" h="8638" extrusionOk="0">
                  <a:moveTo>
                    <a:pt x="7091" y="235"/>
                  </a:moveTo>
                  <a:cubicBezTo>
                    <a:pt x="7127" y="235"/>
                    <a:pt x="7164" y="259"/>
                    <a:pt x="7200" y="295"/>
                  </a:cubicBezTo>
                  <a:cubicBezTo>
                    <a:pt x="7225" y="332"/>
                    <a:pt x="7237" y="368"/>
                    <a:pt x="7213" y="405"/>
                  </a:cubicBezTo>
                  <a:cubicBezTo>
                    <a:pt x="7200" y="441"/>
                    <a:pt x="7152" y="454"/>
                    <a:pt x="7103" y="454"/>
                  </a:cubicBezTo>
                  <a:cubicBezTo>
                    <a:pt x="7054" y="454"/>
                    <a:pt x="7018" y="429"/>
                    <a:pt x="7006" y="393"/>
                  </a:cubicBezTo>
                  <a:cubicBezTo>
                    <a:pt x="6994" y="381"/>
                    <a:pt x="6982" y="368"/>
                    <a:pt x="6970" y="368"/>
                  </a:cubicBezTo>
                  <a:cubicBezTo>
                    <a:pt x="6982" y="332"/>
                    <a:pt x="6982" y="308"/>
                    <a:pt x="7006" y="284"/>
                  </a:cubicBezTo>
                  <a:cubicBezTo>
                    <a:pt x="7018" y="259"/>
                    <a:pt x="7054" y="235"/>
                    <a:pt x="7091" y="235"/>
                  </a:cubicBezTo>
                  <a:close/>
                  <a:moveTo>
                    <a:pt x="949" y="113"/>
                  </a:moveTo>
                  <a:cubicBezTo>
                    <a:pt x="962" y="113"/>
                    <a:pt x="974" y="125"/>
                    <a:pt x="986" y="125"/>
                  </a:cubicBezTo>
                  <a:cubicBezTo>
                    <a:pt x="1059" y="138"/>
                    <a:pt x="1095" y="198"/>
                    <a:pt x="1095" y="247"/>
                  </a:cubicBezTo>
                  <a:cubicBezTo>
                    <a:pt x="1108" y="295"/>
                    <a:pt x="1084" y="344"/>
                    <a:pt x="1047" y="368"/>
                  </a:cubicBezTo>
                  <a:cubicBezTo>
                    <a:pt x="1039" y="368"/>
                    <a:pt x="1026" y="363"/>
                    <a:pt x="1014" y="363"/>
                  </a:cubicBezTo>
                  <a:cubicBezTo>
                    <a:pt x="1008" y="363"/>
                    <a:pt x="1002" y="364"/>
                    <a:pt x="998" y="368"/>
                  </a:cubicBezTo>
                  <a:cubicBezTo>
                    <a:pt x="974" y="381"/>
                    <a:pt x="962" y="393"/>
                    <a:pt x="962" y="405"/>
                  </a:cubicBezTo>
                  <a:cubicBezTo>
                    <a:pt x="949" y="429"/>
                    <a:pt x="949" y="441"/>
                    <a:pt x="962" y="454"/>
                  </a:cubicBezTo>
                  <a:cubicBezTo>
                    <a:pt x="950" y="460"/>
                    <a:pt x="941" y="463"/>
                    <a:pt x="931" y="463"/>
                  </a:cubicBezTo>
                  <a:cubicBezTo>
                    <a:pt x="922" y="463"/>
                    <a:pt x="913" y="460"/>
                    <a:pt x="901" y="454"/>
                  </a:cubicBezTo>
                  <a:cubicBezTo>
                    <a:pt x="852" y="454"/>
                    <a:pt x="816" y="429"/>
                    <a:pt x="792" y="393"/>
                  </a:cubicBezTo>
                  <a:cubicBezTo>
                    <a:pt x="779" y="357"/>
                    <a:pt x="768" y="308"/>
                    <a:pt x="779" y="271"/>
                  </a:cubicBezTo>
                  <a:cubicBezTo>
                    <a:pt x="804" y="186"/>
                    <a:pt x="865" y="113"/>
                    <a:pt x="949" y="113"/>
                  </a:cubicBezTo>
                  <a:close/>
                  <a:moveTo>
                    <a:pt x="952" y="97"/>
                  </a:moveTo>
                  <a:cubicBezTo>
                    <a:pt x="859" y="97"/>
                    <a:pt x="789" y="184"/>
                    <a:pt x="768" y="271"/>
                  </a:cubicBezTo>
                  <a:cubicBezTo>
                    <a:pt x="755" y="308"/>
                    <a:pt x="755" y="357"/>
                    <a:pt x="779" y="393"/>
                  </a:cubicBezTo>
                  <a:cubicBezTo>
                    <a:pt x="804" y="441"/>
                    <a:pt x="852" y="465"/>
                    <a:pt x="901" y="478"/>
                  </a:cubicBezTo>
                  <a:lnTo>
                    <a:pt x="974" y="478"/>
                  </a:lnTo>
                  <a:lnTo>
                    <a:pt x="986" y="465"/>
                  </a:lnTo>
                  <a:cubicBezTo>
                    <a:pt x="974" y="441"/>
                    <a:pt x="974" y="429"/>
                    <a:pt x="986" y="417"/>
                  </a:cubicBezTo>
                  <a:cubicBezTo>
                    <a:pt x="986" y="405"/>
                    <a:pt x="986" y="393"/>
                    <a:pt x="998" y="381"/>
                  </a:cubicBezTo>
                  <a:cubicBezTo>
                    <a:pt x="1011" y="381"/>
                    <a:pt x="1022" y="381"/>
                    <a:pt x="1035" y="393"/>
                  </a:cubicBezTo>
                  <a:lnTo>
                    <a:pt x="1047" y="393"/>
                  </a:lnTo>
                  <a:cubicBezTo>
                    <a:pt x="1095" y="357"/>
                    <a:pt x="1120" y="308"/>
                    <a:pt x="1120" y="247"/>
                  </a:cubicBezTo>
                  <a:cubicBezTo>
                    <a:pt x="1108" y="186"/>
                    <a:pt x="1071" y="125"/>
                    <a:pt x="986" y="101"/>
                  </a:cubicBezTo>
                  <a:cubicBezTo>
                    <a:pt x="975" y="98"/>
                    <a:pt x="963" y="97"/>
                    <a:pt x="952" y="97"/>
                  </a:cubicBezTo>
                  <a:close/>
                  <a:moveTo>
                    <a:pt x="7091" y="222"/>
                  </a:moveTo>
                  <a:cubicBezTo>
                    <a:pt x="7043" y="222"/>
                    <a:pt x="7006" y="247"/>
                    <a:pt x="6982" y="284"/>
                  </a:cubicBezTo>
                  <a:cubicBezTo>
                    <a:pt x="6970" y="308"/>
                    <a:pt x="6957" y="332"/>
                    <a:pt x="6957" y="368"/>
                  </a:cubicBezTo>
                  <a:lnTo>
                    <a:pt x="6957" y="381"/>
                  </a:lnTo>
                  <a:lnTo>
                    <a:pt x="6970" y="381"/>
                  </a:lnTo>
                  <a:lnTo>
                    <a:pt x="6982" y="393"/>
                  </a:lnTo>
                  <a:cubicBezTo>
                    <a:pt x="7006" y="441"/>
                    <a:pt x="7054" y="478"/>
                    <a:pt x="7103" y="478"/>
                  </a:cubicBezTo>
                  <a:lnTo>
                    <a:pt x="7116" y="478"/>
                  </a:lnTo>
                  <a:cubicBezTo>
                    <a:pt x="7164" y="478"/>
                    <a:pt x="7213" y="454"/>
                    <a:pt x="7237" y="405"/>
                  </a:cubicBezTo>
                  <a:cubicBezTo>
                    <a:pt x="7249" y="368"/>
                    <a:pt x="7249" y="320"/>
                    <a:pt x="7213" y="284"/>
                  </a:cubicBezTo>
                  <a:cubicBezTo>
                    <a:pt x="7176" y="247"/>
                    <a:pt x="7140" y="222"/>
                    <a:pt x="7091" y="222"/>
                  </a:cubicBezTo>
                  <a:close/>
                  <a:moveTo>
                    <a:pt x="159" y="806"/>
                  </a:moveTo>
                  <a:cubicBezTo>
                    <a:pt x="463" y="819"/>
                    <a:pt x="804" y="819"/>
                    <a:pt x="1181" y="830"/>
                  </a:cubicBezTo>
                  <a:cubicBezTo>
                    <a:pt x="1303" y="1038"/>
                    <a:pt x="1400" y="1195"/>
                    <a:pt x="1485" y="1341"/>
                  </a:cubicBezTo>
                  <a:cubicBezTo>
                    <a:pt x="1500" y="1364"/>
                    <a:pt x="1520" y="1373"/>
                    <a:pt x="1539" y="1373"/>
                  </a:cubicBezTo>
                  <a:cubicBezTo>
                    <a:pt x="1550" y="1373"/>
                    <a:pt x="1561" y="1370"/>
                    <a:pt x="1570" y="1365"/>
                  </a:cubicBezTo>
                  <a:cubicBezTo>
                    <a:pt x="1594" y="1354"/>
                    <a:pt x="1606" y="1317"/>
                    <a:pt x="1582" y="1292"/>
                  </a:cubicBezTo>
                  <a:cubicBezTo>
                    <a:pt x="1509" y="1147"/>
                    <a:pt x="1436" y="1013"/>
                    <a:pt x="1327" y="830"/>
                  </a:cubicBezTo>
                  <a:lnTo>
                    <a:pt x="1327" y="830"/>
                  </a:lnTo>
                  <a:cubicBezTo>
                    <a:pt x="2749" y="867"/>
                    <a:pt x="4197" y="867"/>
                    <a:pt x="5608" y="867"/>
                  </a:cubicBezTo>
                  <a:lnTo>
                    <a:pt x="6641" y="867"/>
                  </a:lnTo>
                  <a:cubicBezTo>
                    <a:pt x="6605" y="928"/>
                    <a:pt x="6581" y="976"/>
                    <a:pt x="6556" y="1025"/>
                  </a:cubicBezTo>
                  <a:cubicBezTo>
                    <a:pt x="6544" y="1062"/>
                    <a:pt x="6556" y="1086"/>
                    <a:pt x="6581" y="1111"/>
                  </a:cubicBezTo>
                  <a:cubicBezTo>
                    <a:pt x="6587" y="1114"/>
                    <a:pt x="6594" y="1115"/>
                    <a:pt x="6600" y="1115"/>
                  </a:cubicBezTo>
                  <a:cubicBezTo>
                    <a:pt x="6618" y="1115"/>
                    <a:pt x="6636" y="1104"/>
                    <a:pt x="6654" y="1086"/>
                  </a:cubicBezTo>
                  <a:cubicBezTo>
                    <a:pt x="6690" y="1025"/>
                    <a:pt x="6738" y="952"/>
                    <a:pt x="6775" y="892"/>
                  </a:cubicBezTo>
                  <a:lnTo>
                    <a:pt x="6787" y="867"/>
                  </a:lnTo>
                  <a:lnTo>
                    <a:pt x="7468" y="867"/>
                  </a:lnTo>
                  <a:cubicBezTo>
                    <a:pt x="7395" y="3287"/>
                    <a:pt x="7383" y="5671"/>
                    <a:pt x="7395" y="8516"/>
                  </a:cubicBezTo>
                  <a:lnTo>
                    <a:pt x="7395" y="8529"/>
                  </a:lnTo>
                  <a:cubicBezTo>
                    <a:pt x="6690" y="8505"/>
                    <a:pt x="5984" y="8505"/>
                    <a:pt x="5279" y="8505"/>
                  </a:cubicBezTo>
                  <a:lnTo>
                    <a:pt x="3759" y="8505"/>
                  </a:lnTo>
                  <a:cubicBezTo>
                    <a:pt x="3552" y="8505"/>
                    <a:pt x="3333" y="8492"/>
                    <a:pt x="3127" y="8492"/>
                  </a:cubicBezTo>
                  <a:cubicBezTo>
                    <a:pt x="2739" y="8492"/>
                    <a:pt x="2346" y="8490"/>
                    <a:pt x="1950" y="8490"/>
                  </a:cubicBezTo>
                  <a:cubicBezTo>
                    <a:pt x="1341" y="8490"/>
                    <a:pt x="727" y="8495"/>
                    <a:pt x="122" y="8516"/>
                  </a:cubicBezTo>
                  <a:cubicBezTo>
                    <a:pt x="122" y="7714"/>
                    <a:pt x="135" y="6911"/>
                    <a:pt x="135" y="6121"/>
                  </a:cubicBezTo>
                  <a:cubicBezTo>
                    <a:pt x="147" y="4381"/>
                    <a:pt x="159" y="2582"/>
                    <a:pt x="159" y="806"/>
                  </a:cubicBezTo>
                  <a:close/>
                  <a:moveTo>
                    <a:pt x="135" y="782"/>
                  </a:moveTo>
                  <a:lnTo>
                    <a:pt x="135" y="794"/>
                  </a:lnTo>
                  <a:cubicBezTo>
                    <a:pt x="147" y="2570"/>
                    <a:pt x="135" y="4381"/>
                    <a:pt x="122" y="6121"/>
                  </a:cubicBezTo>
                  <a:cubicBezTo>
                    <a:pt x="111" y="6911"/>
                    <a:pt x="111" y="7726"/>
                    <a:pt x="111" y="8529"/>
                  </a:cubicBezTo>
                  <a:cubicBezTo>
                    <a:pt x="707" y="8515"/>
                    <a:pt x="1307" y="8509"/>
                    <a:pt x="1902" y="8509"/>
                  </a:cubicBezTo>
                  <a:cubicBezTo>
                    <a:pt x="2314" y="8509"/>
                    <a:pt x="2723" y="8512"/>
                    <a:pt x="3127" y="8516"/>
                  </a:cubicBezTo>
                  <a:lnTo>
                    <a:pt x="4817" y="8516"/>
                  </a:lnTo>
                  <a:cubicBezTo>
                    <a:pt x="5668" y="8516"/>
                    <a:pt x="6544" y="8516"/>
                    <a:pt x="7408" y="8541"/>
                  </a:cubicBezTo>
                  <a:lnTo>
                    <a:pt x="7419" y="8541"/>
                  </a:lnTo>
                  <a:lnTo>
                    <a:pt x="7419" y="8529"/>
                  </a:lnTo>
                  <a:lnTo>
                    <a:pt x="7419" y="8516"/>
                  </a:lnTo>
                  <a:cubicBezTo>
                    <a:pt x="7408" y="5671"/>
                    <a:pt x="7408" y="3275"/>
                    <a:pt x="7492" y="855"/>
                  </a:cubicBezTo>
                  <a:lnTo>
                    <a:pt x="7481" y="855"/>
                  </a:lnTo>
                  <a:cubicBezTo>
                    <a:pt x="7249" y="843"/>
                    <a:pt x="7018" y="843"/>
                    <a:pt x="6787" y="843"/>
                  </a:cubicBezTo>
                  <a:lnTo>
                    <a:pt x="6775" y="843"/>
                  </a:lnTo>
                  <a:lnTo>
                    <a:pt x="6763" y="879"/>
                  </a:lnTo>
                  <a:cubicBezTo>
                    <a:pt x="6714" y="940"/>
                    <a:pt x="6678" y="1013"/>
                    <a:pt x="6641" y="1074"/>
                  </a:cubicBezTo>
                  <a:cubicBezTo>
                    <a:pt x="6634" y="1088"/>
                    <a:pt x="6623" y="1094"/>
                    <a:pt x="6612" y="1094"/>
                  </a:cubicBezTo>
                  <a:cubicBezTo>
                    <a:pt x="6605" y="1094"/>
                    <a:pt x="6598" y="1091"/>
                    <a:pt x="6592" y="1086"/>
                  </a:cubicBezTo>
                  <a:cubicBezTo>
                    <a:pt x="6568" y="1086"/>
                    <a:pt x="6556" y="1062"/>
                    <a:pt x="6568" y="1038"/>
                  </a:cubicBezTo>
                  <a:cubicBezTo>
                    <a:pt x="6592" y="976"/>
                    <a:pt x="6617" y="928"/>
                    <a:pt x="6665" y="855"/>
                  </a:cubicBezTo>
                  <a:lnTo>
                    <a:pt x="6665" y="843"/>
                  </a:lnTo>
                  <a:lnTo>
                    <a:pt x="5608" y="843"/>
                  </a:lnTo>
                  <a:cubicBezTo>
                    <a:pt x="4197" y="843"/>
                    <a:pt x="2749" y="843"/>
                    <a:pt x="1314" y="819"/>
                  </a:cubicBezTo>
                  <a:lnTo>
                    <a:pt x="1303" y="819"/>
                  </a:lnTo>
                  <a:lnTo>
                    <a:pt x="1303" y="830"/>
                  </a:lnTo>
                  <a:cubicBezTo>
                    <a:pt x="1412" y="1013"/>
                    <a:pt x="1497" y="1159"/>
                    <a:pt x="1570" y="1292"/>
                  </a:cubicBezTo>
                  <a:cubicBezTo>
                    <a:pt x="1582" y="1317"/>
                    <a:pt x="1570" y="1341"/>
                    <a:pt x="1558" y="1354"/>
                  </a:cubicBezTo>
                  <a:cubicBezTo>
                    <a:pt x="1546" y="1354"/>
                    <a:pt x="1522" y="1354"/>
                    <a:pt x="1509" y="1341"/>
                  </a:cubicBezTo>
                  <a:cubicBezTo>
                    <a:pt x="1412" y="1195"/>
                    <a:pt x="1314" y="1025"/>
                    <a:pt x="1205" y="819"/>
                  </a:cubicBezTo>
                  <a:lnTo>
                    <a:pt x="1193" y="819"/>
                  </a:lnTo>
                  <a:cubicBezTo>
                    <a:pt x="804" y="806"/>
                    <a:pt x="463" y="794"/>
                    <a:pt x="147" y="794"/>
                  </a:cubicBezTo>
                  <a:lnTo>
                    <a:pt x="135" y="782"/>
                  </a:lnTo>
                  <a:close/>
                  <a:moveTo>
                    <a:pt x="958" y="23"/>
                  </a:moveTo>
                  <a:cubicBezTo>
                    <a:pt x="1007" y="23"/>
                    <a:pt x="1061" y="39"/>
                    <a:pt x="1108" y="76"/>
                  </a:cubicBezTo>
                  <a:cubicBezTo>
                    <a:pt x="1193" y="138"/>
                    <a:pt x="1217" y="247"/>
                    <a:pt x="1181" y="344"/>
                  </a:cubicBezTo>
                  <a:lnTo>
                    <a:pt x="1181" y="357"/>
                  </a:lnTo>
                  <a:cubicBezTo>
                    <a:pt x="1193" y="368"/>
                    <a:pt x="1205" y="381"/>
                    <a:pt x="1205" y="405"/>
                  </a:cubicBezTo>
                  <a:cubicBezTo>
                    <a:pt x="1181" y="441"/>
                    <a:pt x="1157" y="478"/>
                    <a:pt x="1120" y="502"/>
                  </a:cubicBezTo>
                  <a:lnTo>
                    <a:pt x="1120" y="514"/>
                  </a:lnTo>
                  <a:cubicBezTo>
                    <a:pt x="1157" y="575"/>
                    <a:pt x="1193" y="648"/>
                    <a:pt x="1230" y="709"/>
                  </a:cubicBezTo>
                  <a:lnTo>
                    <a:pt x="1241" y="709"/>
                  </a:lnTo>
                  <a:cubicBezTo>
                    <a:pt x="1499" y="707"/>
                    <a:pt x="1758" y="706"/>
                    <a:pt x="2017" y="706"/>
                  </a:cubicBezTo>
                  <a:cubicBezTo>
                    <a:pt x="3215" y="706"/>
                    <a:pt x="4426" y="726"/>
                    <a:pt x="5595" y="746"/>
                  </a:cubicBezTo>
                  <a:cubicBezTo>
                    <a:pt x="5973" y="746"/>
                    <a:pt x="6349" y="757"/>
                    <a:pt x="6714" y="757"/>
                  </a:cubicBezTo>
                  <a:lnTo>
                    <a:pt x="6727" y="757"/>
                  </a:lnTo>
                  <a:cubicBezTo>
                    <a:pt x="6775" y="684"/>
                    <a:pt x="6836" y="600"/>
                    <a:pt x="6909" y="514"/>
                  </a:cubicBezTo>
                  <a:lnTo>
                    <a:pt x="6909" y="502"/>
                  </a:lnTo>
                  <a:cubicBezTo>
                    <a:pt x="6848" y="405"/>
                    <a:pt x="6860" y="271"/>
                    <a:pt x="6946" y="198"/>
                  </a:cubicBezTo>
                  <a:cubicBezTo>
                    <a:pt x="6986" y="158"/>
                    <a:pt x="7034" y="134"/>
                    <a:pt x="7083" y="134"/>
                  </a:cubicBezTo>
                  <a:cubicBezTo>
                    <a:pt x="7094" y="134"/>
                    <a:pt x="7105" y="135"/>
                    <a:pt x="7116" y="138"/>
                  </a:cubicBezTo>
                  <a:cubicBezTo>
                    <a:pt x="7176" y="149"/>
                    <a:pt x="7249" y="186"/>
                    <a:pt x="7286" y="247"/>
                  </a:cubicBezTo>
                  <a:cubicBezTo>
                    <a:pt x="7322" y="295"/>
                    <a:pt x="7335" y="368"/>
                    <a:pt x="7310" y="429"/>
                  </a:cubicBezTo>
                  <a:cubicBezTo>
                    <a:pt x="7298" y="478"/>
                    <a:pt x="7262" y="527"/>
                    <a:pt x="7200" y="538"/>
                  </a:cubicBezTo>
                  <a:cubicBezTo>
                    <a:pt x="7173" y="549"/>
                    <a:pt x="7141" y="555"/>
                    <a:pt x="7108" y="555"/>
                  </a:cubicBezTo>
                  <a:cubicBezTo>
                    <a:pt x="7068" y="555"/>
                    <a:pt x="7027" y="547"/>
                    <a:pt x="6994" y="527"/>
                  </a:cubicBezTo>
                  <a:lnTo>
                    <a:pt x="6994" y="514"/>
                  </a:lnTo>
                  <a:lnTo>
                    <a:pt x="6982" y="527"/>
                  </a:lnTo>
                  <a:cubicBezTo>
                    <a:pt x="6946" y="600"/>
                    <a:pt x="6897" y="660"/>
                    <a:pt x="6848" y="746"/>
                  </a:cubicBezTo>
                  <a:lnTo>
                    <a:pt x="6836" y="757"/>
                  </a:lnTo>
                  <a:lnTo>
                    <a:pt x="6921" y="757"/>
                  </a:lnTo>
                  <a:cubicBezTo>
                    <a:pt x="7116" y="757"/>
                    <a:pt x="7310" y="770"/>
                    <a:pt x="7492" y="770"/>
                  </a:cubicBezTo>
                  <a:cubicBezTo>
                    <a:pt x="7529" y="770"/>
                    <a:pt x="7529" y="782"/>
                    <a:pt x="7541" y="794"/>
                  </a:cubicBezTo>
                  <a:cubicBezTo>
                    <a:pt x="7554" y="806"/>
                    <a:pt x="7554" y="806"/>
                    <a:pt x="7554" y="830"/>
                  </a:cubicBezTo>
                  <a:cubicBezTo>
                    <a:pt x="7554" y="1232"/>
                    <a:pt x="7554" y="1633"/>
                    <a:pt x="7541" y="2022"/>
                  </a:cubicBezTo>
                  <a:cubicBezTo>
                    <a:pt x="7517" y="4151"/>
                    <a:pt x="7481" y="6352"/>
                    <a:pt x="7492" y="8516"/>
                  </a:cubicBezTo>
                  <a:cubicBezTo>
                    <a:pt x="7492" y="8529"/>
                    <a:pt x="7492" y="8541"/>
                    <a:pt x="7481" y="8541"/>
                  </a:cubicBezTo>
                  <a:lnTo>
                    <a:pt x="7481" y="8553"/>
                  </a:lnTo>
                  <a:cubicBezTo>
                    <a:pt x="7492" y="8565"/>
                    <a:pt x="7492" y="8589"/>
                    <a:pt x="7492" y="8602"/>
                  </a:cubicBezTo>
                  <a:cubicBezTo>
                    <a:pt x="7481" y="8614"/>
                    <a:pt x="7481" y="8626"/>
                    <a:pt x="7456" y="8626"/>
                  </a:cubicBezTo>
                  <a:cubicBezTo>
                    <a:pt x="6544" y="8602"/>
                    <a:pt x="5632" y="8589"/>
                    <a:pt x="4719" y="8589"/>
                  </a:cubicBezTo>
                  <a:lnTo>
                    <a:pt x="2859" y="8589"/>
                  </a:lnTo>
                  <a:cubicBezTo>
                    <a:pt x="1935" y="8602"/>
                    <a:pt x="986" y="8602"/>
                    <a:pt x="62" y="8602"/>
                  </a:cubicBezTo>
                  <a:cubicBezTo>
                    <a:pt x="49" y="8602"/>
                    <a:pt x="38" y="8589"/>
                    <a:pt x="38" y="8589"/>
                  </a:cubicBezTo>
                  <a:cubicBezTo>
                    <a:pt x="25" y="8578"/>
                    <a:pt x="25" y="8565"/>
                    <a:pt x="25" y="8553"/>
                  </a:cubicBezTo>
                  <a:lnTo>
                    <a:pt x="25" y="8541"/>
                  </a:lnTo>
                  <a:cubicBezTo>
                    <a:pt x="25" y="7726"/>
                    <a:pt x="38" y="6911"/>
                    <a:pt x="38" y="6108"/>
                  </a:cubicBezTo>
                  <a:cubicBezTo>
                    <a:pt x="38" y="4357"/>
                    <a:pt x="38" y="2533"/>
                    <a:pt x="62" y="757"/>
                  </a:cubicBezTo>
                  <a:cubicBezTo>
                    <a:pt x="62" y="733"/>
                    <a:pt x="74" y="733"/>
                    <a:pt x="86" y="721"/>
                  </a:cubicBezTo>
                  <a:lnTo>
                    <a:pt x="122" y="721"/>
                  </a:lnTo>
                  <a:cubicBezTo>
                    <a:pt x="427" y="721"/>
                    <a:pt x="755" y="709"/>
                    <a:pt x="1120" y="709"/>
                  </a:cubicBezTo>
                  <a:lnTo>
                    <a:pt x="1144" y="709"/>
                  </a:lnTo>
                  <a:lnTo>
                    <a:pt x="1132" y="697"/>
                  </a:lnTo>
                  <a:cubicBezTo>
                    <a:pt x="1108" y="648"/>
                    <a:pt x="1071" y="600"/>
                    <a:pt x="1047" y="551"/>
                  </a:cubicBezTo>
                  <a:lnTo>
                    <a:pt x="1035" y="551"/>
                  </a:lnTo>
                  <a:cubicBezTo>
                    <a:pt x="1007" y="560"/>
                    <a:pt x="980" y="564"/>
                    <a:pt x="953" y="564"/>
                  </a:cubicBezTo>
                  <a:cubicBezTo>
                    <a:pt x="909" y="564"/>
                    <a:pt x="866" y="554"/>
                    <a:pt x="828" y="538"/>
                  </a:cubicBezTo>
                  <a:cubicBezTo>
                    <a:pt x="755" y="514"/>
                    <a:pt x="706" y="465"/>
                    <a:pt x="682" y="393"/>
                  </a:cubicBezTo>
                  <a:cubicBezTo>
                    <a:pt x="658" y="320"/>
                    <a:pt x="670" y="247"/>
                    <a:pt x="706" y="174"/>
                  </a:cubicBezTo>
                  <a:cubicBezTo>
                    <a:pt x="755" y="101"/>
                    <a:pt x="828" y="40"/>
                    <a:pt x="913" y="28"/>
                  </a:cubicBezTo>
                  <a:cubicBezTo>
                    <a:pt x="928" y="25"/>
                    <a:pt x="942" y="23"/>
                    <a:pt x="958" y="23"/>
                  </a:cubicBezTo>
                  <a:close/>
                  <a:moveTo>
                    <a:pt x="943" y="0"/>
                  </a:moveTo>
                  <a:cubicBezTo>
                    <a:pt x="929" y="0"/>
                    <a:pt x="915" y="1"/>
                    <a:pt x="901" y="3"/>
                  </a:cubicBezTo>
                  <a:cubicBezTo>
                    <a:pt x="816" y="28"/>
                    <a:pt x="743" y="76"/>
                    <a:pt x="695" y="162"/>
                  </a:cubicBezTo>
                  <a:cubicBezTo>
                    <a:pt x="658" y="235"/>
                    <a:pt x="646" y="320"/>
                    <a:pt x="670" y="405"/>
                  </a:cubicBezTo>
                  <a:cubicBezTo>
                    <a:pt x="695" y="465"/>
                    <a:pt x="743" y="527"/>
                    <a:pt x="816" y="551"/>
                  </a:cubicBezTo>
                  <a:cubicBezTo>
                    <a:pt x="856" y="571"/>
                    <a:pt x="896" y="580"/>
                    <a:pt x="936" y="580"/>
                  </a:cubicBezTo>
                  <a:cubicBezTo>
                    <a:pt x="969" y="580"/>
                    <a:pt x="1002" y="574"/>
                    <a:pt x="1035" y="563"/>
                  </a:cubicBezTo>
                  <a:cubicBezTo>
                    <a:pt x="1059" y="611"/>
                    <a:pt x="1084" y="648"/>
                    <a:pt x="1108" y="697"/>
                  </a:cubicBezTo>
                  <a:cubicBezTo>
                    <a:pt x="755" y="697"/>
                    <a:pt x="427" y="697"/>
                    <a:pt x="122" y="709"/>
                  </a:cubicBezTo>
                  <a:cubicBezTo>
                    <a:pt x="117" y="703"/>
                    <a:pt x="108" y="700"/>
                    <a:pt x="99" y="700"/>
                  </a:cubicBezTo>
                  <a:cubicBezTo>
                    <a:pt x="89" y="700"/>
                    <a:pt x="80" y="703"/>
                    <a:pt x="74" y="709"/>
                  </a:cubicBezTo>
                  <a:cubicBezTo>
                    <a:pt x="62" y="721"/>
                    <a:pt x="49" y="733"/>
                    <a:pt x="49" y="746"/>
                  </a:cubicBezTo>
                  <a:cubicBezTo>
                    <a:pt x="25" y="2533"/>
                    <a:pt x="25" y="4357"/>
                    <a:pt x="14" y="6108"/>
                  </a:cubicBezTo>
                  <a:lnTo>
                    <a:pt x="14" y="8541"/>
                  </a:lnTo>
                  <a:lnTo>
                    <a:pt x="14" y="8553"/>
                  </a:lnTo>
                  <a:cubicBezTo>
                    <a:pt x="1" y="8565"/>
                    <a:pt x="14" y="8589"/>
                    <a:pt x="14" y="8602"/>
                  </a:cubicBezTo>
                  <a:cubicBezTo>
                    <a:pt x="25" y="8614"/>
                    <a:pt x="38" y="8614"/>
                    <a:pt x="62" y="8614"/>
                  </a:cubicBezTo>
                  <a:cubicBezTo>
                    <a:pt x="370" y="8618"/>
                    <a:pt x="681" y="8619"/>
                    <a:pt x="993" y="8619"/>
                  </a:cubicBezTo>
                  <a:cubicBezTo>
                    <a:pt x="1616" y="8619"/>
                    <a:pt x="2243" y="8614"/>
                    <a:pt x="2859" y="8614"/>
                  </a:cubicBezTo>
                  <a:cubicBezTo>
                    <a:pt x="3536" y="8608"/>
                    <a:pt x="4223" y="8603"/>
                    <a:pt x="4913" y="8603"/>
                  </a:cubicBezTo>
                  <a:cubicBezTo>
                    <a:pt x="5760" y="8603"/>
                    <a:pt x="6612" y="8611"/>
                    <a:pt x="7456" y="8638"/>
                  </a:cubicBezTo>
                  <a:cubicBezTo>
                    <a:pt x="7481" y="8638"/>
                    <a:pt x="7492" y="8626"/>
                    <a:pt x="7505" y="8614"/>
                  </a:cubicBezTo>
                  <a:cubicBezTo>
                    <a:pt x="7517" y="8589"/>
                    <a:pt x="7517" y="8565"/>
                    <a:pt x="7505" y="8553"/>
                  </a:cubicBezTo>
                  <a:lnTo>
                    <a:pt x="7505" y="8516"/>
                  </a:lnTo>
                  <a:cubicBezTo>
                    <a:pt x="7505" y="6352"/>
                    <a:pt x="7529" y="4151"/>
                    <a:pt x="7565" y="2022"/>
                  </a:cubicBezTo>
                  <a:cubicBezTo>
                    <a:pt x="7565" y="1633"/>
                    <a:pt x="7565" y="1232"/>
                    <a:pt x="7578" y="830"/>
                  </a:cubicBezTo>
                  <a:cubicBezTo>
                    <a:pt x="7578" y="806"/>
                    <a:pt x="7565" y="794"/>
                    <a:pt x="7554" y="782"/>
                  </a:cubicBezTo>
                  <a:cubicBezTo>
                    <a:pt x="7541" y="757"/>
                    <a:pt x="7529" y="746"/>
                    <a:pt x="7505" y="746"/>
                  </a:cubicBezTo>
                  <a:lnTo>
                    <a:pt x="6860" y="746"/>
                  </a:lnTo>
                  <a:cubicBezTo>
                    <a:pt x="6909" y="660"/>
                    <a:pt x="6957" y="600"/>
                    <a:pt x="6994" y="538"/>
                  </a:cubicBezTo>
                  <a:cubicBezTo>
                    <a:pt x="7033" y="562"/>
                    <a:pt x="7082" y="576"/>
                    <a:pt x="7128" y="576"/>
                  </a:cubicBezTo>
                  <a:cubicBezTo>
                    <a:pt x="7154" y="576"/>
                    <a:pt x="7179" y="571"/>
                    <a:pt x="7200" y="563"/>
                  </a:cubicBezTo>
                  <a:cubicBezTo>
                    <a:pt x="7273" y="538"/>
                    <a:pt x="7310" y="490"/>
                    <a:pt x="7335" y="429"/>
                  </a:cubicBezTo>
                  <a:cubicBezTo>
                    <a:pt x="7359" y="368"/>
                    <a:pt x="7346" y="295"/>
                    <a:pt x="7298" y="235"/>
                  </a:cubicBezTo>
                  <a:cubicBezTo>
                    <a:pt x="7262" y="174"/>
                    <a:pt x="7189" y="125"/>
                    <a:pt x="7116" y="113"/>
                  </a:cubicBezTo>
                  <a:cubicBezTo>
                    <a:pt x="7043" y="113"/>
                    <a:pt x="6982" y="138"/>
                    <a:pt x="6933" y="186"/>
                  </a:cubicBezTo>
                  <a:cubicBezTo>
                    <a:pt x="6848" y="271"/>
                    <a:pt x="6824" y="405"/>
                    <a:pt x="6884" y="502"/>
                  </a:cubicBezTo>
                  <a:cubicBezTo>
                    <a:pt x="6824" y="587"/>
                    <a:pt x="6763" y="673"/>
                    <a:pt x="6714" y="746"/>
                  </a:cubicBezTo>
                  <a:cubicBezTo>
                    <a:pt x="6337" y="733"/>
                    <a:pt x="5973" y="733"/>
                    <a:pt x="5595" y="721"/>
                  </a:cubicBezTo>
                  <a:cubicBezTo>
                    <a:pt x="4452" y="711"/>
                    <a:pt x="3277" y="693"/>
                    <a:pt x="2102" y="693"/>
                  </a:cubicBezTo>
                  <a:cubicBezTo>
                    <a:pt x="1815" y="693"/>
                    <a:pt x="1528" y="695"/>
                    <a:pt x="1241" y="697"/>
                  </a:cubicBezTo>
                  <a:lnTo>
                    <a:pt x="1132" y="514"/>
                  </a:lnTo>
                  <a:cubicBezTo>
                    <a:pt x="1181" y="478"/>
                    <a:pt x="1205" y="441"/>
                    <a:pt x="1217" y="405"/>
                  </a:cubicBezTo>
                  <a:cubicBezTo>
                    <a:pt x="1230" y="381"/>
                    <a:pt x="1217" y="357"/>
                    <a:pt x="1205" y="344"/>
                  </a:cubicBezTo>
                  <a:cubicBezTo>
                    <a:pt x="1230" y="247"/>
                    <a:pt x="1205" y="125"/>
                    <a:pt x="1120" y="65"/>
                  </a:cubicBezTo>
                  <a:cubicBezTo>
                    <a:pt x="1069" y="24"/>
                    <a:pt x="1010" y="0"/>
                    <a:pt x="94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 name="Google Shape;1028;p31">
              <a:extLst>
                <a:ext uri="{FF2B5EF4-FFF2-40B4-BE49-F238E27FC236}">
                  <a16:creationId xmlns:a16="http://schemas.microsoft.com/office/drawing/2014/main" id="{B6636614-8CF0-7799-5DAE-E58518842021}"/>
                </a:ext>
              </a:extLst>
            </p:cNvPr>
            <p:cNvSpPr/>
            <p:nvPr/>
          </p:nvSpPr>
          <p:spPr>
            <a:xfrm>
              <a:off x="9197341" y="3525578"/>
              <a:ext cx="25840" cy="8072"/>
            </a:xfrm>
            <a:custGeom>
              <a:avLst/>
              <a:gdLst/>
              <a:ahLst/>
              <a:cxnLst/>
              <a:rect l="l" t="t" r="r" b="b"/>
              <a:pathLst>
                <a:path w="525" h="164" extrusionOk="0">
                  <a:moveTo>
                    <a:pt x="71" y="1"/>
                  </a:moveTo>
                  <a:cubicBezTo>
                    <a:pt x="31" y="1"/>
                    <a:pt x="1" y="58"/>
                    <a:pt x="42" y="79"/>
                  </a:cubicBezTo>
                  <a:cubicBezTo>
                    <a:pt x="130" y="134"/>
                    <a:pt x="223" y="164"/>
                    <a:pt x="318" y="164"/>
                  </a:cubicBezTo>
                  <a:cubicBezTo>
                    <a:pt x="367" y="164"/>
                    <a:pt x="417" y="156"/>
                    <a:pt x="468" y="139"/>
                  </a:cubicBezTo>
                  <a:cubicBezTo>
                    <a:pt x="525" y="128"/>
                    <a:pt x="508" y="53"/>
                    <a:pt x="455" y="53"/>
                  </a:cubicBezTo>
                  <a:cubicBezTo>
                    <a:pt x="452" y="53"/>
                    <a:pt x="448" y="54"/>
                    <a:pt x="443" y="54"/>
                  </a:cubicBezTo>
                  <a:cubicBezTo>
                    <a:pt x="400" y="67"/>
                    <a:pt x="356" y="74"/>
                    <a:pt x="313" y="74"/>
                  </a:cubicBezTo>
                  <a:cubicBezTo>
                    <a:pt x="236" y="74"/>
                    <a:pt x="161" y="53"/>
                    <a:pt x="91" y="6"/>
                  </a:cubicBezTo>
                  <a:cubicBezTo>
                    <a:pt x="84" y="2"/>
                    <a:pt x="78" y="1"/>
                    <a:pt x="7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 name="Google Shape;1029;p31">
              <a:extLst>
                <a:ext uri="{FF2B5EF4-FFF2-40B4-BE49-F238E27FC236}">
                  <a16:creationId xmlns:a16="http://schemas.microsoft.com/office/drawing/2014/main" id="{E1854001-178D-8009-AA51-FCB8233ACEA1}"/>
                </a:ext>
              </a:extLst>
            </p:cNvPr>
            <p:cNvSpPr/>
            <p:nvPr/>
          </p:nvSpPr>
          <p:spPr>
            <a:xfrm>
              <a:off x="9197587" y="3525184"/>
              <a:ext cx="25201" cy="9106"/>
            </a:xfrm>
            <a:custGeom>
              <a:avLst/>
              <a:gdLst/>
              <a:ahLst/>
              <a:cxnLst/>
              <a:rect l="l" t="t" r="r" b="b"/>
              <a:pathLst>
                <a:path w="512" h="185" extrusionOk="0">
                  <a:moveTo>
                    <a:pt x="62" y="14"/>
                  </a:moveTo>
                  <a:cubicBezTo>
                    <a:pt x="62" y="14"/>
                    <a:pt x="73" y="14"/>
                    <a:pt x="73" y="26"/>
                  </a:cubicBezTo>
                  <a:cubicBezTo>
                    <a:pt x="156" y="67"/>
                    <a:pt x="238" y="92"/>
                    <a:pt x="325" y="92"/>
                  </a:cubicBezTo>
                  <a:cubicBezTo>
                    <a:pt x="366" y="92"/>
                    <a:pt x="408" y="86"/>
                    <a:pt x="451" y="74"/>
                  </a:cubicBezTo>
                  <a:cubicBezTo>
                    <a:pt x="463" y="74"/>
                    <a:pt x="487" y="87"/>
                    <a:pt x="487" y="98"/>
                  </a:cubicBezTo>
                  <a:cubicBezTo>
                    <a:pt x="487" y="123"/>
                    <a:pt x="487" y="135"/>
                    <a:pt x="463" y="147"/>
                  </a:cubicBezTo>
                  <a:cubicBezTo>
                    <a:pt x="417" y="159"/>
                    <a:pt x="372" y="164"/>
                    <a:pt x="327" y="164"/>
                  </a:cubicBezTo>
                  <a:cubicBezTo>
                    <a:pt x="227" y="164"/>
                    <a:pt x="129" y="137"/>
                    <a:pt x="37" y="87"/>
                  </a:cubicBezTo>
                  <a:cubicBezTo>
                    <a:pt x="25" y="74"/>
                    <a:pt x="25" y="50"/>
                    <a:pt x="25" y="38"/>
                  </a:cubicBezTo>
                  <a:cubicBezTo>
                    <a:pt x="37" y="26"/>
                    <a:pt x="49" y="14"/>
                    <a:pt x="62" y="14"/>
                  </a:cubicBezTo>
                  <a:close/>
                  <a:moveTo>
                    <a:pt x="49" y="0"/>
                  </a:moveTo>
                  <a:cubicBezTo>
                    <a:pt x="32" y="0"/>
                    <a:pt x="20" y="11"/>
                    <a:pt x="13" y="26"/>
                  </a:cubicBezTo>
                  <a:cubicBezTo>
                    <a:pt x="0" y="50"/>
                    <a:pt x="0" y="87"/>
                    <a:pt x="37" y="98"/>
                  </a:cubicBezTo>
                  <a:cubicBezTo>
                    <a:pt x="122" y="160"/>
                    <a:pt x="219" y="184"/>
                    <a:pt x="317" y="184"/>
                  </a:cubicBezTo>
                  <a:cubicBezTo>
                    <a:pt x="365" y="184"/>
                    <a:pt x="414" y="171"/>
                    <a:pt x="463" y="160"/>
                  </a:cubicBezTo>
                  <a:cubicBezTo>
                    <a:pt x="500" y="147"/>
                    <a:pt x="511" y="123"/>
                    <a:pt x="500" y="98"/>
                  </a:cubicBezTo>
                  <a:cubicBezTo>
                    <a:pt x="500" y="79"/>
                    <a:pt x="484" y="59"/>
                    <a:pt x="458" y="59"/>
                  </a:cubicBezTo>
                  <a:cubicBezTo>
                    <a:pt x="452" y="59"/>
                    <a:pt x="445" y="60"/>
                    <a:pt x="438" y="62"/>
                  </a:cubicBezTo>
                  <a:cubicBezTo>
                    <a:pt x="400" y="70"/>
                    <a:pt x="362" y="74"/>
                    <a:pt x="324" y="74"/>
                  </a:cubicBezTo>
                  <a:cubicBezTo>
                    <a:pt x="241" y="74"/>
                    <a:pt x="161" y="55"/>
                    <a:pt x="86" y="14"/>
                  </a:cubicBezTo>
                  <a:cubicBezTo>
                    <a:pt x="72" y="4"/>
                    <a:pt x="59" y="0"/>
                    <a:pt x="4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 name="Google Shape;1030;p31">
              <a:extLst>
                <a:ext uri="{FF2B5EF4-FFF2-40B4-BE49-F238E27FC236}">
                  <a16:creationId xmlns:a16="http://schemas.microsoft.com/office/drawing/2014/main" id="{E7B6527D-BF6C-9AB1-F315-2DAA18A0C58E}"/>
                </a:ext>
              </a:extLst>
            </p:cNvPr>
            <p:cNvSpPr/>
            <p:nvPr/>
          </p:nvSpPr>
          <p:spPr>
            <a:xfrm>
              <a:off x="8964424" y="3533798"/>
              <a:ext cx="19737" cy="16833"/>
            </a:xfrm>
            <a:custGeom>
              <a:avLst/>
              <a:gdLst/>
              <a:ahLst/>
              <a:cxnLst/>
              <a:rect l="l" t="t" r="r" b="b"/>
              <a:pathLst>
                <a:path w="401" h="342" extrusionOk="0">
                  <a:moveTo>
                    <a:pt x="341" y="1"/>
                  </a:moveTo>
                  <a:cubicBezTo>
                    <a:pt x="329" y="1"/>
                    <a:pt x="318" y="7"/>
                    <a:pt x="311" y="21"/>
                  </a:cubicBezTo>
                  <a:cubicBezTo>
                    <a:pt x="250" y="131"/>
                    <a:pt x="153" y="204"/>
                    <a:pt x="43" y="252"/>
                  </a:cubicBezTo>
                  <a:cubicBezTo>
                    <a:pt x="1" y="274"/>
                    <a:pt x="14" y="341"/>
                    <a:pt x="51" y="341"/>
                  </a:cubicBezTo>
                  <a:cubicBezTo>
                    <a:pt x="56" y="341"/>
                    <a:pt x="62" y="340"/>
                    <a:pt x="68" y="337"/>
                  </a:cubicBezTo>
                  <a:cubicBezTo>
                    <a:pt x="213" y="288"/>
                    <a:pt x="323" y="204"/>
                    <a:pt x="384" y="69"/>
                  </a:cubicBezTo>
                  <a:cubicBezTo>
                    <a:pt x="401" y="35"/>
                    <a:pt x="369" y="1"/>
                    <a:pt x="34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 name="Google Shape;1031;p31">
              <a:extLst>
                <a:ext uri="{FF2B5EF4-FFF2-40B4-BE49-F238E27FC236}">
                  <a16:creationId xmlns:a16="http://schemas.microsoft.com/office/drawing/2014/main" id="{EDEA39D4-A949-FD73-C1F4-20A3224080BC}"/>
                </a:ext>
              </a:extLst>
            </p:cNvPr>
            <p:cNvSpPr/>
            <p:nvPr/>
          </p:nvSpPr>
          <p:spPr>
            <a:xfrm>
              <a:off x="8964769" y="3533355"/>
              <a:ext cx="19786" cy="17670"/>
            </a:xfrm>
            <a:custGeom>
              <a:avLst/>
              <a:gdLst/>
              <a:ahLst/>
              <a:cxnLst/>
              <a:rect l="l" t="t" r="r" b="b"/>
              <a:pathLst>
                <a:path w="402" h="359" extrusionOk="0">
                  <a:moveTo>
                    <a:pt x="341" y="18"/>
                  </a:moveTo>
                  <a:cubicBezTo>
                    <a:pt x="341" y="18"/>
                    <a:pt x="352" y="18"/>
                    <a:pt x="352" y="30"/>
                  </a:cubicBezTo>
                  <a:cubicBezTo>
                    <a:pt x="365" y="30"/>
                    <a:pt x="377" y="54"/>
                    <a:pt x="365" y="78"/>
                  </a:cubicBezTo>
                  <a:cubicBezTo>
                    <a:pt x="304" y="200"/>
                    <a:pt x="195" y="297"/>
                    <a:pt x="61" y="346"/>
                  </a:cubicBezTo>
                  <a:cubicBezTo>
                    <a:pt x="36" y="346"/>
                    <a:pt x="25" y="334"/>
                    <a:pt x="25" y="322"/>
                  </a:cubicBezTo>
                  <a:cubicBezTo>
                    <a:pt x="12" y="310"/>
                    <a:pt x="25" y="273"/>
                    <a:pt x="49" y="273"/>
                  </a:cubicBezTo>
                  <a:cubicBezTo>
                    <a:pt x="158" y="224"/>
                    <a:pt x="243" y="140"/>
                    <a:pt x="304" y="42"/>
                  </a:cubicBezTo>
                  <a:cubicBezTo>
                    <a:pt x="316" y="30"/>
                    <a:pt x="328" y="18"/>
                    <a:pt x="341" y="18"/>
                  </a:cubicBezTo>
                  <a:close/>
                  <a:moveTo>
                    <a:pt x="344" y="1"/>
                  </a:moveTo>
                  <a:cubicBezTo>
                    <a:pt x="323" y="1"/>
                    <a:pt x="301" y="12"/>
                    <a:pt x="292" y="30"/>
                  </a:cubicBezTo>
                  <a:cubicBezTo>
                    <a:pt x="231" y="127"/>
                    <a:pt x="146" y="213"/>
                    <a:pt x="36" y="249"/>
                  </a:cubicBezTo>
                  <a:cubicBezTo>
                    <a:pt x="0" y="261"/>
                    <a:pt x="0" y="297"/>
                    <a:pt x="0" y="334"/>
                  </a:cubicBezTo>
                  <a:cubicBezTo>
                    <a:pt x="12" y="346"/>
                    <a:pt x="25" y="359"/>
                    <a:pt x="49" y="359"/>
                  </a:cubicBezTo>
                  <a:lnTo>
                    <a:pt x="73" y="359"/>
                  </a:lnTo>
                  <a:cubicBezTo>
                    <a:pt x="206" y="310"/>
                    <a:pt x="316" y="213"/>
                    <a:pt x="389" y="78"/>
                  </a:cubicBezTo>
                  <a:cubicBezTo>
                    <a:pt x="401" y="54"/>
                    <a:pt x="389" y="18"/>
                    <a:pt x="365" y="5"/>
                  </a:cubicBezTo>
                  <a:cubicBezTo>
                    <a:pt x="359" y="2"/>
                    <a:pt x="351" y="1"/>
                    <a:pt x="34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 name="Google Shape;1032;p31">
              <a:extLst>
                <a:ext uri="{FF2B5EF4-FFF2-40B4-BE49-F238E27FC236}">
                  <a16:creationId xmlns:a16="http://schemas.microsoft.com/office/drawing/2014/main" id="{642C866E-9CA3-1322-1CCB-CF2328AC954E}"/>
                </a:ext>
              </a:extLst>
            </p:cNvPr>
            <p:cNvSpPr/>
            <p:nvPr/>
          </p:nvSpPr>
          <p:spPr>
            <a:xfrm>
              <a:off x="9148267" y="3712768"/>
              <a:ext cx="14372" cy="15307"/>
            </a:xfrm>
            <a:custGeom>
              <a:avLst/>
              <a:gdLst/>
              <a:ahLst/>
              <a:cxnLst/>
              <a:rect l="l" t="t" r="r" b="b"/>
              <a:pathLst>
                <a:path w="292" h="311" extrusionOk="0">
                  <a:moveTo>
                    <a:pt x="255" y="1"/>
                  </a:moveTo>
                  <a:cubicBezTo>
                    <a:pt x="249" y="1"/>
                    <a:pt x="242" y="3"/>
                    <a:pt x="237" y="9"/>
                  </a:cubicBezTo>
                  <a:cubicBezTo>
                    <a:pt x="164" y="95"/>
                    <a:pt x="91" y="179"/>
                    <a:pt x="18" y="276"/>
                  </a:cubicBezTo>
                  <a:cubicBezTo>
                    <a:pt x="1" y="294"/>
                    <a:pt x="14" y="311"/>
                    <a:pt x="31" y="311"/>
                  </a:cubicBezTo>
                  <a:cubicBezTo>
                    <a:pt x="39" y="311"/>
                    <a:pt x="47" y="308"/>
                    <a:pt x="54" y="301"/>
                  </a:cubicBezTo>
                  <a:lnTo>
                    <a:pt x="273" y="46"/>
                  </a:lnTo>
                  <a:cubicBezTo>
                    <a:pt x="292" y="27"/>
                    <a:pt x="275" y="1"/>
                    <a:pt x="25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 name="Google Shape;1033;p31">
              <a:extLst>
                <a:ext uri="{FF2B5EF4-FFF2-40B4-BE49-F238E27FC236}">
                  <a16:creationId xmlns:a16="http://schemas.microsoft.com/office/drawing/2014/main" id="{A8DDF6D0-6290-3086-DE9C-8EF97B537CF4}"/>
                </a:ext>
              </a:extLst>
            </p:cNvPr>
            <p:cNvSpPr/>
            <p:nvPr/>
          </p:nvSpPr>
          <p:spPr>
            <a:xfrm>
              <a:off x="9148513" y="3712325"/>
              <a:ext cx="14421" cy="16489"/>
            </a:xfrm>
            <a:custGeom>
              <a:avLst/>
              <a:gdLst/>
              <a:ahLst/>
              <a:cxnLst/>
              <a:rect l="l" t="t" r="r" b="b"/>
              <a:pathLst>
                <a:path w="293" h="335" extrusionOk="0">
                  <a:moveTo>
                    <a:pt x="256" y="18"/>
                  </a:moveTo>
                  <a:cubicBezTo>
                    <a:pt x="268" y="31"/>
                    <a:pt x="268" y="42"/>
                    <a:pt x="256" y="42"/>
                  </a:cubicBezTo>
                  <a:lnTo>
                    <a:pt x="37" y="310"/>
                  </a:lnTo>
                  <a:lnTo>
                    <a:pt x="25" y="310"/>
                  </a:lnTo>
                  <a:lnTo>
                    <a:pt x="13" y="298"/>
                  </a:lnTo>
                  <a:lnTo>
                    <a:pt x="25" y="285"/>
                  </a:lnTo>
                  <a:lnTo>
                    <a:pt x="243" y="31"/>
                  </a:lnTo>
                  <a:cubicBezTo>
                    <a:pt x="243" y="18"/>
                    <a:pt x="256" y="18"/>
                    <a:pt x="256" y="18"/>
                  </a:cubicBezTo>
                  <a:close/>
                  <a:moveTo>
                    <a:pt x="257" y="1"/>
                  </a:moveTo>
                  <a:cubicBezTo>
                    <a:pt x="249" y="1"/>
                    <a:pt x="240" y="10"/>
                    <a:pt x="232" y="18"/>
                  </a:cubicBezTo>
                  <a:lnTo>
                    <a:pt x="13" y="274"/>
                  </a:lnTo>
                  <a:cubicBezTo>
                    <a:pt x="0" y="285"/>
                    <a:pt x="0" y="298"/>
                    <a:pt x="0" y="310"/>
                  </a:cubicBezTo>
                  <a:cubicBezTo>
                    <a:pt x="0" y="322"/>
                    <a:pt x="13" y="334"/>
                    <a:pt x="25" y="334"/>
                  </a:cubicBezTo>
                  <a:lnTo>
                    <a:pt x="37" y="334"/>
                  </a:lnTo>
                  <a:lnTo>
                    <a:pt x="49" y="322"/>
                  </a:lnTo>
                  <a:lnTo>
                    <a:pt x="268" y="55"/>
                  </a:lnTo>
                  <a:cubicBezTo>
                    <a:pt x="292" y="42"/>
                    <a:pt x="280" y="18"/>
                    <a:pt x="268" y="6"/>
                  </a:cubicBezTo>
                  <a:cubicBezTo>
                    <a:pt x="264" y="2"/>
                    <a:pt x="261" y="1"/>
                    <a:pt x="25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 name="Google Shape;1034;p31">
              <a:extLst>
                <a:ext uri="{FF2B5EF4-FFF2-40B4-BE49-F238E27FC236}">
                  <a16:creationId xmlns:a16="http://schemas.microsoft.com/office/drawing/2014/main" id="{5F210926-E765-641A-5C36-A94689E367F1}"/>
                </a:ext>
              </a:extLst>
            </p:cNvPr>
            <p:cNvSpPr/>
            <p:nvPr/>
          </p:nvSpPr>
          <p:spPr>
            <a:xfrm>
              <a:off x="9152303" y="3713408"/>
              <a:ext cx="16932" cy="21066"/>
            </a:xfrm>
            <a:custGeom>
              <a:avLst/>
              <a:gdLst/>
              <a:ahLst/>
              <a:cxnLst/>
              <a:rect l="l" t="t" r="r" b="b"/>
              <a:pathLst>
                <a:path w="344" h="428" extrusionOk="0">
                  <a:moveTo>
                    <a:pt x="306" y="0"/>
                  </a:moveTo>
                  <a:cubicBezTo>
                    <a:pt x="300" y="0"/>
                    <a:pt x="294" y="3"/>
                    <a:pt x="288" y="9"/>
                  </a:cubicBezTo>
                  <a:cubicBezTo>
                    <a:pt x="179" y="130"/>
                    <a:pt x="94" y="252"/>
                    <a:pt x="9" y="385"/>
                  </a:cubicBezTo>
                  <a:cubicBezTo>
                    <a:pt x="1" y="409"/>
                    <a:pt x="13" y="428"/>
                    <a:pt x="27" y="428"/>
                  </a:cubicBezTo>
                  <a:cubicBezTo>
                    <a:pt x="34" y="428"/>
                    <a:pt x="41" y="422"/>
                    <a:pt x="45" y="409"/>
                  </a:cubicBezTo>
                  <a:cubicBezTo>
                    <a:pt x="130" y="276"/>
                    <a:pt x="215" y="154"/>
                    <a:pt x="325" y="45"/>
                  </a:cubicBezTo>
                  <a:cubicBezTo>
                    <a:pt x="344" y="26"/>
                    <a:pt x="326" y="0"/>
                    <a:pt x="306"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 name="Google Shape;1035;p31">
              <a:extLst>
                <a:ext uri="{FF2B5EF4-FFF2-40B4-BE49-F238E27FC236}">
                  <a16:creationId xmlns:a16="http://schemas.microsoft.com/office/drawing/2014/main" id="{91692B15-EA4B-E004-A730-4D5D41C3C1E5}"/>
                </a:ext>
              </a:extLst>
            </p:cNvPr>
            <p:cNvSpPr/>
            <p:nvPr/>
          </p:nvSpPr>
          <p:spPr>
            <a:xfrm>
              <a:off x="9152106" y="3713064"/>
              <a:ext cx="17424" cy="21706"/>
            </a:xfrm>
            <a:custGeom>
              <a:avLst/>
              <a:gdLst/>
              <a:ahLst/>
              <a:cxnLst/>
              <a:rect l="l" t="t" r="r" b="b"/>
              <a:pathLst>
                <a:path w="354" h="441" extrusionOk="0">
                  <a:moveTo>
                    <a:pt x="311" y="18"/>
                  </a:moveTo>
                  <a:cubicBezTo>
                    <a:pt x="314" y="18"/>
                    <a:pt x="316" y="21"/>
                    <a:pt x="316" y="27"/>
                  </a:cubicBezTo>
                  <a:cubicBezTo>
                    <a:pt x="329" y="27"/>
                    <a:pt x="329" y="40"/>
                    <a:pt x="316" y="40"/>
                  </a:cubicBezTo>
                  <a:cubicBezTo>
                    <a:pt x="219" y="161"/>
                    <a:pt x="122" y="283"/>
                    <a:pt x="49" y="416"/>
                  </a:cubicBezTo>
                  <a:cubicBezTo>
                    <a:pt x="45" y="421"/>
                    <a:pt x="41" y="422"/>
                    <a:pt x="37" y="422"/>
                  </a:cubicBezTo>
                  <a:cubicBezTo>
                    <a:pt x="30" y="422"/>
                    <a:pt x="25" y="416"/>
                    <a:pt x="25" y="416"/>
                  </a:cubicBezTo>
                  <a:cubicBezTo>
                    <a:pt x="25" y="416"/>
                    <a:pt x="13" y="405"/>
                    <a:pt x="25" y="405"/>
                  </a:cubicBezTo>
                  <a:cubicBezTo>
                    <a:pt x="98" y="270"/>
                    <a:pt x="195" y="137"/>
                    <a:pt x="305" y="27"/>
                  </a:cubicBezTo>
                  <a:cubicBezTo>
                    <a:pt x="305" y="21"/>
                    <a:pt x="308" y="18"/>
                    <a:pt x="311" y="18"/>
                  </a:cubicBezTo>
                  <a:close/>
                  <a:moveTo>
                    <a:pt x="311" y="0"/>
                  </a:moveTo>
                  <a:cubicBezTo>
                    <a:pt x="305" y="0"/>
                    <a:pt x="299" y="3"/>
                    <a:pt x="292" y="16"/>
                  </a:cubicBezTo>
                  <a:cubicBezTo>
                    <a:pt x="183" y="125"/>
                    <a:pt x="86" y="259"/>
                    <a:pt x="0" y="392"/>
                  </a:cubicBezTo>
                  <a:cubicBezTo>
                    <a:pt x="0" y="405"/>
                    <a:pt x="0" y="429"/>
                    <a:pt x="13" y="441"/>
                  </a:cubicBezTo>
                  <a:lnTo>
                    <a:pt x="37" y="441"/>
                  </a:lnTo>
                  <a:cubicBezTo>
                    <a:pt x="49" y="441"/>
                    <a:pt x="49" y="441"/>
                    <a:pt x="62" y="429"/>
                  </a:cubicBezTo>
                  <a:cubicBezTo>
                    <a:pt x="134" y="295"/>
                    <a:pt x="232" y="173"/>
                    <a:pt x="329" y="52"/>
                  </a:cubicBezTo>
                  <a:cubicBezTo>
                    <a:pt x="353" y="40"/>
                    <a:pt x="341" y="16"/>
                    <a:pt x="329" y="3"/>
                  </a:cubicBezTo>
                  <a:cubicBezTo>
                    <a:pt x="323" y="3"/>
                    <a:pt x="317" y="0"/>
                    <a:pt x="31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 name="Google Shape;1036;p31">
              <a:extLst>
                <a:ext uri="{FF2B5EF4-FFF2-40B4-BE49-F238E27FC236}">
                  <a16:creationId xmlns:a16="http://schemas.microsoft.com/office/drawing/2014/main" id="{5B8CFA50-6650-A02E-F431-1B2401FA57AB}"/>
                </a:ext>
              </a:extLst>
            </p:cNvPr>
            <p:cNvSpPr/>
            <p:nvPr/>
          </p:nvSpPr>
          <p:spPr>
            <a:xfrm>
              <a:off x="9156635" y="3707994"/>
              <a:ext cx="25151" cy="31501"/>
            </a:xfrm>
            <a:custGeom>
              <a:avLst/>
              <a:gdLst/>
              <a:ahLst/>
              <a:cxnLst/>
              <a:rect l="l" t="t" r="r" b="b"/>
              <a:pathLst>
                <a:path w="511" h="640" extrusionOk="0">
                  <a:moveTo>
                    <a:pt x="474" y="1"/>
                  </a:moveTo>
                  <a:cubicBezTo>
                    <a:pt x="468" y="1"/>
                    <a:pt x="462" y="3"/>
                    <a:pt x="456" y="9"/>
                  </a:cubicBezTo>
                  <a:cubicBezTo>
                    <a:pt x="297" y="203"/>
                    <a:pt x="151" y="398"/>
                    <a:pt x="18" y="605"/>
                  </a:cubicBezTo>
                  <a:cubicBezTo>
                    <a:pt x="1" y="622"/>
                    <a:pt x="20" y="639"/>
                    <a:pt x="37" y="639"/>
                  </a:cubicBezTo>
                  <a:cubicBezTo>
                    <a:pt x="44" y="639"/>
                    <a:pt x="51" y="636"/>
                    <a:pt x="54" y="629"/>
                  </a:cubicBezTo>
                  <a:cubicBezTo>
                    <a:pt x="188" y="422"/>
                    <a:pt x="334" y="228"/>
                    <a:pt x="492" y="46"/>
                  </a:cubicBezTo>
                  <a:cubicBezTo>
                    <a:pt x="511" y="27"/>
                    <a:pt x="494" y="1"/>
                    <a:pt x="47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 name="Google Shape;1037;p31">
              <a:extLst>
                <a:ext uri="{FF2B5EF4-FFF2-40B4-BE49-F238E27FC236}">
                  <a16:creationId xmlns:a16="http://schemas.microsoft.com/office/drawing/2014/main" id="{C3A58C2D-5BEC-412F-412D-A54FB7FCE6D1}"/>
                </a:ext>
              </a:extLst>
            </p:cNvPr>
            <p:cNvSpPr/>
            <p:nvPr/>
          </p:nvSpPr>
          <p:spPr>
            <a:xfrm>
              <a:off x="9156290" y="3707354"/>
              <a:ext cx="25791" cy="32830"/>
            </a:xfrm>
            <a:custGeom>
              <a:avLst/>
              <a:gdLst/>
              <a:ahLst/>
              <a:cxnLst/>
              <a:rect l="l" t="t" r="r" b="b"/>
              <a:pathLst>
                <a:path w="524" h="667" extrusionOk="0">
                  <a:moveTo>
                    <a:pt x="487" y="22"/>
                  </a:moveTo>
                  <a:cubicBezTo>
                    <a:pt x="499" y="34"/>
                    <a:pt x="499" y="34"/>
                    <a:pt x="487" y="46"/>
                  </a:cubicBezTo>
                  <a:cubicBezTo>
                    <a:pt x="341" y="241"/>
                    <a:pt x="195" y="435"/>
                    <a:pt x="49" y="642"/>
                  </a:cubicBezTo>
                  <a:lnTo>
                    <a:pt x="25" y="642"/>
                  </a:lnTo>
                  <a:lnTo>
                    <a:pt x="25" y="618"/>
                  </a:lnTo>
                  <a:cubicBezTo>
                    <a:pt x="158" y="423"/>
                    <a:pt x="317" y="216"/>
                    <a:pt x="475" y="22"/>
                  </a:cubicBezTo>
                  <a:close/>
                  <a:moveTo>
                    <a:pt x="481" y="0"/>
                  </a:moveTo>
                  <a:cubicBezTo>
                    <a:pt x="475" y="0"/>
                    <a:pt x="469" y="4"/>
                    <a:pt x="463" y="10"/>
                  </a:cubicBezTo>
                  <a:cubicBezTo>
                    <a:pt x="304" y="205"/>
                    <a:pt x="147" y="411"/>
                    <a:pt x="13" y="618"/>
                  </a:cubicBezTo>
                  <a:cubicBezTo>
                    <a:pt x="1" y="630"/>
                    <a:pt x="1" y="642"/>
                    <a:pt x="25" y="654"/>
                  </a:cubicBezTo>
                  <a:lnTo>
                    <a:pt x="37" y="667"/>
                  </a:lnTo>
                  <a:cubicBezTo>
                    <a:pt x="49" y="667"/>
                    <a:pt x="61" y="654"/>
                    <a:pt x="74" y="642"/>
                  </a:cubicBezTo>
                  <a:cubicBezTo>
                    <a:pt x="207" y="448"/>
                    <a:pt x="353" y="241"/>
                    <a:pt x="512" y="59"/>
                  </a:cubicBezTo>
                  <a:cubicBezTo>
                    <a:pt x="523" y="46"/>
                    <a:pt x="512" y="22"/>
                    <a:pt x="499" y="10"/>
                  </a:cubicBezTo>
                  <a:cubicBezTo>
                    <a:pt x="493" y="4"/>
                    <a:pt x="487" y="0"/>
                    <a:pt x="48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 name="Google Shape;1038;p31">
              <a:extLst>
                <a:ext uri="{FF2B5EF4-FFF2-40B4-BE49-F238E27FC236}">
                  <a16:creationId xmlns:a16="http://schemas.microsoft.com/office/drawing/2014/main" id="{1DEFED95-D18E-36BD-CE67-0648BEEC5B8B}"/>
                </a:ext>
              </a:extLst>
            </p:cNvPr>
            <p:cNvSpPr/>
            <p:nvPr/>
          </p:nvSpPr>
          <p:spPr>
            <a:xfrm>
              <a:off x="9159293" y="3712670"/>
              <a:ext cx="26185" cy="37358"/>
            </a:xfrm>
            <a:custGeom>
              <a:avLst/>
              <a:gdLst/>
              <a:ahLst/>
              <a:cxnLst/>
              <a:rect l="l" t="t" r="r" b="b"/>
              <a:pathLst>
                <a:path w="532" h="759" extrusionOk="0">
                  <a:moveTo>
                    <a:pt x="498" y="1"/>
                  </a:moveTo>
                  <a:cubicBezTo>
                    <a:pt x="490" y="1"/>
                    <a:pt x="482" y="4"/>
                    <a:pt x="475" y="11"/>
                  </a:cubicBezTo>
                  <a:lnTo>
                    <a:pt x="183" y="413"/>
                  </a:lnTo>
                  <a:cubicBezTo>
                    <a:pt x="110" y="510"/>
                    <a:pt x="0" y="619"/>
                    <a:pt x="0" y="741"/>
                  </a:cubicBezTo>
                  <a:cubicBezTo>
                    <a:pt x="0" y="753"/>
                    <a:pt x="12" y="759"/>
                    <a:pt x="24" y="759"/>
                  </a:cubicBezTo>
                  <a:cubicBezTo>
                    <a:pt x="37" y="759"/>
                    <a:pt x="49" y="753"/>
                    <a:pt x="49" y="741"/>
                  </a:cubicBezTo>
                  <a:cubicBezTo>
                    <a:pt x="49" y="607"/>
                    <a:pt x="207" y="461"/>
                    <a:pt x="268" y="376"/>
                  </a:cubicBezTo>
                  <a:cubicBezTo>
                    <a:pt x="353" y="254"/>
                    <a:pt x="438" y="145"/>
                    <a:pt x="524" y="35"/>
                  </a:cubicBezTo>
                  <a:cubicBezTo>
                    <a:pt x="532" y="18"/>
                    <a:pt x="516" y="1"/>
                    <a:pt x="49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 name="Google Shape;1039;p31">
              <a:extLst>
                <a:ext uri="{FF2B5EF4-FFF2-40B4-BE49-F238E27FC236}">
                  <a16:creationId xmlns:a16="http://schemas.microsoft.com/office/drawing/2014/main" id="{BB3E4427-E5A1-09DC-89E2-B64567E80E95}"/>
                </a:ext>
              </a:extLst>
            </p:cNvPr>
            <p:cNvSpPr/>
            <p:nvPr/>
          </p:nvSpPr>
          <p:spPr>
            <a:xfrm>
              <a:off x="9158702" y="3712424"/>
              <a:ext cx="26973" cy="37899"/>
            </a:xfrm>
            <a:custGeom>
              <a:avLst/>
              <a:gdLst/>
              <a:ahLst/>
              <a:cxnLst/>
              <a:rect l="l" t="t" r="r" b="b"/>
              <a:pathLst>
                <a:path w="548" h="770" extrusionOk="0">
                  <a:moveTo>
                    <a:pt x="506" y="19"/>
                  </a:moveTo>
                  <a:cubicBezTo>
                    <a:pt x="511" y="19"/>
                    <a:pt x="517" y="22"/>
                    <a:pt x="523" y="29"/>
                  </a:cubicBezTo>
                  <a:lnTo>
                    <a:pt x="523" y="40"/>
                  </a:lnTo>
                  <a:lnTo>
                    <a:pt x="280" y="369"/>
                  </a:lnTo>
                  <a:cubicBezTo>
                    <a:pt x="268" y="393"/>
                    <a:pt x="244" y="418"/>
                    <a:pt x="219" y="442"/>
                  </a:cubicBezTo>
                  <a:cubicBezTo>
                    <a:pt x="146" y="527"/>
                    <a:pt x="49" y="637"/>
                    <a:pt x="49" y="746"/>
                  </a:cubicBezTo>
                  <a:cubicBezTo>
                    <a:pt x="49" y="758"/>
                    <a:pt x="49" y="758"/>
                    <a:pt x="36" y="758"/>
                  </a:cubicBezTo>
                  <a:cubicBezTo>
                    <a:pt x="36" y="758"/>
                    <a:pt x="25" y="758"/>
                    <a:pt x="25" y="746"/>
                  </a:cubicBezTo>
                  <a:cubicBezTo>
                    <a:pt x="25" y="648"/>
                    <a:pt x="85" y="564"/>
                    <a:pt x="158" y="491"/>
                  </a:cubicBezTo>
                  <a:cubicBezTo>
                    <a:pt x="171" y="466"/>
                    <a:pt x="182" y="442"/>
                    <a:pt x="195" y="429"/>
                  </a:cubicBezTo>
                  <a:lnTo>
                    <a:pt x="499" y="29"/>
                  </a:lnTo>
                  <a:cubicBezTo>
                    <a:pt x="499" y="22"/>
                    <a:pt x="502" y="19"/>
                    <a:pt x="506" y="19"/>
                  </a:cubicBezTo>
                  <a:close/>
                  <a:moveTo>
                    <a:pt x="506" y="1"/>
                  </a:moveTo>
                  <a:cubicBezTo>
                    <a:pt x="499" y="1"/>
                    <a:pt x="493" y="4"/>
                    <a:pt x="487" y="16"/>
                  </a:cubicBezTo>
                  <a:lnTo>
                    <a:pt x="182" y="418"/>
                  </a:lnTo>
                  <a:cubicBezTo>
                    <a:pt x="171" y="429"/>
                    <a:pt x="158" y="454"/>
                    <a:pt x="134" y="478"/>
                  </a:cubicBezTo>
                  <a:cubicBezTo>
                    <a:pt x="73" y="551"/>
                    <a:pt x="0" y="637"/>
                    <a:pt x="0" y="746"/>
                  </a:cubicBezTo>
                  <a:cubicBezTo>
                    <a:pt x="0" y="758"/>
                    <a:pt x="25" y="770"/>
                    <a:pt x="36" y="770"/>
                  </a:cubicBezTo>
                  <a:cubicBezTo>
                    <a:pt x="49" y="770"/>
                    <a:pt x="73" y="758"/>
                    <a:pt x="73" y="746"/>
                  </a:cubicBezTo>
                  <a:cubicBezTo>
                    <a:pt x="73" y="648"/>
                    <a:pt x="158" y="539"/>
                    <a:pt x="231" y="454"/>
                  </a:cubicBezTo>
                  <a:cubicBezTo>
                    <a:pt x="255" y="429"/>
                    <a:pt x="280" y="405"/>
                    <a:pt x="292" y="381"/>
                  </a:cubicBezTo>
                  <a:lnTo>
                    <a:pt x="536" y="53"/>
                  </a:lnTo>
                  <a:cubicBezTo>
                    <a:pt x="547" y="40"/>
                    <a:pt x="547" y="16"/>
                    <a:pt x="536" y="4"/>
                  </a:cubicBezTo>
                  <a:cubicBezTo>
                    <a:pt x="523" y="4"/>
                    <a:pt x="514" y="1"/>
                    <a:pt x="50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 name="Google Shape;1040;p31">
              <a:extLst>
                <a:ext uri="{FF2B5EF4-FFF2-40B4-BE49-F238E27FC236}">
                  <a16:creationId xmlns:a16="http://schemas.microsoft.com/office/drawing/2014/main" id="{96FA93FA-4B8F-2B77-C635-B3E09E475AA2}"/>
                </a:ext>
              </a:extLst>
            </p:cNvPr>
            <p:cNvSpPr/>
            <p:nvPr/>
          </p:nvSpPr>
          <p:spPr>
            <a:xfrm>
              <a:off x="9166036" y="3716362"/>
              <a:ext cx="25939" cy="35685"/>
            </a:xfrm>
            <a:custGeom>
              <a:avLst/>
              <a:gdLst/>
              <a:ahLst/>
              <a:cxnLst/>
              <a:rect l="l" t="t" r="r" b="b"/>
              <a:pathLst>
                <a:path w="527" h="725" extrusionOk="0">
                  <a:moveTo>
                    <a:pt x="495" y="1"/>
                  </a:moveTo>
                  <a:cubicBezTo>
                    <a:pt x="491" y="1"/>
                    <a:pt x="487" y="3"/>
                    <a:pt x="484" y="9"/>
                  </a:cubicBezTo>
                  <a:cubicBezTo>
                    <a:pt x="301" y="228"/>
                    <a:pt x="155" y="447"/>
                    <a:pt x="9" y="690"/>
                  </a:cubicBezTo>
                  <a:cubicBezTo>
                    <a:pt x="1" y="707"/>
                    <a:pt x="16" y="724"/>
                    <a:pt x="31" y="724"/>
                  </a:cubicBezTo>
                  <a:cubicBezTo>
                    <a:pt x="37" y="724"/>
                    <a:pt x="42" y="721"/>
                    <a:pt x="46" y="714"/>
                  </a:cubicBezTo>
                  <a:cubicBezTo>
                    <a:pt x="192" y="471"/>
                    <a:pt x="338" y="252"/>
                    <a:pt x="508" y="46"/>
                  </a:cubicBezTo>
                  <a:cubicBezTo>
                    <a:pt x="527" y="27"/>
                    <a:pt x="509" y="1"/>
                    <a:pt x="49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 name="Google Shape;1041;p31">
              <a:extLst>
                <a:ext uri="{FF2B5EF4-FFF2-40B4-BE49-F238E27FC236}">
                  <a16:creationId xmlns:a16="http://schemas.microsoft.com/office/drawing/2014/main" id="{1FDBF187-CD44-9147-8E15-EE6DC185390B}"/>
                </a:ext>
              </a:extLst>
            </p:cNvPr>
            <p:cNvSpPr/>
            <p:nvPr/>
          </p:nvSpPr>
          <p:spPr>
            <a:xfrm>
              <a:off x="9165889" y="3715919"/>
              <a:ext cx="26382" cy="36226"/>
            </a:xfrm>
            <a:custGeom>
              <a:avLst/>
              <a:gdLst/>
              <a:ahLst/>
              <a:cxnLst/>
              <a:rect l="l" t="t" r="r" b="b"/>
              <a:pathLst>
                <a:path w="536" h="736" extrusionOk="0">
                  <a:moveTo>
                    <a:pt x="511" y="18"/>
                  </a:moveTo>
                  <a:cubicBezTo>
                    <a:pt x="511" y="31"/>
                    <a:pt x="523" y="42"/>
                    <a:pt x="511" y="42"/>
                  </a:cubicBezTo>
                  <a:cubicBezTo>
                    <a:pt x="341" y="261"/>
                    <a:pt x="182" y="480"/>
                    <a:pt x="49" y="712"/>
                  </a:cubicBezTo>
                  <a:cubicBezTo>
                    <a:pt x="49" y="723"/>
                    <a:pt x="36" y="723"/>
                    <a:pt x="36" y="723"/>
                  </a:cubicBezTo>
                  <a:cubicBezTo>
                    <a:pt x="25" y="723"/>
                    <a:pt x="25" y="712"/>
                    <a:pt x="25" y="712"/>
                  </a:cubicBezTo>
                  <a:cubicBezTo>
                    <a:pt x="12" y="712"/>
                    <a:pt x="12" y="699"/>
                    <a:pt x="25" y="699"/>
                  </a:cubicBezTo>
                  <a:cubicBezTo>
                    <a:pt x="158" y="468"/>
                    <a:pt x="317" y="237"/>
                    <a:pt x="487" y="31"/>
                  </a:cubicBezTo>
                  <a:cubicBezTo>
                    <a:pt x="499" y="18"/>
                    <a:pt x="499" y="18"/>
                    <a:pt x="511" y="18"/>
                  </a:cubicBezTo>
                  <a:close/>
                  <a:moveTo>
                    <a:pt x="504" y="1"/>
                  </a:moveTo>
                  <a:cubicBezTo>
                    <a:pt x="492" y="1"/>
                    <a:pt x="483" y="10"/>
                    <a:pt x="474" y="18"/>
                  </a:cubicBezTo>
                  <a:cubicBezTo>
                    <a:pt x="304" y="225"/>
                    <a:pt x="146" y="456"/>
                    <a:pt x="0" y="687"/>
                  </a:cubicBezTo>
                  <a:lnTo>
                    <a:pt x="0" y="723"/>
                  </a:lnTo>
                  <a:cubicBezTo>
                    <a:pt x="12" y="736"/>
                    <a:pt x="25" y="736"/>
                    <a:pt x="36" y="736"/>
                  </a:cubicBezTo>
                  <a:cubicBezTo>
                    <a:pt x="49" y="736"/>
                    <a:pt x="61" y="736"/>
                    <a:pt x="61" y="723"/>
                  </a:cubicBezTo>
                  <a:cubicBezTo>
                    <a:pt x="195" y="493"/>
                    <a:pt x="353" y="261"/>
                    <a:pt x="523" y="55"/>
                  </a:cubicBezTo>
                  <a:cubicBezTo>
                    <a:pt x="536" y="42"/>
                    <a:pt x="536" y="18"/>
                    <a:pt x="523" y="6"/>
                  </a:cubicBezTo>
                  <a:cubicBezTo>
                    <a:pt x="516" y="2"/>
                    <a:pt x="510" y="1"/>
                    <a:pt x="50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 name="Google Shape;1042;p31">
              <a:extLst>
                <a:ext uri="{FF2B5EF4-FFF2-40B4-BE49-F238E27FC236}">
                  <a16:creationId xmlns:a16="http://schemas.microsoft.com/office/drawing/2014/main" id="{8D8A32DD-0ABB-E1A3-51F5-D24019F45FE8}"/>
                </a:ext>
              </a:extLst>
            </p:cNvPr>
            <p:cNvSpPr/>
            <p:nvPr/>
          </p:nvSpPr>
          <p:spPr>
            <a:xfrm>
              <a:off x="9170220" y="3721776"/>
              <a:ext cx="25496" cy="35685"/>
            </a:xfrm>
            <a:custGeom>
              <a:avLst/>
              <a:gdLst/>
              <a:ahLst/>
              <a:cxnLst/>
              <a:rect l="l" t="t" r="r" b="b"/>
              <a:pathLst>
                <a:path w="518" h="725" extrusionOk="0">
                  <a:moveTo>
                    <a:pt x="483" y="1"/>
                  </a:moveTo>
                  <a:cubicBezTo>
                    <a:pt x="479" y="1"/>
                    <a:pt x="475" y="3"/>
                    <a:pt x="472" y="9"/>
                  </a:cubicBezTo>
                  <a:cubicBezTo>
                    <a:pt x="302" y="228"/>
                    <a:pt x="156" y="447"/>
                    <a:pt x="10" y="690"/>
                  </a:cubicBezTo>
                  <a:cubicBezTo>
                    <a:pt x="1" y="707"/>
                    <a:pt x="17" y="724"/>
                    <a:pt x="35" y="724"/>
                  </a:cubicBezTo>
                  <a:cubicBezTo>
                    <a:pt x="43" y="724"/>
                    <a:pt x="51" y="721"/>
                    <a:pt x="58" y="714"/>
                  </a:cubicBezTo>
                  <a:cubicBezTo>
                    <a:pt x="192" y="483"/>
                    <a:pt x="338" y="252"/>
                    <a:pt x="508" y="45"/>
                  </a:cubicBezTo>
                  <a:cubicBezTo>
                    <a:pt x="518" y="26"/>
                    <a:pt x="498" y="1"/>
                    <a:pt x="48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 name="Google Shape;1043;p31">
              <a:extLst>
                <a:ext uri="{FF2B5EF4-FFF2-40B4-BE49-F238E27FC236}">
                  <a16:creationId xmlns:a16="http://schemas.microsoft.com/office/drawing/2014/main" id="{4F0291F0-CD0F-B440-0ED9-980236979C1A}"/>
                </a:ext>
              </a:extLst>
            </p:cNvPr>
            <p:cNvSpPr/>
            <p:nvPr/>
          </p:nvSpPr>
          <p:spPr>
            <a:xfrm>
              <a:off x="9170072" y="3721333"/>
              <a:ext cx="25791" cy="36177"/>
            </a:xfrm>
            <a:custGeom>
              <a:avLst/>
              <a:gdLst/>
              <a:ahLst/>
              <a:cxnLst/>
              <a:rect l="l" t="t" r="r" b="b"/>
              <a:pathLst>
                <a:path w="524" h="735" extrusionOk="0">
                  <a:moveTo>
                    <a:pt x="487" y="21"/>
                  </a:moveTo>
                  <a:cubicBezTo>
                    <a:pt x="490" y="21"/>
                    <a:pt x="493" y="24"/>
                    <a:pt x="499" y="29"/>
                  </a:cubicBezTo>
                  <a:cubicBezTo>
                    <a:pt x="499" y="29"/>
                    <a:pt x="511" y="42"/>
                    <a:pt x="499" y="54"/>
                  </a:cubicBezTo>
                  <a:cubicBezTo>
                    <a:pt x="341" y="261"/>
                    <a:pt x="183" y="480"/>
                    <a:pt x="49" y="711"/>
                  </a:cubicBezTo>
                  <a:cubicBezTo>
                    <a:pt x="49" y="723"/>
                    <a:pt x="37" y="723"/>
                    <a:pt x="24" y="723"/>
                  </a:cubicBezTo>
                  <a:cubicBezTo>
                    <a:pt x="24" y="711"/>
                    <a:pt x="13" y="711"/>
                    <a:pt x="24" y="699"/>
                  </a:cubicBezTo>
                  <a:cubicBezTo>
                    <a:pt x="159" y="467"/>
                    <a:pt x="316" y="237"/>
                    <a:pt x="475" y="29"/>
                  </a:cubicBezTo>
                  <a:cubicBezTo>
                    <a:pt x="481" y="24"/>
                    <a:pt x="484" y="21"/>
                    <a:pt x="487" y="21"/>
                  </a:cubicBezTo>
                  <a:close/>
                  <a:moveTo>
                    <a:pt x="493" y="0"/>
                  </a:moveTo>
                  <a:cubicBezTo>
                    <a:pt x="480" y="0"/>
                    <a:pt x="471" y="9"/>
                    <a:pt x="462" y="18"/>
                  </a:cubicBezTo>
                  <a:cubicBezTo>
                    <a:pt x="292" y="237"/>
                    <a:pt x="146" y="456"/>
                    <a:pt x="13" y="686"/>
                  </a:cubicBezTo>
                  <a:cubicBezTo>
                    <a:pt x="0" y="711"/>
                    <a:pt x="0" y="723"/>
                    <a:pt x="24" y="735"/>
                  </a:cubicBezTo>
                  <a:lnTo>
                    <a:pt x="37" y="735"/>
                  </a:lnTo>
                  <a:cubicBezTo>
                    <a:pt x="49" y="735"/>
                    <a:pt x="61" y="735"/>
                    <a:pt x="61" y="723"/>
                  </a:cubicBezTo>
                  <a:cubicBezTo>
                    <a:pt x="195" y="492"/>
                    <a:pt x="353" y="273"/>
                    <a:pt x="511" y="54"/>
                  </a:cubicBezTo>
                  <a:cubicBezTo>
                    <a:pt x="524" y="42"/>
                    <a:pt x="524" y="18"/>
                    <a:pt x="511" y="5"/>
                  </a:cubicBezTo>
                  <a:cubicBezTo>
                    <a:pt x="504" y="2"/>
                    <a:pt x="498" y="0"/>
                    <a:pt x="49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 name="Google Shape;1044;p31">
              <a:extLst>
                <a:ext uri="{FF2B5EF4-FFF2-40B4-BE49-F238E27FC236}">
                  <a16:creationId xmlns:a16="http://schemas.microsoft.com/office/drawing/2014/main" id="{699E621E-6422-5C77-98FD-BE2AF543810F}"/>
                </a:ext>
              </a:extLst>
            </p:cNvPr>
            <p:cNvSpPr/>
            <p:nvPr/>
          </p:nvSpPr>
          <p:spPr>
            <a:xfrm>
              <a:off x="9176816" y="3725861"/>
              <a:ext cx="23035" cy="32781"/>
            </a:xfrm>
            <a:custGeom>
              <a:avLst/>
              <a:gdLst/>
              <a:ahLst/>
              <a:cxnLst/>
              <a:rect l="l" t="t" r="r" b="b"/>
              <a:pathLst>
                <a:path w="468" h="666" extrusionOk="0">
                  <a:moveTo>
                    <a:pt x="434" y="0"/>
                  </a:moveTo>
                  <a:cubicBezTo>
                    <a:pt x="426" y="0"/>
                    <a:pt x="418" y="3"/>
                    <a:pt x="411" y="10"/>
                  </a:cubicBezTo>
                  <a:lnTo>
                    <a:pt x="9" y="631"/>
                  </a:lnTo>
                  <a:cubicBezTo>
                    <a:pt x="1" y="648"/>
                    <a:pt x="16" y="666"/>
                    <a:pt x="35" y="666"/>
                  </a:cubicBezTo>
                  <a:cubicBezTo>
                    <a:pt x="42" y="666"/>
                    <a:pt x="51" y="663"/>
                    <a:pt x="58" y="655"/>
                  </a:cubicBezTo>
                  <a:cubicBezTo>
                    <a:pt x="179" y="448"/>
                    <a:pt x="314" y="242"/>
                    <a:pt x="459" y="35"/>
                  </a:cubicBezTo>
                  <a:cubicBezTo>
                    <a:pt x="468" y="18"/>
                    <a:pt x="452" y="0"/>
                    <a:pt x="43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 name="Google Shape;1045;p31">
              <a:extLst>
                <a:ext uri="{FF2B5EF4-FFF2-40B4-BE49-F238E27FC236}">
                  <a16:creationId xmlns:a16="http://schemas.microsoft.com/office/drawing/2014/main" id="{DDB0909E-C956-1B61-F6A2-FF995461E9E1}"/>
                </a:ext>
              </a:extLst>
            </p:cNvPr>
            <p:cNvSpPr/>
            <p:nvPr/>
          </p:nvSpPr>
          <p:spPr>
            <a:xfrm>
              <a:off x="9176668" y="3725763"/>
              <a:ext cx="23379" cy="32977"/>
            </a:xfrm>
            <a:custGeom>
              <a:avLst/>
              <a:gdLst/>
              <a:ahLst/>
              <a:cxnLst/>
              <a:rect l="l" t="t" r="r" b="b"/>
              <a:pathLst>
                <a:path w="475" h="670" extrusionOk="0">
                  <a:moveTo>
                    <a:pt x="433" y="16"/>
                  </a:moveTo>
                  <a:cubicBezTo>
                    <a:pt x="438" y="16"/>
                    <a:pt x="444" y="19"/>
                    <a:pt x="450" y="25"/>
                  </a:cubicBezTo>
                  <a:lnTo>
                    <a:pt x="450" y="37"/>
                  </a:lnTo>
                  <a:cubicBezTo>
                    <a:pt x="304" y="231"/>
                    <a:pt x="171" y="439"/>
                    <a:pt x="49" y="645"/>
                  </a:cubicBezTo>
                  <a:cubicBezTo>
                    <a:pt x="49" y="657"/>
                    <a:pt x="49" y="657"/>
                    <a:pt x="36" y="657"/>
                  </a:cubicBezTo>
                  <a:cubicBezTo>
                    <a:pt x="36" y="657"/>
                    <a:pt x="25" y="657"/>
                    <a:pt x="25" y="645"/>
                  </a:cubicBezTo>
                  <a:lnTo>
                    <a:pt x="25" y="633"/>
                  </a:lnTo>
                  <a:cubicBezTo>
                    <a:pt x="146" y="426"/>
                    <a:pt x="280" y="220"/>
                    <a:pt x="425" y="25"/>
                  </a:cubicBezTo>
                  <a:cubicBezTo>
                    <a:pt x="425" y="19"/>
                    <a:pt x="429" y="16"/>
                    <a:pt x="433" y="16"/>
                  </a:cubicBezTo>
                  <a:close/>
                  <a:moveTo>
                    <a:pt x="462" y="1"/>
                  </a:moveTo>
                  <a:cubicBezTo>
                    <a:pt x="438" y="1"/>
                    <a:pt x="425" y="1"/>
                    <a:pt x="414" y="12"/>
                  </a:cubicBezTo>
                  <a:cubicBezTo>
                    <a:pt x="268" y="207"/>
                    <a:pt x="134" y="414"/>
                    <a:pt x="12" y="621"/>
                  </a:cubicBezTo>
                  <a:cubicBezTo>
                    <a:pt x="0" y="633"/>
                    <a:pt x="0" y="645"/>
                    <a:pt x="12" y="657"/>
                  </a:cubicBezTo>
                  <a:cubicBezTo>
                    <a:pt x="12" y="669"/>
                    <a:pt x="25" y="669"/>
                    <a:pt x="36" y="669"/>
                  </a:cubicBezTo>
                  <a:cubicBezTo>
                    <a:pt x="49" y="669"/>
                    <a:pt x="61" y="669"/>
                    <a:pt x="61" y="657"/>
                  </a:cubicBezTo>
                  <a:cubicBezTo>
                    <a:pt x="195" y="450"/>
                    <a:pt x="328" y="244"/>
                    <a:pt x="462" y="49"/>
                  </a:cubicBezTo>
                  <a:cubicBezTo>
                    <a:pt x="474" y="37"/>
                    <a:pt x="474" y="12"/>
                    <a:pt x="46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 name="Google Shape;1046;p31">
              <a:extLst>
                <a:ext uri="{FF2B5EF4-FFF2-40B4-BE49-F238E27FC236}">
                  <a16:creationId xmlns:a16="http://schemas.microsoft.com/office/drawing/2014/main" id="{FFAFEBB4-D46B-4E9C-9964-98C72CFDBA69}"/>
                </a:ext>
              </a:extLst>
            </p:cNvPr>
            <p:cNvSpPr/>
            <p:nvPr/>
          </p:nvSpPr>
          <p:spPr>
            <a:xfrm>
              <a:off x="9181640" y="3732457"/>
              <a:ext cx="19442" cy="29778"/>
            </a:xfrm>
            <a:custGeom>
              <a:avLst/>
              <a:gdLst/>
              <a:ahLst/>
              <a:cxnLst/>
              <a:rect l="l" t="t" r="r" b="b"/>
              <a:pathLst>
                <a:path w="395" h="605" extrusionOk="0">
                  <a:moveTo>
                    <a:pt x="364" y="1"/>
                  </a:moveTo>
                  <a:cubicBezTo>
                    <a:pt x="358" y="1"/>
                    <a:pt x="353" y="4"/>
                    <a:pt x="349" y="11"/>
                  </a:cubicBezTo>
                  <a:cubicBezTo>
                    <a:pt x="227" y="193"/>
                    <a:pt x="118" y="376"/>
                    <a:pt x="8" y="570"/>
                  </a:cubicBezTo>
                  <a:cubicBezTo>
                    <a:pt x="0" y="587"/>
                    <a:pt x="16" y="605"/>
                    <a:pt x="30" y="605"/>
                  </a:cubicBezTo>
                  <a:cubicBezTo>
                    <a:pt x="36" y="605"/>
                    <a:pt x="42" y="602"/>
                    <a:pt x="45" y="594"/>
                  </a:cubicBezTo>
                  <a:cubicBezTo>
                    <a:pt x="167" y="400"/>
                    <a:pt x="276" y="217"/>
                    <a:pt x="386" y="35"/>
                  </a:cubicBezTo>
                  <a:cubicBezTo>
                    <a:pt x="394" y="18"/>
                    <a:pt x="378" y="1"/>
                    <a:pt x="36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 name="Google Shape;1047;p31">
              <a:extLst>
                <a:ext uri="{FF2B5EF4-FFF2-40B4-BE49-F238E27FC236}">
                  <a16:creationId xmlns:a16="http://schemas.microsoft.com/office/drawing/2014/main" id="{58DCC2A4-FBE5-811E-BC1F-CADED368C70E}"/>
                </a:ext>
              </a:extLst>
            </p:cNvPr>
            <p:cNvSpPr/>
            <p:nvPr/>
          </p:nvSpPr>
          <p:spPr>
            <a:xfrm>
              <a:off x="9180803" y="3731768"/>
              <a:ext cx="20426" cy="30566"/>
            </a:xfrm>
            <a:custGeom>
              <a:avLst/>
              <a:gdLst/>
              <a:ahLst/>
              <a:cxnLst/>
              <a:rect l="l" t="t" r="r" b="b"/>
              <a:pathLst>
                <a:path w="415" h="621" extrusionOk="0">
                  <a:moveTo>
                    <a:pt x="390" y="25"/>
                  </a:moveTo>
                  <a:cubicBezTo>
                    <a:pt x="403" y="36"/>
                    <a:pt x="403" y="36"/>
                    <a:pt x="390" y="36"/>
                  </a:cubicBezTo>
                  <a:lnTo>
                    <a:pt x="62" y="596"/>
                  </a:lnTo>
                  <a:cubicBezTo>
                    <a:pt x="56" y="602"/>
                    <a:pt x="50" y="605"/>
                    <a:pt x="45" y="605"/>
                  </a:cubicBezTo>
                  <a:cubicBezTo>
                    <a:pt x="41" y="605"/>
                    <a:pt x="38" y="602"/>
                    <a:pt x="38" y="596"/>
                  </a:cubicBezTo>
                  <a:cubicBezTo>
                    <a:pt x="38" y="596"/>
                    <a:pt x="25" y="596"/>
                    <a:pt x="38" y="584"/>
                  </a:cubicBezTo>
                  <a:lnTo>
                    <a:pt x="366" y="25"/>
                  </a:lnTo>
                  <a:close/>
                  <a:moveTo>
                    <a:pt x="378" y="0"/>
                  </a:moveTo>
                  <a:cubicBezTo>
                    <a:pt x="366" y="0"/>
                    <a:pt x="366" y="12"/>
                    <a:pt x="354" y="12"/>
                  </a:cubicBezTo>
                  <a:lnTo>
                    <a:pt x="14" y="571"/>
                  </a:lnTo>
                  <a:cubicBezTo>
                    <a:pt x="1" y="596"/>
                    <a:pt x="14" y="608"/>
                    <a:pt x="25" y="620"/>
                  </a:cubicBezTo>
                  <a:lnTo>
                    <a:pt x="50" y="620"/>
                  </a:lnTo>
                  <a:cubicBezTo>
                    <a:pt x="62" y="620"/>
                    <a:pt x="62" y="620"/>
                    <a:pt x="74" y="608"/>
                  </a:cubicBezTo>
                  <a:lnTo>
                    <a:pt x="414" y="49"/>
                  </a:lnTo>
                  <a:lnTo>
                    <a:pt x="414" y="25"/>
                  </a:lnTo>
                  <a:cubicBezTo>
                    <a:pt x="403" y="12"/>
                    <a:pt x="390" y="0"/>
                    <a:pt x="378"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 name="Google Shape;1048;p31">
              <a:extLst>
                <a:ext uri="{FF2B5EF4-FFF2-40B4-BE49-F238E27FC236}">
                  <a16:creationId xmlns:a16="http://schemas.microsoft.com/office/drawing/2014/main" id="{8E5C221C-77B0-AEA8-216B-BD95DB65092D}"/>
                </a:ext>
              </a:extLst>
            </p:cNvPr>
            <p:cNvSpPr/>
            <p:nvPr/>
          </p:nvSpPr>
          <p:spPr>
            <a:xfrm>
              <a:off x="9187005" y="3735410"/>
              <a:ext cx="18851" cy="29778"/>
            </a:xfrm>
            <a:custGeom>
              <a:avLst/>
              <a:gdLst/>
              <a:ahLst/>
              <a:cxnLst/>
              <a:rect l="l" t="t" r="r" b="b"/>
              <a:pathLst>
                <a:path w="383" h="605" extrusionOk="0">
                  <a:moveTo>
                    <a:pt x="352" y="1"/>
                  </a:moveTo>
                  <a:cubicBezTo>
                    <a:pt x="347" y="1"/>
                    <a:pt x="341" y="4"/>
                    <a:pt x="337" y="11"/>
                  </a:cubicBezTo>
                  <a:cubicBezTo>
                    <a:pt x="215" y="194"/>
                    <a:pt x="107" y="376"/>
                    <a:pt x="9" y="570"/>
                  </a:cubicBezTo>
                  <a:cubicBezTo>
                    <a:pt x="0" y="588"/>
                    <a:pt x="16" y="605"/>
                    <a:pt x="30" y="605"/>
                  </a:cubicBezTo>
                  <a:cubicBezTo>
                    <a:pt x="36" y="605"/>
                    <a:pt x="42" y="602"/>
                    <a:pt x="45" y="595"/>
                  </a:cubicBezTo>
                  <a:cubicBezTo>
                    <a:pt x="155" y="400"/>
                    <a:pt x="264" y="218"/>
                    <a:pt x="374" y="35"/>
                  </a:cubicBezTo>
                  <a:cubicBezTo>
                    <a:pt x="382" y="18"/>
                    <a:pt x="367" y="1"/>
                    <a:pt x="35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 name="Google Shape;1049;p31">
              <a:extLst>
                <a:ext uri="{FF2B5EF4-FFF2-40B4-BE49-F238E27FC236}">
                  <a16:creationId xmlns:a16="http://schemas.microsoft.com/office/drawing/2014/main" id="{738CA985-E0E1-E492-7974-FE852074E6BF}"/>
                </a:ext>
              </a:extLst>
            </p:cNvPr>
            <p:cNvSpPr/>
            <p:nvPr/>
          </p:nvSpPr>
          <p:spPr>
            <a:xfrm>
              <a:off x="9186808" y="3734721"/>
              <a:ext cx="19196" cy="30615"/>
            </a:xfrm>
            <a:custGeom>
              <a:avLst/>
              <a:gdLst/>
              <a:ahLst/>
              <a:cxnLst/>
              <a:rect l="l" t="t" r="r" b="b"/>
              <a:pathLst>
                <a:path w="390" h="622" extrusionOk="0">
                  <a:moveTo>
                    <a:pt x="378" y="25"/>
                  </a:moveTo>
                  <a:cubicBezTo>
                    <a:pt x="378" y="38"/>
                    <a:pt x="378" y="38"/>
                    <a:pt x="365" y="38"/>
                  </a:cubicBezTo>
                  <a:cubicBezTo>
                    <a:pt x="256" y="220"/>
                    <a:pt x="147" y="414"/>
                    <a:pt x="49" y="597"/>
                  </a:cubicBezTo>
                  <a:cubicBezTo>
                    <a:pt x="38" y="609"/>
                    <a:pt x="25" y="609"/>
                    <a:pt x="25" y="609"/>
                  </a:cubicBezTo>
                  <a:cubicBezTo>
                    <a:pt x="25" y="597"/>
                    <a:pt x="13" y="597"/>
                    <a:pt x="25" y="584"/>
                  </a:cubicBezTo>
                  <a:cubicBezTo>
                    <a:pt x="122" y="403"/>
                    <a:pt x="232" y="208"/>
                    <a:pt x="341" y="25"/>
                  </a:cubicBezTo>
                  <a:close/>
                  <a:moveTo>
                    <a:pt x="354" y="1"/>
                  </a:moveTo>
                  <a:cubicBezTo>
                    <a:pt x="341" y="1"/>
                    <a:pt x="341" y="13"/>
                    <a:pt x="329" y="13"/>
                  </a:cubicBezTo>
                  <a:cubicBezTo>
                    <a:pt x="219" y="195"/>
                    <a:pt x="111" y="390"/>
                    <a:pt x="1" y="573"/>
                  </a:cubicBezTo>
                  <a:cubicBezTo>
                    <a:pt x="1" y="597"/>
                    <a:pt x="1" y="609"/>
                    <a:pt x="25" y="621"/>
                  </a:cubicBezTo>
                  <a:lnTo>
                    <a:pt x="38" y="621"/>
                  </a:lnTo>
                  <a:cubicBezTo>
                    <a:pt x="49" y="621"/>
                    <a:pt x="62" y="621"/>
                    <a:pt x="62" y="609"/>
                  </a:cubicBezTo>
                  <a:cubicBezTo>
                    <a:pt x="159" y="414"/>
                    <a:pt x="268" y="232"/>
                    <a:pt x="390" y="49"/>
                  </a:cubicBezTo>
                  <a:lnTo>
                    <a:pt x="390" y="25"/>
                  </a:lnTo>
                  <a:cubicBezTo>
                    <a:pt x="378" y="13"/>
                    <a:pt x="365" y="1"/>
                    <a:pt x="35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 name="Google Shape;1050;p31">
              <a:extLst>
                <a:ext uri="{FF2B5EF4-FFF2-40B4-BE49-F238E27FC236}">
                  <a16:creationId xmlns:a16="http://schemas.microsoft.com/office/drawing/2014/main" id="{58C1B288-CA0A-1758-7CC8-BFD9FEF6A3E1}"/>
                </a:ext>
              </a:extLst>
            </p:cNvPr>
            <p:cNvSpPr/>
            <p:nvPr/>
          </p:nvSpPr>
          <p:spPr>
            <a:xfrm>
              <a:off x="9192961" y="3742252"/>
              <a:ext cx="14077" cy="25348"/>
            </a:xfrm>
            <a:custGeom>
              <a:avLst/>
              <a:gdLst/>
              <a:ahLst/>
              <a:cxnLst/>
              <a:rect l="l" t="t" r="r" b="b"/>
              <a:pathLst>
                <a:path w="286" h="515" extrusionOk="0">
                  <a:moveTo>
                    <a:pt x="250" y="0"/>
                  </a:moveTo>
                  <a:cubicBezTo>
                    <a:pt x="241" y="0"/>
                    <a:pt x="233" y="5"/>
                    <a:pt x="229" y="18"/>
                  </a:cubicBezTo>
                  <a:cubicBezTo>
                    <a:pt x="156" y="164"/>
                    <a:pt x="83" y="322"/>
                    <a:pt x="10" y="480"/>
                  </a:cubicBezTo>
                  <a:cubicBezTo>
                    <a:pt x="1" y="497"/>
                    <a:pt x="17" y="515"/>
                    <a:pt x="31" y="515"/>
                  </a:cubicBezTo>
                  <a:cubicBezTo>
                    <a:pt x="37" y="515"/>
                    <a:pt x="42" y="512"/>
                    <a:pt x="46" y="504"/>
                  </a:cubicBezTo>
                  <a:cubicBezTo>
                    <a:pt x="119" y="347"/>
                    <a:pt x="204" y="188"/>
                    <a:pt x="277" y="42"/>
                  </a:cubicBezTo>
                  <a:cubicBezTo>
                    <a:pt x="285" y="19"/>
                    <a:pt x="267" y="0"/>
                    <a:pt x="25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 name="Google Shape;1051;p31">
              <a:extLst>
                <a:ext uri="{FF2B5EF4-FFF2-40B4-BE49-F238E27FC236}">
                  <a16:creationId xmlns:a16="http://schemas.microsoft.com/office/drawing/2014/main" id="{A63B232C-BBFA-ED7E-500C-6A60B9F41155}"/>
                </a:ext>
              </a:extLst>
            </p:cNvPr>
            <p:cNvSpPr/>
            <p:nvPr/>
          </p:nvSpPr>
          <p:spPr>
            <a:xfrm>
              <a:off x="9192222" y="3741908"/>
              <a:ext cx="15012" cy="26382"/>
            </a:xfrm>
            <a:custGeom>
              <a:avLst/>
              <a:gdLst/>
              <a:ahLst/>
              <a:cxnLst/>
              <a:rect l="l" t="t" r="r" b="b"/>
              <a:pathLst>
                <a:path w="305" h="536" extrusionOk="0">
                  <a:moveTo>
                    <a:pt x="268" y="13"/>
                  </a:moveTo>
                  <a:lnTo>
                    <a:pt x="268" y="25"/>
                  </a:lnTo>
                  <a:cubicBezTo>
                    <a:pt x="280" y="25"/>
                    <a:pt x="292" y="38"/>
                    <a:pt x="280" y="38"/>
                  </a:cubicBezTo>
                  <a:lnTo>
                    <a:pt x="49" y="511"/>
                  </a:lnTo>
                  <a:lnTo>
                    <a:pt x="37" y="511"/>
                  </a:lnTo>
                  <a:cubicBezTo>
                    <a:pt x="25" y="511"/>
                    <a:pt x="25" y="500"/>
                    <a:pt x="25" y="487"/>
                  </a:cubicBezTo>
                  <a:lnTo>
                    <a:pt x="255" y="25"/>
                  </a:lnTo>
                  <a:lnTo>
                    <a:pt x="268" y="13"/>
                  </a:lnTo>
                  <a:close/>
                  <a:moveTo>
                    <a:pt x="280" y="1"/>
                  </a:moveTo>
                  <a:cubicBezTo>
                    <a:pt x="268" y="1"/>
                    <a:pt x="244" y="1"/>
                    <a:pt x="244" y="13"/>
                  </a:cubicBezTo>
                  <a:lnTo>
                    <a:pt x="12" y="487"/>
                  </a:lnTo>
                  <a:cubicBezTo>
                    <a:pt x="1" y="500"/>
                    <a:pt x="12" y="524"/>
                    <a:pt x="25" y="524"/>
                  </a:cubicBezTo>
                  <a:cubicBezTo>
                    <a:pt x="37" y="536"/>
                    <a:pt x="37" y="536"/>
                    <a:pt x="49" y="536"/>
                  </a:cubicBezTo>
                  <a:lnTo>
                    <a:pt x="74" y="511"/>
                  </a:lnTo>
                  <a:lnTo>
                    <a:pt x="292" y="49"/>
                  </a:lnTo>
                  <a:cubicBezTo>
                    <a:pt x="304" y="25"/>
                    <a:pt x="292" y="13"/>
                    <a:pt x="28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 name="Google Shape;1052;p31">
              <a:extLst>
                <a:ext uri="{FF2B5EF4-FFF2-40B4-BE49-F238E27FC236}">
                  <a16:creationId xmlns:a16="http://schemas.microsoft.com/office/drawing/2014/main" id="{F755704C-2163-3FA6-8D82-9C7D4615285A}"/>
                </a:ext>
              </a:extLst>
            </p:cNvPr>
            <p:cNvSpPr/>
            <p:nvPr/>
          </p:nvSpPr>
          <p:spPr>
            <a:xfrm>
              <a:off x="9198375" y="3748799"/>
              <a:ext cx="13437" cy="23035"/>
            </a:xfrm>
            <a:custGeom>
              <a:avLst/>
              <a:gdLst/>
              <a:ahLst/>
              <a:cxnLst/>
              <a:rect l="l" t="t" r="r" b="b"/>
              <a:pathLst>
                <a:path w="273" h="468" extrusionOk="0">
                  <a:moveTo>
                    <a:pt x="238" y="1"/>
                  </a:moveTo>
                  <a:cubicBezTo>
                    <a:pt x="229" y="1"/>
                    <a:pt x="220" y="6"/>
                    <a:pt x="216" y="19"/>
                  </a:cubicBezTo>
                  <a:cubicBezTo>
                    <a:pt x="143" y="153"/>
                    <a:pt x="70" y="298"/>
                    <a:pt x="9" y="433"/>
                  </a:cubicBezTo>
                  <a:cubicBezTo>
                    <a:pt x="1" y="450"/>
                    <a:pt x="16" y="467"/>
                    <a:pt x="30" y="467"/>
                  </a:cubicBezTo>
                  <a:cubicBezTo>
                    <a:pt x="36" y="467"/>
                    <a:pt x="42" y="464"/>
                    <a:pt x="46" y="457"/>
                  </a:cubicBezTo>
                  <a:cubicBezTo>
                    <a:pt x="119" y="323"/>
                    <a:pt x="192" y="177"/>
                    <a:pt x="265" y="44"/>
                  </a:cubicBezTo>
                  <a:cubicBezTo>
                    <a:pt x="272" y="20"/>
                    <a:pt x="254" y="1"/>
                    <a:pt x="23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 name="Google Shape;1053;p31">
              <a:extLst>
                <a:ext uri="{FF2B5EF4-FFF2-40B4-BE49-F238E27FC236}">
                  <a16:creationId xmlns:a16="http://schemas.microsoft.com/office/drawing/2014/main" id="{FA11663C-CA8A-778B-4F6E-ED8B00A46636}"/>
                </a:ext>
              </a:extLst>
            </p:cNvPr>
            <p:cNvSpPr/>
            <p:nvPr/>
          </p:nvSpPr>
          <p:spPr>
            <a:xfrm>
              <a:off x="9198227" y="3748503"/>
              <a:ext cx="13782" cy="24019"/>
            </a:xfrm>
            <a:custGeom>
              <a:avLst/>
              <a:gdLst/>
              <a:ahLst/>
              <a:cxnLst/>
              <a:rect l="l" t="t" r="r" b="b"/>
              <a:pathLst>
                <a:path w="280" h="488" extrusionOk="0">
                  <a:moveTo>
                    <a:pt x="243" y="13"/>
                  </a:moveTo>
                  <a:lnTo>
                    <a:pt x="255" y="25"/>
                  </a:lnTo>
                  <a:lnTo>
                    <a:pt x="255" y="37"/>
                  </a:lnTo>
                  <a:lnTo>
                    <a:pt x="36" y="463"/>
                  </a:lnTo>
                  <a:lnTo>
                    <a:pt x="12" y="463"/>
                  </a:lnTo>
                  <a:lnTo>
                    <a:pt x="12" y="439"/>
                  </a:lnTo>
                  <a:lnTo>
                    <a:pt x="231" y="25"/>
                  </a:lnTo>
                  <a:cubicBezTo>
                    <a:pt x="231" y="25"/>
                    <a:pt x="231" y="13"/>
                    <a:pt x="243" y="13"/>
                  </a:cubicBezTo>
                  <a:close/>
                  <a:moveTo>
                    <a:pt x="231" y="1"/>
                  </a:moveTo>
                  <a:cubicBezTo>
                    <a:pt x="231" y="1"/>
                    <a:pt x="219" y="13"/>
                    <a:pt x="206" y="13"/>
                  </a:cubicBezTo>
                  <a:lnTo>
                    <a:pt x="0" y="439"/>
                  </a:lnTo>
                  <a:lnTo>
                    <a:pt x="0" y="463"/>
                  </a:lnTo>
                  <a:cubicBezTo>
                    <a:pt x="12" y="475"/>
                    <a:pt x="24" y="487"/>
                    <a:pt x="36" y="487"/>
                  </a:cubicBezTo>
                  <a:cubicBezTo>
                    <a:pt x="49" y="487"/>
                    <a:pt x="49" y="475"/>
                    <a:pt x="60" y="463"/>
                  </a:cubicBezTo>
                  <a:lnTo>
                    <a:pt x="268" y="50"/>
                  </a:lnTo>
                  <a:cubicBezTo>
                    <a:pt x="279" y="37"/>
                    <a:pt x="279" y="25"/>
                    <a:pt x="268" y="13"/>
                  </a:cubicBezTo>
                  <a:cubicBezTo>
                    <a:pt x="255" y="1"/>
                    <a:pt x="243" y="1"/>
                    <a:pt x="23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 name="Google Shape;1054;p31">
              <a:extLst>
                <a:ext uri="{FF2B5EF4-FFF2-40B4-BE49-F238E27FC236}">
                  <a16:creationId xmlns:a16="http://schemas.microsoft.com/office/drawing/2014/main" id="{CD2831F3-8BE0-A016-B78C-09247A866D6E}"/>
                </a:ext>
              </a:extLst>
            </p:cNvPr>
            <p:cNvSpPr/>
            <p:nvPr/>
          </p:nvSpPr>
          <p:spPr>
            <a:xfrm>
              <a:off x="9207333" y="3753376"/>
              <a:ext cx="10484" cy="18457"/>
            </a:xfrm>
            <a:custGeom>
              <a:avLst/>
              <a:gdLst/>
              <a:ahLst/>
              <a:cxnLst/>
              <a:rect l="l" t="t" r="r" b="b"/>
              <a:pathLst>
                <a:path w="213" h="375" extrusionOk="0">
                  <a:moveTo>
                    <a:pt x="183" y="1"/>
                  </a:moveTo>
                  <a:cubicBezTo>
                    <a:pt x="177" y="1"/>
                    <a:pt x="171" y="4"/>
                    <a:pt x="167" y="11"/>
                  </a:cubicBezTo>
                  <a:cubicBezTo>
                    <a:pt x="119" y="121"/>
                    <a:pt x="58" y="230"/>
                    <a:pt x="10" y="340"/>
                  </a:cubicBezTo>
                  <a:cubicBezTo>
                    <a:pt x="1" y="357"/>
                    <a:pt x="17" y="374"/>
                    <a:pt x="31" y="374"/>
                  </a:cubicBezTo>
                  <a:cubicBezTo>
                    <a:pt x="37" y="374"/>
                    <a:pt x="42" y="371"/>
                    <a:pt x="46" y="364"/>
                  </a:cubicBezTo>
                  <a:cubicBezTo>
                    <a:pt x="107" y="254"/>
                    <a:pt x="156" y="145"/>
                    <a:pt x="204" y="35"/>
                  </a:cubicBezTo>
                  <a:cubicBezTo>
                    <a:pt x="213" y="18"/>
                    <a:pt x="197" y="1"/>
                    <a:pt x="18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 name="Google Shape;1055;p31">
              <a:extLst>
                <a:ext uri="{FF2B5EF4-FFF2-40B4-BE49-F238E27FC236}">
                  <a16:creationId xmlns:a16="http://schemas.microsoft.com/office/drawing/2014/main" id="{257D11ED-E7D1-9331-659D-3F48D59FF118}"/>
                </a:ext>
              </a:extLst>
            </p:cNvPr>
            <p:cNvSpPr/>
            <p:nvPr/>
          </p:nvSpPr>
          <p:spPr>
            <a:xfrm>
              <a:off x="9207186" y="3752687"/>
              <a:ext cx="10779" cy="19836"/>
            </a:xfrm>
            <a:custGeom>
              <a:avLst/>
              <a:gdLst/>
              <a:ahLst/>
              <a:cxnLst/>
              <a:rect l="l" t="t" r="r" b="b"/>
              <a:pathLst>
                <a:path w="219" h="403" extrusionOk="0">
                  <a:moveTo>
                    <a:pt x="195" y="25"/>
                  </a:moveTo>
                  <a:cubicBezTo>
                    <a:pt x="207" y="38"/>
                    <a:pt x="207" y="38"/>
                    <a:pt x="195" y="49"/>
                  </a:cubicBezTo>
                  <a:lnTo>
                    <a:pt x="49" y="378"/>
                  </a:lnTo>
                  <a:lnTo>
                    <a:pt x="24" y="378"/>
                  </a:lnTo>
                  <a:cubicBezTo>
                    <a:pt x="24" y="365"/>
                    <a:pt x="13" y="365"/>
                    <a:pt x="24" y="354"/>
                  </a:cubicBezTo>
                  <a:lnTo>
                    <a:pt x="170" y="25"/>
                  </a:lnTo>
                  <a:close/>
                  <a:moveTo>
                    <a:pt x="183" y="1"/>
                  </a:moveTo>
                  <a:cubicBezTo>
                    <a:pt x="170" y="1"/>
                    <a:pt x="159" y="13"/>
                    <a:pt x="159" y="25"/>
                  </a:cubicBezTo>
                  <a:lnTo>
                    <a:pt x="0" y="354"/>
                  </a:lnTo>
                  <a:cubicBezTo>
                    <a:pt x="0" y="365"/>
                    <a:pt x="0" y="378"/>
                    <a:pt x="13" y="390"/>
                  </a:cubicBezTo>
                  <a:cubicBezTo>
                    <a:pt x="13" y="390"/>
                    <a:pt x="24" y="402"/>
                    <a:pt x="37" y="402"/>
                  </a:cubicBezTo>
                  <a:cubicBezTo>
                    <a:pt x="49" y="402"/>
                    <a:pt x="61" y="390"/>
                    <a:pt x="61" y="378"/>
                  </a:cubicBezTo>
                  <a:lnTo>
                    <a:pt x="219" y="49"/>
                  </a:lnTo>
                  <a:lnTo>
                    <a:pt x="219" y="25"/>
                  </a:lnTo>
                  <a:cubicBezTo>
                    <a:pt x="207" y="13"/>
                    <a:pt x="195" y="1"/>
                    <a:pt x="18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 name="Google Shape;1056;p31">
              <a:extLst>
                <a:ext uri="{FF2B5EF4-FFF2-40B4-BE49-F238E27FC236}">
                  <a16:creationId xmlns:a16="http://schemas.microsoft.com/office/drawing/2014/main" id="{C469B793-B2AF-4AB3-3755-63DE7235E007}"/>
                </a:ext>
              </a:extLst>
            </p:cNvPr>
            <p:cNvSpPr/>
            <p:nvPr/>
          </p:nvSpPr>
          <p:spPr>
            <a:xfrm>
              <a:off x="9057699" y="3553536"/>
              <a:ext cx="39228" cy="42871"/>
            </a:xfrm>
            <a:custGeom>
              <a:avLst/>
              <a:gdLst/>
              <a:ahLst/>
              <a:cxnLst/>
              <a:rect l="l" t="t" r="r" b="b"/>
              <a:pathLst>
                <a:path w="797" h="871" extrusionOk="0">
                  <a:moveTo>
                    <a:pt x="767" y="1"/>
                  </a:moveTo>
                  <a:cubicBezTo>
                    <a:pt x="762" y="1"/>
                    <a:pt x="756" y="3"/>
                    <a:pt x="751" y="9"/>
                  </a:cubicBezTo>
                  <a:cubicBezTo>
                    <a:pt x="483" y="265"/>
                    <a:pt x="240" y="544"/>
                    <a:pt x="9" y="836"/>
                  </a:cubicBezTo>
                  <a:cubicBezTo>
                    <a:pt x="0" y="853"/>
                    <a:pt x="16" y="870"/>
                    <a:pt x="35" y="870"/>
                  </a:cubicBezTo>
                  <a:cubicBezTo>
                    <a:pt x="43" y="870"/>
                    <a:pt x="51" y="867"/>
                    <a:pt x="58" y="860"/>
                  </a:cubicBezTo>
                  <a:cubicBezTo>
                    <a:pt x="277" y="568"/>
                    <a:pt x="520" y="301"/>
                    <a:pt x="788" y="46"/>
                  </a:cubicBezTo>
                  <a:cubicBezTo>
                    <a:pt x="797" y="27"/>
                    <a:pt x="784" y="1"/>
                    <a:pt x="76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 name="Google Shape;1057;p31">
              <a:extLst>
                <a:ext uri="{FF2B5EF4-FFF2-40B4-BE49-F238E27FC236}">
                  <a16:creationId xmlns:a16="http://schemas.microsoft.com/office/drawing/2014/main" id="{F13D0A0E-74E9-90FA-B14D-7F3C96867C42}"/>
                </a:ext>
              </a:extLst>
            </p:cNvPr>
            <p:cNvSpPr/>
            <p:nvPr/>
          </p:nvSpPr>
          <p:spPr>
            <a:xfrm>
              <a:off x="9057502" y="3553290"/>
              <a:ext cx="39573" cy="43215"/>
            </a:xfrm>
            <a:custGeom>
              <a:avLst/>
              <a:gdLst/>
              <a:ahLst/>
              <a:cxnLst/>
              <a:rect l="l" t="t" r="r" b="b"/>
              <a:pathLst>
                <a:path w="804" h="878" extrusionOk="0">
                  <a:moveTo>
                    <a:pt x="772" y="17"/>
                  </a:moveTo>
                  <a:cubicBezTo>
                    <a:pt x="776" y="17"/>
                    <a:pt x="779" y="20"/>
                    <a:pt x="779" y="27"/>
                  </a:cubicBezTo>
                  <a:cubicBezTo>
                    <a:pt x="779" y="27"/>
                    <a:pt x="792" y="38"/>
                    <a:pt x="779" y="38"/>
                  </a:cubicBezTo>
                  <a:cubicBezTo>
                    <a:pt x="512" y="294"/>
                    <a:pt x="268" y="573"/>
                    <a:pt x="49" y="854"/>
                  </a:cubicBezTo>
                  <a:cubicBezTo>
                    <a:pt x="49" y="865"/>
                    <a:pt x="38" y="865"/>
                    <a:pt x="25" y="865"/>
                  </a:cubicBezTo>
                  <a:lnTo>
                    <a:pt x="25" y="841"/>
                  </a:lnTo>
                  <a:cubicBezTo>
                    <a:pt x="244" y="549"/>
                    <a:pt x="500" y="270"/>
                    <a:pt x="755" y="27"/>
                  </a:cubicBezTo>
                  <a:cubicBezTo>
                    <a:pt x="761" y="20"/>
                    <a:pt x="767" y="17"/>
                    <a:pt x="772" y="17"/>
                  </a:cubicBezTo>
                  <a:close/>
                  <a:moveTo>
                    <a:pt x="768" y="0"/>
                  </a:moveTo>
                  <a:cubicBezTo>
                    <a:pt x="761" y="0"/>
                    <a:pt x="753" y="4"/>
                    <a:pt x="743" y="14"/>
                  </a:cubicBezTo>
                  <a:cubicBezTo>
                    <a:pt x="487" y="257"/>
                    <a:pt x="232" y="537"/>
                    <a:pt x="13" y="829"/>
                  </a:cubicBezTo>
                  <a:cubicBezTo>
                    <a:pt x="1" y="854"/>
                    <a:pt x="1" y="865"/>
                    <a:pt x="13" y="878"/>
                  </a:cubicBezTo>
                  <a:lnTo>
                    <a:pt x="38" y="878"/>
                  </a:lnTo>
                  <a:cubicBezTo>
                    <a:pt x="49" y="878"/>
                    <a:pt x="62" y="878"/>
                    <a:pt x="62" y="865"/>
                  </a:cubicBezTo>
                  <a:cubicBezTo>
                    <a:pt x="281" y="586"/>
                    <a:pt x="524" y="306"/>
                    <a:pt x="792" y="51"/>
                  </a:cubicBezTo>
                  <a:cubicBezTo>
                    <a:pt x="803" y="38"/>
                    <a:pt x="803" y="27"/>
                    <a:pt x="792" y="14"/>
                  </a:cubicBezTo>
                  <a:cubicBezTo>
                    <a:pt x="784" y="7"/>
                    <a:pt x="777" y="0"/>
                    <a:pt x="768"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 name="Google Shape;1058;p31">
              <a:extLst>
                <a:ext uri="{FF2B5EF4-FFF2-40B4-BE49-F238E27FC236}">
                  <a16:creationId xmlns:a16="http://schemas.microsoft.com/office/drawing/2014/main" id="{5AB2864F-68B9-DBCB-BFD5-B6F65B42713B}"/>
                </a:ext>
              </a:extLst>
            </p:cNvPr>
            <p:cNvSpPr/>
            <p:nvPr/>
          </p:nvSpPr>
          <p:spPr>
            <a:xfrm>
              <a:off x="9055386" y="3552355"/>
              <a:ext cx="54733" cy="60688"/>
            </a:xfrm>
            <a:custGeom>
              <a:avLst/>
              <a:gdLst/>
              <a:ahLst/>
              <a:cxnLst/>
              <a:rect l="l" t="t" r="r" b="b"/>
              <a:pathLst>
                <a:path w="1112" h="1233" extrusionOk="0">
                  <a:moveTo>
                    <a:pt x="1082" y="1"/>
                  </a:moveTo>
                  <a:cubicBezTo>
                    <a:pt x="1076" y="1"/>
                    <a:pt x="1071" y="3"/>
                    <a:pt x="1065" y="9"/>
                  </a:cubicBezTo>
                  <a:cubicBezTo>
                    <a:pt x="1065" y="9"/>
                    <a:pt x="1065" y="9"/>
                    <a:pt x="1065" y="9"/>
                  </a:cubicBezTo>
                  <a:lnTo>
                    <a:pt x="1065" y="9"/>
                  </a:lnTo>
                  <a:cubicBezTo>
                    <a:pt x="1029" y="33"/>
                    <a:pt x="1005" y="57"/>
                    <a:pt x="981" y="94"/>
                  </a:cubicBezTo>
                  <a:cubicBezTo>
                    <a:pt x="973" y="98"/>
                    <a:pt x="971" y="105"/>
                    <a:pt x="973" y="111"/>
                  </a:cubicBezTo>
                  <a:lnTo>
                    <a:pt x="973" y="111"/>
                  </a:lnTo>
                  <a:cubicBezTo>
                    <a:pt x="652" y="468"/>
                    <a:pt x="330" y="834"/>
                    <a:pt x="19" y="1189"/>
                  </a:cubicBezTo>
                  <a:cubicBezTo>
                    <a:pt x="1" y="1207"/>
                    <a:pt x="18" y="1233"/>
                    <a:pt x="38" y="1233"/>
                  </a:cubicBezTo>
                  <a:cubicBezTo>
                    <a:pt x="44" y="1233"/>
                    <a:pt x="51" y="1230"/>
                    <a:pt x="56" y="1225"/>
                  </a:cubicBezTo>
                  <a:cubicBezTo>
                    <a:pt x="397" y="824"/>
                    <a:pt x="749" y="435"/>
                    <a:pt x="1102" y="46"/>
                  </a:cubicBezTo>
                  <a:cubicBezTo>
                    <a:pt x="1111" y="27"/>
                    <a:pt x="1099" y="1"/>
                    <a:pt x="108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6" name="Google Shape;1059;p31">
              <a:extLst>
                <a:ext uri="{FF2B5EF4-FFF2-40B4-BE49-F238E27FC236}">
                  <a16:creationId xmlns:a16="http://schemas.microsoft.com/office/drawing/2014/main" id="{A450388F-4029-C431-AB71-160123DE6C94}"/>
                </a:ext>
              </a:extLst>
            </p:cNvPr>
            <p:cNvSpPr/>
            <p:nvPr/>
          </p:nvSpPr>
          <p:spPr>
            <a:xfrm>
              <a:off x="9055140" y="3551912"/>
              <a:ext cx="55077" cy="61377"/>
            </a:xfrm>
            <a:custGeom>
              <a:avLst/>
              <a:gdLst/>
              <a:ahLst/>
              <a:cxnLst/>
              <a:rect l="l" t="t" r="r" b="b"/>
              <a:pathLst>
                <a:path w="1119" h="1247" extrusionOk="0">
                  <a:moveTo>
                    <a:pt x="1083" y="18"/>
                  </a:moveTo>
                  <a:cubicBezTo>
                    <a:pt x="1083" y="18"/>
                    <a:pt x="1095" y="18"/>
                    <a:pt x="1095" y="30"/>
                  </a:cubicBezTo>
                  <a:lnTo>
                    <a:pt x="1095" y="42"/>
                  </a:lnTo>
                  <a:lnTo>
                    <a:pt x="1083" y="18"/>
                  </a:lnTo>
                  <a:close/>
                  <a:moveTo>
                    <a:pt x="1070" y="30"/>
                  </a:moveTo>
                  <a:lnTo>
                    <a:pt x="1095" y="55"/>
                  </a:lnTo>
                  <a:lnTo>
                    <a:pt x="1010" y="128"/>
                  </a:lnTo>
                  <a:cubicBezTo>
                    <a:pt x="1006" y="131"/>
                    <a:pt x="1002" y="133"/>
                    <a:pt x="998" y="133"/>
                  </a:cubicBezTo>
                  <a:cubicBezTo>
                    <a:pt x="991" y="133"/>
                    <a:pt x="986" y="128"/>
                    <a:pt x="986" y="128"/>
                  </a:cubicBezTo>
                  <a:lnTo>
                    <a:pt x="1070" y="30"/>
                  </a:lnTo>
                  <a:close/>
                  <a:moveTo>
                    <a:pt x="973" y="139"/>
                  </a:moveTo>
                  <a:cubicBezTo>
                    <a:pt x="986" y="152"/>
                    <a:pt x="997" y="152"/>
                    <a:pt x="1010" y="152"/>
                  </a:cubicBezTo>
                  <a:lnTo>
                    <a:pt x="49" y="1222"/>
                  </a:lnTo>
                  <a:cubicBezTo>
                    <a:pt x="49" y="1234"/>
                    <a:pt x="37" y="1234"/>
                    <a:pt x="37" y="1234"/>
                  </a:cubicBezTo>
                  <a:cubicBezTo>
                    <a:pt x="37" y="1222"/>
                    <a:pt x="24" y="1222"/>
                    <a:pt x="24" y="1222"/>
                  </a:cubicBezTo>
                  <a:lnTo>
                    <a:pt x="24" y="1198"/>
                  </a:lnTo>
                  <a:lnTo>
                    <a:pt x="973" y="139"/>
                  </a:lnTo>
                  <a:close/>
                  <a:moveTo>
                    <a:pt x="1083" y="0"/>
                  </a:moveTo>
                  <a:cubicBezTo>
                    <a:pt x="1079" y="0"/>
                    <a:pt x="1075" y="2"/>
                    <a:pt x="1070" y="6"/>
                  </a:cubicBezTo>
                  <a:lnTo>
                    <a:pt x="973" y="91"/>
                  </a:lnTo>
                  <a:cubicBezTo>
                    <a:pt x="961" y="103"/>
                    <a:pt x="961" y="115"/>
                    <a:pt x="961" y="115"/>
                  </a:cubicBezTo>
                  <a:lnTo>
                    <a:pt x="13" y="1185"/>
                  </a:lnTo>
                  <a:cubicBezTo>
                    <a:pt x="13" y="1198"/>
                    <a:pt x="0" y="1209"/>
                    <a:pt x="13" y="1222"/>
                  </a:cubicBezTo>
                  <a:cubicBezTo>
                    <a:pt x="13" y="1234"/>
                    <a:pt x="24" y="1246"/>
                    <a:pt x="37" y="1246"/>
                  </a:cubicBezTo>
                  <a:cubicBezTo>
                    <a:pt x="49" y="1246"/>
                    <a:pt x="61" y="1246"/>
                    <a:pt x="61" y="1234"/>
                  </a:cubicBezTo>
                  <a:lnTo>
                    <a:pt x="1107" y="55"/>
                  </a:lnTo>
                  <a:lnTo>
                    <a:pt x="1119" y="55"/>
                  </a:lnTo>
                  <a:cubicBezTo>
                    <a:pt x="1119" y="42"/>
                    <a:pt x="1119" y="18"/>
                    <a:pt x="1107" y="6"/>
                  </a:cubicBezTo>
                  <a:cubicBezTo>
                    <a:pt x="1099" y="6"/>
                    <a:pt x="1091" y="0"/>
                    <a:pt x="108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7" name="Google Shape;1060;p31">
              <a:extLst>
                <a:ext uri="{FF2B5EF4-FFF2-40B4-BE49-F238E27FC236}">
                  <a16:creationId xmlns:a16="http://schemas.microsoft.com/office/drawing/2014/main" id="{53226855-CC7F-CEF5-20B4-BE1560DD248A}"/>
                </a:ext>
              </a:extLst>
            </p:cNvPr>
            <p:cNvSpPr/>
            <p:nvPr/>
          </p:nvSpPr>
          <p:spPr>
            <a:xfrm>
              <a:off x="9061391" y="3555948"/>
              <a:ext cx="56505" cy="63100"/>
            </a:xfrm>
            <a:custGeom>
              <a:avLst/>
              <a:gdLst/>
              <a:ahLst/>
              <a:cxnLst/>
              <a:rect l="l" t="t" r="r" b="b"/>
              <a:pathLst>
                <a:path w="1148" h="1282" extrusionOk="0">
                  <a:moveTo>
                    <a:pt x="1114" y="0"/>
                  </a:moveTo>
                  <a:cubicBezTo>
                    <a:pt x="1109" y="0"/>
                    <a:pt x="1105" y="3"/>
                    <a:pt x="1102" y="9"/>
                  </a:cubicBezTo>
                  <a:cubicBezTo>
                    <a:pt x="737" y="410"/>
                    <a:pt x="384" y="824"/>
                    <a:pt x="19" y="1237"/>
                  </a:cubicBezTo>
                  <a:cubicBezTo>
                    <a:pt x="0" y="1256"/>
                    <a:pt x="18" y="1281"/>
                    <a:pt x="38" y="1281"/>
                  </a:cubicBezTo>
                  <a:cubicBezTo>
                    <a:pt x="44" y="1281"/>
                    <a:pt x="50" y="1279"/>
                    <a:pt x="56" y="1273"/>
                  </a:cubicBezTo>
                  <a:cubicBezTo>
                    <a:pt x="408" y="860"/>
                    <a:pt x="773" y="446"/>
                    <a:pt x="1138" y="33"/>
                  </a:cubicBezTo>
                  <a:cubicBezTo>
                    <a:pt x="1147" y="24"/>
                    <a:pt x="1128" y="0"/>
                    <a:pt x="111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8" name="Google Shape;1061;p31">
              <a:extLst>
                <a:ext uri="{FF2B5EF4-FFF2-40B4-BE49-F238E27FC236}">
                  <a16:creationId xmlns:a16="http://schemas.microsoft.com/office/drawing/2014/main" id="{E844A8EE-F22A-8105-2485-9D17A0E60E91}"/>
                </a:ext>
              </a:extLst>
            </p:cNvPr>
            <p:cNvSpPr/>
            <p:nvPr/>
          </p:nvSpPr>
          <p:spPr>
            <a:xfrm>
              <a:off x="9061095" y="3555308"/>
              <a:ext cx="56948" cy="63986"/>
            </a:xfrm>
            <a:custGeom>
              <a:avLst/>
              <a:gdLst/>
              <a:ahLst/>
              <a:cxnLst/>
              <a:rect l="l" t="t" r="r" b="b"/>
              <a:pathLst>
                <a:path w="1157" h="1300" extrusionOk="0">
                  <a:moveTo>
                    <a:pt x="1132" y="22"/>
                  </a:moveTo>
                  <a:cubicBezTo>
                    <a:pt x="1132" y="22"/>
                    <a:pt x="1144" y="34"/>
                    <a:pt x="1132" y="46"/>
                  </a:cubicBezTo>
                  <a:lnTo>
                    <a:pt x="49" y="1275"/>
                  </a:lnTo>
                  <a:cubicBezTo>
                    <a:pt x="49" y="1286"/>
                    <a:pt x="38" y="1286"/>
                    <a:pt x="38" y="1286"/>
                  </a:cubicBezTo>
                  <a:lnTo>
                    <a:pt x="25" y="1275"/>
                  </a:lnTo>
                  <a:lnTo>
                    <a:pt x="25" y="1262"/>
                  </a:lnTo>
                  <a:lnTo>
                    <a:pt x="1108" y="22"/>
                  </a:lnTo>
                  <a:close/>
                  <a:moveTo>
                    <a:pt x="1120" y="0"/>
                  </a:moveTo>
                  <a:cubicBezTo>
                    <a:pt x="1111" y="0"/>
                    <a:pt x="1102" y="4"/>
                    <a:pt x="1095" y="10"/>
                  </a:cubicBezTo>
                  <a:lnTo>
                    <a:pt x="13" y="1250"/>
                  </a:lnTo>
                  <a:cubicBezTo>
                    <a:pt x="13" y="1250"/>
                    <a:pt x="1" y="1262"/>
                    <a:pt x="13" y="1275"/>
                  </a:cubicBezTo>
                  <a:cubicBezTo>
                    <a:pt x="13" y="1286"/>
                    <a:pt x="25" y="1299"/>
                    <a:pt x="38" y="1299"/>
                  </a:cubicBezTo>
                  <a:cubicBezTo>
                    <a:pt x="49" y="1299"/>
                    <a:pt x="62" y="1299"/>
                    <a:pt x="62" y="1286"/>
                  </a:cubicBezTo>
                  <a:lnTo>
                    <a:pt x="1144" y="59"/>
                  </a:lnTo>
                  <a:cubicBezTo>
                    <a:pt x="1157" y="46"/>
                    <a:pt x="1157" y="22"/>
                    <a:pt x="1144" y="10"/>
                  </a:cubicBezTo>
                  <a:cubicBezTo>
                    <a:pt x="1138" y="4"/>
                    <a:pt x="1129" y="0"/>
                    <a:pt x="112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9" name="Google Shape;1062;p31">
              <a:extLst>
                <a:ext uri="{FF2B5EF4-FFF2-40B4-BE49-F238E27FC236}">
                  <a16:creationId xmlns:a16="http://schemas.microsoft.com/office/drawing/2014/main" id="{31C134C3-1DA2-8AAD-7C99-277E2FBAB2A3}"/>
                </a:ext>
              </a:extLst>
            </p:cNvPr>
            <p:cNvSpPr/>
            <p:nvPr/>
          </p:nvSpPr>
          <p:spPr>
            <a:xfrm>
              <a:off x="9063114" y="3555948"/>
              <a:ext cx="64232" cy="72796"/>
            </a:xfrm>
            <a:custGeom>
              <a:avLst/>
              <a:gdLst/>
              <a:ahLst/>
              <a:cxnLst/>
              <a:rect l="l" t="t" r="r" b="b"/>
              <a:pathLst>
                <a:path w="1305" h="1479" extrusionOk="0">
                  <a:moveTo>
                    <a:pt x="1272" y="1"/>
                  </a:moveTo>
                  <a:cubicBezTo>
                    <a:pt x="1268" y="1"/>
                    <a:pt x="1264" y="3"/>
                    <a:pt x="1261" y="9"/>
                  </a:cubicBezTo>
                  <a:cubicBezTo>
                    <a:pt x="848" y="483"/>
                    <a:pt x="422" y="970"/>
                    <a:pt x="8" y="1444"/>
                  </a:cubicBezTo>
                  <a:cubicBezTo>
                    <a:pt x="0" y="1461"/>
                    <a:pt x="16" y="1478"/>
                    <a:pt x="30" y="1478"/>
                  </a:cubicBezTo>
                  <a:cubicBezTo>
                    <a:pt x="36" y="1478"/>
                    <a:pt x="42" y="1475"/>
                    <a:pt x="45" y="1468"/>
                  </a:cubicBezTo>
                  <a:lnTo>
                    <a:pt x="1286" y="46"/>
                  </a:lnTo>
                  <a:cubicBezTo>
                    <a:pt x="1304" y="27"/>
                    <a:pt x="1287" y="1"/>
                    <a:pt x="127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0" name="Google Shape;1063;p31">
              <a:extLst>
                <a:ext uri="{FF2B5EF4-FFF2-40B4-BE49-F238E27FC236}">
                  <a16:creationId xmlns:a16="http://schemas.microsoft.com/office/drawing/2014/main" id="{54AE32F5-F9B3-F01E-A559-44B5358C6E10}"/>
                </a:ext>
              </a:extLst>
            </p:cNvPr>
            <p:cNvSpPr/>
            <p:nvPr/>
          </p:nvSpPr>
          <p:spPr>
            <a:xfrm>
              <a:off x="9062917" y="3555751"/>
              <a:ext cx="64724" cy="73682"/>
            </a:xfrm>
            <a:custGeom>
              <a:avLst/>
              <a:gdLst/>
              <a:ahLst/>
              <a:cxnLst/>
              <a:rect l="l" t="t" r="r" b="b"/>
              <a:pathLst>
                <a:path w="1315" h="1497" extrusionOk="0">
                  <a:moveTo>
                    <a:pt x="1277" y="13"/>
                  </a:moveTo>
                  <a:cubicBezTo>
                    <a:pt x="1290" y="13"/>
                    <a:pt x="1290" y="25"/>
                    <a:pt x="1290" y="25"/>
                  </a:cubicBezTo>
                  <a:lnTo>
                    <a:pt x="1290" y="50"/>
                  </a:lnTo>
                  <a:lnTo>
                    <a:pt x="49" y="1472"/>
                  </a:lnTo>
                  <a:cubicBezTo>
                    <a:pt x="45" y="1476"/>
                    <a:pt x="41" y="1478"/>
                    <a:pt x="37" y="1478"/>
                  </a:cubicBezTo>
                  <a:cubicBezTo>
                    <a:pt x="30" y="1478"/>
                    <a:pt x="25" y="1472"/>
                    <a:pt x="25" y="1472"/>
                  </a:cubicBezTo>
                  <a:cubicBezTo>
                    <a:pt x="25" y="1472"/>
                    <a:pt x="12" y="1460"/>
                    <a:pt x="25" y="1448"/>
                  </a:cubicBezTo>
                  <a:lnTo>
                    <a:pt x="1265" y="25"/>
                  </a:lnTo>
                  <a:cubicBezTo>
                    <a:pt x="1265" y="13"/>
                    <a:pt x="1277" y="13"/>
                    <a:pt x="1277" y="13"/>
                  </a:cubicBezTo>
                  <a:close/>
                  <a:moveTo>
                    <a:pt x="1277" y="1"/>
                  </a:moveTo>
                  <a:cubicBezTo>
                    <a:pt x="1277" y="1"/>
                    <a:pt x="1265" y="1"/>
                    <a:pt x="1253" y="13"/>
                  </a:cubicBezTo>
                  <a:lnTo>
                    <a:pt x="12" y="1436"/>
                  </a:lnTo>
                  <a:cubicBezTo>
                    <a:pt x="1" y="1460"/>
                    <a:pt x="1" y="1472"/>
                    <a:pt x="12" y="1485"/>
                  </a:cubicBezTo>
                  <a:cubicBezTo>
                    <a:pt x="25" y="1496"/>
                    <a:pt x="25" y="1496"/>
                    <a:pt x="37" y="1496"/>
                  </a:cubicBezTo>
                  <a:cubicBezTo>
                    <a:pt x="49" y="1496"/>
                    <a:pt x="49" y="1496"/>
                    <a:pt x="61" y="1485"/>
                  </a:cubicBezTo>
                  <a:lnTo>
                    <a:pt x="1301" y="61"/>
                  </a:lnTo>
                  <a:cubicBezTo>
                    <a:pt x="1314" y="50"/>
                    <a:pt x="1314" y="37"/>
                    <a:pt x="1314" y="25"/>
                  </a:cubicBezTo>
                  <a:cubicBezTo>
                    <a:pt x="1301" y="13"/>
                    <a:pt x="1290" y="1"/>
                    <a:pt x="127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1" name="Google Shape;1064;p31">
              <a:extLst>
                <a:ext uri="{FF2B5EF4-FFF2-40B4-BE49-F238E27FC236}">
                  <a16:creationId xmlns:a16="http://schemas.microsoft.com/office/drawing/2014/main" id="{74A790D3-7A33-05C4-B52F-FBE5EF0A0649}"/>
                </a:ext>
              </a:extLst>
            </p:cNvPr>
            <p:cNvSpPr/>
            <p:nvPr/>
          </p:nvSpPr>
          <p:spPr>
            <a:xfrm>
              <a:off x="9070940" y="3560624"/>
              <a:ext cx="62313" cy="69794"/>
            </a:xfrm>
            <a:custGeom>
              <a:avLst/>
              <a:gdLst/>
              <a:ahLst/>
              <a:cxnLst/>
              <a:rect l="l" t="t" r="r" b="b"/>
              <a:pathLst>
                <a:path w="1266" h="1418" extrusionOk="0">
                  <a:moveTo>
                    <a:pt x="1229" y="1"/>
                  </a:moveTo>
                  <a:cubicBezTo>
                    <a:pt x="1222" y="1"/>
                    <a:pt x="1215" y="4"/>
                    <a:pt x="1211" y="11"/>
                  </a:cubicBezTo>
                  <a:cubicBezTo>
                    <a:pt x="835" y="486"/>
                    <a:pt x="446" y="948"/>
                    <a:pt x="20" y="1373"/>
                  </a:cubicBezTo>
                  <a:cubicBezTo>
                    <a:pt x="1" y="1392"/>
                    <a:pt x="18" y="1418"/>
                    <a:pt x="39" y="1418"/>
                  </a:cubicBezTo>
                  <a:cubicBezTo>
                    <a:pt x="45" y="1418"/>
                    <a:pt x="51" y="1416"/>
                    <a:pt x="57" y="1410"/>
                  </a:cubicBezTo>
                  <a:cubicBezTo>
                    <a:pt x="482" y="972"/>
                    <a:pt x="884" y="522"/>
                    <a:pt x="1248" y="35"/>
                  </a:cubicBezTo>
                  <a:cubicBezTo>
                    <a:pt x="1266" y="18"/>
                    <a:pt x="1246" y="1"/>
                    <a:pt x="122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2" name="Google Shape;1065;p31">
              <a:extLst>
                <a:ext uri="{FF2B5EF4-FFF2-40B4-BE49-F238E27FC236}">
                  <a16:creationId xmlns:a16="http://schemas.microsoft.com/office/drawing/2014/main" id="{096DB9F0-D219-0965-40B3-BC0A877A6BC2}"/>
                </a:ext>
              </a:extLst>
            </p:cNvPr>
            <p:cNvSpPr/>
            <p:nvPr/>
          </p:nvSpPr>
          <p:spPr>
            <a:xfrm>
              <a:off x="9070694" y="3560279"/>
              <a:ext cx="62313" cy="70335"/>
            </a:xfrm>
            <a:custGeom>
              <a:avLst/>
              <a:gdLst/>
              <a:ahLst/>
              <a:cxnLst/>
              <a:rect l="l" t="t" r="r" b="b"/>
              <a:pathLst>
                <a:path w="1266" h="1429" extrusionOk="0">
                  <a:moveTo>
                    <a:pt x="1241" y="18"/>
                  </a:moveTo>
                  <a:lnTo>
                    <a:pt x="1253" y="31"/>
                  </a:lnTo>
                  <a:lnTo>
                    <a:pt x="1241" y="42"/>
                  </a:lnTo>
                  <a:cubicBezTo>
                    <a:pt x="876" y="517"/>
                    <a:pt x="475" y="979"/>
                    <a:pt x="49" y="1404"/>
                  </a:cubicBezTo>
                  <a:cubicBezTo>
                    <a:pt x="49" y="1411"/>
                    <a:pt x="46" y="1414"/>
                    <a:pt x="43" y="1414"/>
                  </a:cubicBezTo>
                  <a:cubicBezTo>
                    <a:pt x="40" y="1414"/>
                    <a:pt x="37" y="1411"/>
                    <a:pt x="37" y="1404"/>
                  </a:cubicBezTo>
                  <a:cubicBezTo>
                    <a:pt x="25" y="1404"/>
                    <a:pt x="25" y="1393"/>
                    <a:pt x="25" y="1393"/>
                  </a:cubicBezTo>
                  <a:cubicBezTo>
                    <a:pt x="451" y="955"/>
                    <a:pt x="852" y="493"/>
                    <a:pt x="1216" y="18"/>
                  </a:cubicBezTo>
                  <a:close/>
                  <a:moveTo>
                    <a:pt x="1230" y="1"/>
                  </a:moveTo>
                  <a:cubicBezTo>
                    <a:pt x="1222" y="1"/>
                    <a:pt x="1213" y="10"/>
                    <a:pt x="1205" y="18"/>
                  </a:cubicBezTo>
                  <a:cubicBezTo>
                    <a:pt x="840" y="493"/>
                    <a:pt x="438" y="942"/>
                    <a:pt x="13" y="1380"/>
                  </a:cubicBezTo>
                  <a:cubicBezTo>
                    <a:pt x="0" y="1393"/>
                    <a:pt x="13" y="1404"/>
                    <a:pt x="25" y="1417"/>
                  </a:cubicBezTo>
                  <a:cubicBezTo>
                    <a:pt x="25" y="1429"/>
                    <a:pt x="37" y="1429"/>
                    <a:pt x="37" y="1429"/>
                  </a:cubicBezTo>
                  <a:cubicBezTo>
                    <a:pt x="49" y="1429"/>
                    <a:pt x="62" y="1429"/>
                    <a:pt x="62" y="1417"/>
                  </a:cubicBezTo>
                  <a:cubicBezTo>
                    <a:pt x="487" y="991"/>
                    <a:pt x="889" y="529"/>
                    <a:pt x="1265" y="42"/>
                  </a:cubicBezTo>
                  <a:lnTo>
                    <a:pt x="1265" y="18"/>
                  </a:lnTo>
                  <a:cubicBezTo>
                    <a:pt x="1265" y="6"/>
                    <a:pt x="1253" y="6"/>
                    <a:pt x="1241" y="6"/>
                  </a:cubicBezTo>
                  <a:cubicBezTo>
                    <a:pt x="1237" y="2"/>
                    <a:pt x="1234" y="1"/>
                    <a:pt x="123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3" name="Google Shape;1066;p31">
              <a:extLst>
                <a:ext uri="{FF2B5EF4-FFF2-40B4-BE49-F238E27FC236}">
                  <a16:creationId xmlns:a16="http://schemas.microsoft.com/office/drawing/2014/main" id="{2F6DC7BE-D5EF-0D4A-ABB2-F7B734C81981}"/>
                </a:ext>
              </a:extLst>
            </p:cNvPr>
            <p:cNvSpPr/>
            <p:nvPr/>
          </p:nvSpPr>
          <p:spPr>
            <a:xfrm>
              <a:off x="9067297" y="3572732"/>
              <a:ext cx="66053" cy="76636"/>
            </a:xfrm>
            <a:custGeom>
              <a:avLst/>
              <a:gdLst/>
              <a:ahLst/>
              <a:cxnLst/>
              <a:rect l="l" t="t" r="r" b="b"/>
              <a:pathLst>
                <a:path w="1342" h="1557" extrusionOk="0">
                  <a:moveTo>
                    <a:pt x="1309" y="0"/>
                  </a:moveTo>
                  <a:cubicBezTo>
                    <a:pt x="1305" y="0"/>
                    <a:pt x="1301" y="3"/>
                    <a:pt x="1298" y="8"/>
                  </a:cubicBezTo>
                  <a:cubicBezTo>
                    <a:pt x="896" y="532"/>
                    <a:pt x="471" y="1030"/>
                    <a:pt x="21" y="1516"/>
                  </a:cubicBezTo>
                  <a:cubicBezTo>
                    <a:pt x="1" y="1536"/>
                    <a:pt x="22" y="1556"/>
                    <a:pt x="44" y="1556"/>
                  </a:cubicBezTo>
                  <a:cubicBezTo>
                    <a:pt x="49" y="1556"/>
                    <a:pt x="53" y="1555"/>
                    <a:pt x="58" y="1553"/>
                  </a:cubicBezTo>
                  <a:cubicBezTo>
                    <a:pt x="507" y="1067"/>
                    <a:pt x="921" y="568"/>
                    <a:pt x="1322" y="45"/>
                  </a:cubicBezTo>
                  <a:cubicBezTo>
                    <a:pt x="1341" y="26"/>
                    <a:pt x="1324" y="0"/>
                    <a:pt x="130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4" name="Google Shape;1067;p31">
              <a:extLst>
                <a:ext uri="{FF2B5EF4-FFF2-40B4-BE49-F238E27FC236}">
                  <a16:creationId xmlns:a16="http://schemas.microsoft.com/office/drawing/2014/main" id="{1DBF19ED-8184-43DC-30F9-9279D7321AC0}"/>
                </a:ext>
              </a:extLst>
            </p:cNvPr>
            <p:cNvSpPr/>
            <p:nvPr/>
          </p:nvSpPr>
          <p:spPr>
            <a:xfrm>
              <a:off x="9067101" y="3572683"/>
              <a:ext cx="66496" cy="77079"/>
            </a:xfrm>
            <a:custGeom>
              <a:avLst/>
              <a:gdLst/>
              <a:ahLst/>
              <a:cxnLst/>
              <a:rect l="l" t="t" r="r" b="b"/>
              <a:pathLst>
                <a:path w="1351" h="1566" extrusionOk="0">
                  <a:moveTo>
                    <a:pt x="1314" y="12"/>
                  </a:moveTo>
                  <a:cubicBezTo>
                    <a:pt x="1317" y="12"/>
                    <a:pt x="1320" y="15"/>
                    <a:pt x="1326" y="22"/>
                  </a:cubicBezTo>
                  <a:lnTo>
                    <a:pt x="1326" y="46"/>
                  </a:lnTo>
                  <a:cubicBezTo>
                    <a:pt x="925" y="557"/>
                    <a:pt x="499" y="1068"/>
                    <a:pt x="49" y="1541"/>
                  </a:cubicBezTo>
                  <a:cubicBezTo>
                    <a:pt x="49" y="1546"/>
                    <a:pt x="48" y="1547"/>
                    <a:pt x="46" y="1547"/>
                  </a:cubicBezTo>
                  <a:cubicBezTo>
                    <a:pt x="42" y="1547"/>
                    <a:pt x="37" y="1541"/>
                    <a:pt x="37" y="1541"/>
                  </a:cubicBezTo>
                  <a:cubicBezTo>
                    <a:pt x="25" y="1541"/>
                    <a:pt x="25" y="1530"/>
                    <a:pt x="37" y="1517"/>
                  </a:cubicBezTo>
                  <a:cubicBezTo>
                    <a:pt x="475" y="1043"/>
                    <a:pt x="900" y="533"/>
                    <a:pt x="1302" y="22"/>
                  </a:cubicBezTo>
                  <a:cubicBezTo>
                    <a:pt x="1308" y="15"/>
                    <a:pt x="1311" y="12"/>
                    <a:pt x="1314" y="12"/>
                  </a:cubicBezTo>
                  <a:close/>
                  <a:moveTo>
                    <a:pt x="1308" y="0"/>
                  </a:moveTo>
                  <a:cubicBezTo>
                    <a:pt x="1302" y="0"/>
                    <a:pt x="1296" y="3"/>
                    <a:pt x="1289" y="9"/>
                  </a:cubicBezTo>
                  <a:cubicBezTo>
                    <a:pt x="889" y="520"/>
                    <a:pt x="462" y="1031"/>
                    <a:pt x="25" y="1505"/>
                  </a:cubicBezTo>
                  <a:cubicBezTo>
                    <a:pt x="0" y="1530"/>
                    <a:pt x="13" y="1541"/>
                    <a:pt x="25" y="1554"/>
                  </a:cubicBezTo>
                  <a:cubicBezTo>
                    <a:pt x="25" y="1566"/>
                    <a:pt x="37" y="1566"/>
                    <a:pt x="49" y="1566"/>
                  </a:cubicBezTo>
                  <a:cubicBezTo>
                    <a:pt x="49" y="1566"/>
                    <a:pt x="62" y="1566"/>
                    <a:pt x="62" y="1554"/>
                  </a:cubicBezTo>
                  <a:cubicBezTo>
                    <a:pt x="511" y="1079"/>
                    <a:pt x="937" y="569"/>
                    <a:pt x="1338" y="58"/>
                  </a:cubicBezTo>
                  <a:cubicBezTo>
                    <a:pt x="1351" y="33"/>
                    <a:pt x="1351" y="9"/>
                    <a:pt x="1326" y="9"/>
                  </a:cubicBezTo>
                  <a:cubicBezTo>
                    <a:pt x="1320" y="3"/>
                    <a:pt x="1314" y="0"/>
                    <a:pt x="1308"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5" name="Google Shape;1068;p31">
              <a:extLst>
                <a:ext uri="{FF2B5EF4-FFF2-40B4-BE49-F238E27FC236}">
                  <a16:creationId xmlns:a16="http://schemas.microsoft.com/office/drawing/2014/main" id="{1F74D1C0-B3B6-98E3-88C5-1DECFD4ECBF0}"/>
                </a:ext>
              </a:extLst>
            </p:cNvPr>
            <p:cNvSpPr/>
            <p:nvPr/>
          </p:nvSpPr>
          <p:spPr>
            <a:xfrm>
              <a:off x="9080587" y="3585875"/>
              <a:ext cx="56898" cy="62608"/>
            </a:xfrm>
            <a:custGeom>
              <a:avLst/>
              <a:gdLst/>
              <a:ahLst/>
              <a:cxnLst/>
              <a:rect l="l" t="t" r="r" b="b"/>
              <a:pathLst>
                <a:path w="1156" h="1272" extrusionOk="0">
                  <a:moveTo>
                    <a:pt x="1119" y="1"/>
                  </a:moveTo>
                  <a:cubicBezTo>
                    <a:pt x="1113" y="1"/>
                    <a:pt x="1107" y="3"/>
                    <a:pt x="1101" y="9"/>
                  </a:cubicBezTo>
                  <a:cubicBezTo>
                    <a:pt x="736" y="410"/>
                    <a:pt x="334" y="800"/>
                    <a:pt x="18" y="1237"/>
                  </a:cubicBezTo>
                  <a:cubicBezTo>
                    <a:pt x="1" y="1255"/>
                    <a:pt x="20" y="1272"/>
                    <a:pt x="38" y="1272"/>
                  </a:cubicBezTo>
                  <a:cubicBezTo>
                    <a:pt x="45" y="1272"/>
                    <a:pt x="51" y="1269"/>
                    <a:pt x="55" y="1262"/>
                  </a:cubicBezTo>
                  <a:cubicBezTo>
                    <a:pt x="383" y="824"/>
                    <a:pt x="772" y="446"/>
                    <a:pt x="1137" y="46"/>
                  </a:cubicBezTo>
                  <a:cubicBezTo>
                    <a:pt x="1156" y="27"/>
                    <a:pt x="1139" y="1"/>
                    <a:pt x="111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6" name="Google Shape;1069;p31">
              <a:extLst>
                <a:ext uri="{FF2B5EF4-FFF2-40B4-BE49-F238E27FC236}">
                  <a16:creationId xmlns:a16="http://schemas.microsoft.com/office/drawing/2014/main" id="{C6F8188A-6078-C2B7-281A-62C3243378AC}"/>
                </a:ext>
              </a:extLst>
            </p:cNvPr>
            <p:cNvSpPr/>
            <p:nvPr/>
          </p:nvSpPr>
          <p:spPr>
            <a:xfrm>
              <a:off x="9080243" y="3585678"/>
              <a:ext cx="57538" cy="62903"/>
            </a:xfrm>
            <a:custGeom>
              <a:avLst/>
              <a:gdLst/>
              <a:ahLst/>
              <a:cxnLst/>
              <a:rect l="l" t="t" r="r" b="b"/>
              <a:pathLst>
                <a:path w="1169" h="1278" extrusionOk="0">
                  <a:moveTo>
                    <a:pt x="1132" y="13"/>
                  </a:moveTo>
                  <a:cubicBezTo>
                    <a:pt x="1132" y="25"/>
                    <a:pt x="1144" y="25"/>
                    <a:pt x="1144" y="25"/>
                  </a:cubicBezTo>
                  <a:lnTo>
                    <a:pt x="1144" y="50"/>
                  </a:lnTo>
                  <a:cubicBezTo>
                    <a:pt x="1035" y="171"/>
                    <a:pt x="913" y="293"/>
                    <a:pt x="804" y="414"/>
                  </a:cubicBezTo>
                  <a:cubicBezTo>
                    <a:pt x="549" y="682"/>
                    <a:pt x="281" y="961"/>
                    <a:pt x="62" y="1253"/>
                  </a:cubicBezTo>
                  <a:cubicBezTo>
                    <a:pt x="50" y="1266"/>
                    <a:pt x="38" y="1266"/>
                    <a:pt x="38" y="1266"/>
                  </a:cubicBezTo>
                  <a:cubicBezTo>
                    <a:pt x="25" y="1253"/>
                    <a:pt x="25" y="1253"/>
                    <a:pt x="25" y="1241"/>
                  </a:cubicBezTo>
                  <a:cubicBezTo>
                    <a:pt x="257" y="937"/>
                    <a:pt x="524" y="658"/>
                    <a:pt x="779" y="390"/>
                  </a:cubicBezTo>
                  <a:cubicBezTo>
                    <a:pt x="889" y="269"/>
                    <a:pt x="1011" y="147"/>
                    <a:pt x="1120" y="25"/>
                  </a:cubicBezTo>
                  <a:cubicBezTo>
                    <a:pt x="1120" y="25"/>
                    <a:pt x="1120" y="13"/>
                    <a:pt x="1132" y="13"/>
                  </a:cubicBezTo>
                  <a:close/>
                  <a:moveTo>
                    <a:pt x="1132" y="1"/>
                  </a:moveTo>
                  <a:cubicBezTo>
                    <a:pt x="1120" y="1"/>
                    <a:pt x="1108" y="1"/>
                    <a:pt x="1108" y="13"/>
                  </a:cubicBezTo>
                  <a:cubicBezTo>
                    <a:pt x="998" y="134"/>
                    <a:pt x="876" y="256"/>
                    <a:pt x="768" y="378"/>
                  </a:cubicBezTo>
                  <a:cubicBezTo>
                    <a:pt x="512" y="645"/>
                    <a:pt x="244" y="925"/>
                    <a:pt x="14" y="1229"/>
                  </a:cubicBezTo>
                  <a:cubicBezTo>
                    <a:pt x="1" y="1253"/>
                    <a:pt x="14" y="1266"/>
                    <a:pt x="25" y="1277"/>
                  </a:cubicBezTo>
                  <a:lnTo>
                    <a:pt x="50" y="1277"/>
                  </a:lnTo>
                  <a:cubicBezTo>
                    <a:pt x="50" y="1277"/>
                    <a:pt x="62" y="1277"/>
                    <a:pt x="74" y="1266"/>
                  </a:cubicBezTo>
                  <a:cubicBezTo>
                    <a:pt x="293" y="974"/>
                    <a:pt x="560" y="694"/>
                    <a:pt x="816" y="426"/>
                  </a:cubicBezTo>
                  <a:cubicBezTo>
                    <a:pt x="925" y="305"/>
                    <a:pt x="1047" y="183"/>
                    <a:pt x="1157" y="61"/>
                  </a:cubicBezTo>
                  <a:cubicBezTo>
                    <a:pt x="1157" y="50"/>
                    <a:pt x="1168" y="37"/>
                    <a:pt x="1157" y="25"/>
                  </a:cubicBezTo>
                  <a:cubicBezTo>
                    <a:pt x="1157" y="13"/>
                    <a:pt x="1144" y="1"/>
                    <a:pt x="113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7" name="Google Shape;1070;p31">
              <a:extLst>
                <a:ext uri="{FF2B5EF4-FFF2-40B4-BE49-F238E27FC236}">
                  <a16:creationId xmlns:a16="http://schemas.microsoft.com/office/drawing/2014/main" id="{0BE87BD2-605D-1649-EBC3-5E38606A7F93}"/>
                </a:ext>
              </a:extLst>
            </p:cNvPr>
            <p:cNvSpPr/>
            <p:nvPr/>
          </p:nvSpPr>
          <p:spPr>
            <a:xfrm>
              <a:off x="9083541" y="3601330"/>
              <a:ext cx="46710" cy="55422"/>
            </a:xfrm>
            <a:custGeom>
              <a:avLst/>
              <a:gdLst/>
              <a:ahLst/>
              <a:cxnLst/>
              <a:rect l="l" t="t" r="r" b="b"/>
              <a:pathLst>
                <a:path w="949" h="1126" extrusionOk="0">
                  <a:moveTo>
                    <a:pt x="918" y="1"/>
                  </a:moveTo>
                  <a:cubicBezTo>
                    <a:pt x="910" y="1"/>
                    <a:pt x="902" y="4"/>
                    <a:pt x="895" y="11"/>
                  </a:cubicBezTo>
                  <a:cubicBezTo>
                    <a:pt x="615" y="388"/>
                    <a:pt x="323" y="741"/>
                    <a:pt x="19" y="1081"/>
                  </a:cubicBezTo>
                  <a:cubicBezTo>
                    <a:pt x="1" y="1100"/>
                    <a:pt x="18" y="1126"/>
                    <a:pt x="38" y="1126"/>
                  </a:cubicBezTo>
                  <a:cubicBezTo>
                    <a:pt x="44" y="1126"/>
                    <a:pt x="50" y="1124"/>
                    <a:pt x="55" y="1118"/>
                  </a:cubicBezTo>
                  <a:cubicBezTo>
                    <a:pt x="360" y="778"/>
                    <a:pt x="652" y="413"/>
                    <a:pt x="931" y="35"/>
                  </a:cubicBezTo>
                  <a:cubicBezTo>
                    <a:pt x="948" y="18"/>
                    <a:pt x="935" y="1"/>
                    <a:pt x="91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8" name="Google Shape;1071;p31">
              <a:extLst>
                <a:ext uri="{FF2B5EF4-FFF2-40B4-BE49-F238E27FC236}">
                  <a16:creationId xmlns:a16="http://schemas.microsoft.com/office/drawing/2014/main" id="{146CE0CE-1DE1-13A5-665C-9BFA31D92F27}"/>
                </a:ext>
              </a:extLst>
            </p:cNvPr>
            <p:cNvSpPr/>
            <p:nvPr/>
          </p:nvSpPr>
          <p:spPr>
            <a:xfrm>
              <a:off x="9083294" y="3600838"/>
              <a:ext cx="47300" cy="56751"/>
            </a:xfrm>
            <a:custGeom>
              <a:avLst/>
              <a:gdLst/>
              <a:ahLst/>
              <a:cxnLst/>
              <a:rect l="l" t="t" r="r" b="b"/>
              <a:pathLst>
                <a:path w="961" h="1153" extrusionOk="0">
                  <a:moveTo>
                    <a:pt x="936" y="21"/>
                  </a:moveTo>
                  <a:lnTo>
                    <a:pt x="936" y="45"/>
                  </a:lnTo>
                  <a:cubicBezTo>
                    <a:pt x="657" y="410"/>
                    <a:pt x="352" y="775"/>
                    <a:pt x="49" y="1128"/>
                  </a:cubicBezTo>
                  <a:lnTo>
                    <a:pt x="36" y="1128"/>
                  </a:lnTo>
                  <a:cubicBezTo>
                    <a:pt x="24" y="1115"/>
                    <a:pt x="24" y="1115"/>
                    <a:pt x="36" y="1104"/>
                  </a:cubicBezTo>
                  <a:cubicBezTo>
                    <a:pt x="341" y="751"/>
                    <a:pt x="633" y="398"/>
                    <a:pt x="912" y="34"/>
                  </a:cubicBezTo>
                  <a:cubicBezTo>
                    <a:pt x="912" y="21"/>
                    <a:pt x="924" y="21"/>
                    <a:pt x="936" y="21"/>
                  </a:cubicBezTo>
                  <a:close/>
                  <a:moveTo>
                    <a:pt x="924" y="1"/>
                  </a:moveTo>
                  <a:cubicBezTo>
                    <a:pt x="914" y="1"/>
                    <a:pt x="907" y="7"/>
                    <a:pt x="900" y="21"/>
                  </a:cubicBezTo>
                  <a:cubicBezTo>
                    <a:pt x="620" y="386"/>
                    <a:pt x="328" y="751"/>
                    <a:pt x="12" y="1091"/>
                  </a:cubicBezTo>
                  <a:cubicBezTo>
                    <a:pt x="0" y="1104"/>
                    <a:pt x="12" y="1128"/>
                    <a:pt x="24" y="1140"/>
                  </a:cubicBezTo>
                  <a:lnTo>
                    <a:pt x="36" y="1152"/>
                  </a:lnTo>
                  <a:cubicBezTo>
                    <a:pt x="49" y="1152"/>
                    <a:pt x="60" y="1140"/>
                    <a:pt x="60" y="1140"/>
                  </a:cubicBezTo>
                  <a:cubicBezTo>
                    <a:pt x="377" y="788"/>
                    <a:pt x="669" y="423"/>
                    <a:pt x="949" y="58"/>
                  </a:cubicBezTo>
                  <a:cubicBezTo>
                    <a:pt x="960" y="45"/>
                    <a:pt x="960" y="21"/>
                    <a:pt x="949" y="9"/>
                  </a:cubicBezTo>
                  <a:cubicBezTo>
                    <a:pt x="939" y="4"/>
                    <a:pt x="930" y="1"/>
                    <a:pt x="92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9" name="Google Shape;1072;p31">
              <a:extLst>
                <a:ext uri="{FF2B5EF4-FFF2-40B4-BE49-F238E27FC236}">
                  <a16:creationId xmlns:a16="http://schemas.microsoft.com/office/drawing/2014/main" id="{3864AC16-39E1-D8EF-3EE0-9FA7AFC4C556}"/>
                </a:ext>
              </a:extLst>
            </p:cNvPr>
            <p:cNvSpPr/>
            <p:nvPr/>
          </p:nvSpPr>
          <p:spPr>
            <a:xfrm>
              <a:off x="9095403" y="3624809"/>
              <a:ext cx="28498" cy="31353"/>
            </a:xfrm>
            <a:custGeom>
              <a:avLst/>
              <a:gdLst/>
              <a:ahLst/>
              <a:cxnLst/>
              <a:rect l="l" t="t" r="r" b="b"/>
              <a:pathLst>
                <a:path w="579" h="637" extrusionOk="0">
                  <a:moveTo>
                    <a:pt x="549" y="1"/>
                  </a:moveTo>
                  <a:cubicBezTo>
                    <a:pt x="544" y="1"/>
                    <a:pt x="538" y="3"/>
                    <a:pt x="532" y="9"/>
                  </a:cubicBezTo>
                  <a:cubicBezTo>
                    <a:pt x="362" y="203"/>
                    <a:pt x="192" y="398"/>
                    <a:pt x="9" y="604"/>
                  </a:cubicBezTo>
                  <a:cubicBezTo>
                    <a:pt x="0" y="614"/>
                    <a:pt x="19" y="637"/>
                    <a:pt x="34" y="637"/>
                  </a:cubicBezTo>
                  <a:cubicBezTo>
                    <a:pt x="39" y="637"/>
                    <a:pt x="43" y="634"/>
                    <a:pt x="46" y="628"/>
                  </a:cubicBezTo>
                  <a:cubicBezTo>
                    <a:pt x="216" y="434"/>
                    <a:pt x="398" y="239"/>
                    <a:pt x="568" y="45"/>
                  </a:cubicBezTo>
                  <a:cubicBezTo>
                    <a:pt x="578" y="26"/>
                    <a:pt x="566" y="1"/>
                    <a:pt x="54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0" name="Google Shape;1073;p31">
              <a:extLst>
                <a:ext uri="{FF2B5EF4-FFF2-40B4-BE49-F238E27FC236}">
                  <a16:creationId xmlns:a16="http://schemas.microsoft.com/office/drawing/2014/main" id="{F9045F2A-0548-0050-8827-A7C050CF4317}"/>
                </a:ext>
              </a:extLst>
            </p:cNvPr>
            <p:cNvSpPr/>
            <p:nvPr/>
          </p:nvSpPr>
          <p:spPr>
            <a:xfrm>
              <a:off x="9095255" y="3624366"/>
              <a:ext cx="29335" cy="32584"/>
            </a:xfrm>
            <a:custGeom>
              <a:avLst/>
              <a:gdLst/>
              <a:ahLst/>
              <a:cxnLst/>
              <a:rect l="l" t="t" r="r" b="b"/>
              <a:pathLst>
                <a:path w="596" h="662" extrusionOk="0">
                  <a:moveTo>
                    <a:pt x="553" y="21"/>
                  </a:moveTo>
                  <a:cubicBezTo>
                    <a:pt x="557" y="21"/>
                    <a:pt x="560" y="23"/>
                    <a:pt x="560" y="29"/>
                  </a:cubicBezTo>
                  <a:cubicBezTo>
                    <a:pt x="560" y="29"/>
                    <a:pt x="571" y="42"/>
                    <a:pt x="560" y="42"/>
                  </a:cubicBezTo>
                  <a:lnTo>
                    <a:pt x="49" y="637"/>
                  </a:lnTo>
                  <a:cubicBezTo>
                    <a:pt x="45" y="642"/>
                    <a:pt x="41" y="643"/>
                    <a:pt x="37" y="643"/>
                  </a:cubicBezTo>
                  <a:cubicBezTo>
                    <a:pt x="30" y="643"/>
                    <a:pt x="25" y="637"/>
                    <a:pt x="25" y="637"/>
                  </a:cubicBezTo>
                  <a:cubicBezTo>
                    <a:pt x="25" y="637"/>
                    <a:pt x="12" y="626"/>
                    <a:pt x="25" y="613"/>
                  </a:cubicBezTo>
                  <a:lnTo>
                    <a:pt x="547" y="29"/>
                  </a:lnTo>
                  <a:cubicBezTo>
                    <a:pt x="547" y="23"/>
                    <a:pt x="550" y="21"/>
                    <a:pt x="553" y="21"/>
                  </a:cubicBezTo>
                  <a:close/>
                  <a:moveTo>
                    <a:pt x="559" y="0"/>
                  </a:moveTo>
                  <a:cubicBezTo>
                    <a:pt x="547" y="0"/>
                    <a:pt x="532" y="9"/>
                    <a:pt x="523" y="18"/>
                  </a:cubicBezTo>
                  <a:lnTo>
                    <a:pt x="12" y="601"/>
                  </a:lnTo>
                  <a:cubicBezTo>
                    <a:pt x="0" y="613"/>
                    <a:pt x="0" y="637"/>
                    <a:pt x="12" y="650"/>
                  </a:cubicBezTo>
                  <a:cubicBezTo>
                    <a:pt x="25" y="662"/>
                    <a:pt x="25" y="662"/>
                    <a:pt x="36" y="662"/>
                  </a:cubicBezTo>
                  <a:cubicBezTo>
                    <a:pt x="49" y="662"/>
                    <a:pt x="49" y="650"/>
                    <a:pt x="61" y="650"/>
                  </a:cubicBezTo>
                  <a:lnTo>
                    <a:pt x="571" y="54"/>
                  </a:lnTo>
                  <a:cubicBezTo>
                    <a:pt x="596" y="42"/>
                    <a:pt x="584" y="18"/>
                    <a:pt x="571" y="5"/>
                  </a:cubicBezTo>
                  <a:cubicBezTo>
                    <a:pt x="568" y="2"/>
                    <a:pt x="564" y="0"/>
                    <a:pt x="55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1" name="Google Shape;1074;p31">
              <a:extLst>
                <a:ext uri="{FF2B5EF4-FFF2-40B4-BE49-F238E27FC236}">
                  <a16:creationId xmlns:a16="http://schemas.microsoft.com/office/drawing/2014/main" id="{FD6A0B26-968C-6DFB-D3F9-2FD7CF15B44E}"/>
                </a:ext>
              </a:extLst>
            </p:cNvPr>
            <p:cNvSpPr/>
            <p:nvPr/>
          </p:nvSpPr>
          <p:spPr>
            <a:xfrm>
              <a:off x="9121195" y="3648042"/>
              <a:ext cx="12797" cy="25398"/>
            </a:xfrm>
            <a:custGeom>
              <a:avLst/>
              <a:gdLst/>
              <a:ahLst/>
              <a:cxnLst/>
              <a:rect l="l" t="t" r="r" b="b"/>
              <a:pathLst>
                <a:path w="260" h="516" extrusionOk="0">
                  <a:moveTo>
                    <a:pt x="220" y="0"/>
                  </a:moveTo>
                  <a:cubicBezTo>
                    <a:pt x="213" y="0"/>
                    <a:pt x="206" y="3"/>
                    <a:pt x="203" y="10"/>
                  </a:cubicBezTo>
                  <a:cubicBezTo>
                    <a:pt x="142" y="169"/>
                    <a:pt x="69" y="327"/>
                    <a:pt x="8" y="473"/>
                  </a:cubicBezTo>
                  <a:cubicBezTo>
                    <a:pt x="0" y="497"/>
                    <a:pt x="13" y="515"/>
                    <a:pt x="26" y="515"/>
                  </a:cubicBezTo>
                  <a:cubicBezTo>
                    <a:pt x="33" y="515"/>
                    <a:pt x="40" y="510"/>
                    <a:pt x="44" y="497"/>
                  </a:cubicBezTo>
                  <a:cubicBezTo>
                    <a:pt x="117" y="351"/>
                    <a:pt x="179" y="193"/>
                    <a:pt x="252" y="35"/>
                  </a:cubicBezTo>
                  <a:cubicBezTo>
                    <a:pt x="260" y="18"/>
                    <a:pt x="238" y="0"/>
                    <a:pt x="22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2" name="Google Shape;1075;p31">
              <a:extLst>
                <a:ext uri="{FF2B5EF4-FFF2-40B4-BE49-F238E27FC236}">
                  <a16:creationId xmlns:a16="http://schemas.microsoft.com/office/drawing/2014/main" id="{B03A21BC-BA10-3B98-1953-595D2874246F}"/>
                </a:ext>
              </a:extLst>
            </p:cNvPr>
            <p:cNvSpPr/>
            <p:nvPr/>
          </p:nvSpPr>
          <p:spPr>
            <a:xfrm>
              <a:off x="9120408" y="3647353"/>
              <a:ext cx="13782" cy="26382"/>
            </a:xfrm>
            <a:custGeom>
              <a:avLst/>
              <a:gdLst/>
              <a:ahLst/>
              <a:cxnLst/>
              <a:rect l="l" t="t" r="r" b="b"/>
              <a:pathLst>
                <a:path w="280" h="536" extrusionOk="0">
                  <a:moveTo>
                    <a:pt x="255" y="24"/>
                  </a:moveTo>
                  <a:lnTo>
                    <a:pt x="255" y="49"/>
                  </a:lnTo>
                  <a:lnTo>
                    <a:pt x="49" y="511"/>
                  </a:lnTo>
                  <a:lnTo>
                    <a:pt x="49" y="524"/>
                  </a:lnTo>
                  <a:cubicBezTo>
                    <a:pt x="36" y="524"/>
                    <a:pt x="36" y="511"/>
                    <a:pt x="24" y="511"/>
                  </a:cubicBezTo>
                  <a:lnTo>
                    <a:pt x="24" y="499"/>
                  </a:lnTo>
                  <a:lnTo>
                    <a:pt x="231" y="24"/>
                  </a:lnTo>
                  <a:close/>
                  <a:moveTo>
                    <a:pt x="231" y="0"/>
                  </a:moveTo>
                  <a:cubicBezTo>
                    <a:pt x="231" y="0"/>
                    <a:pt x="219" y="13"/>
                    <a:pt x="219" y="24"/>
                  </a:cubicBezTo>
                  <a:lnTo>
                    <a:pt x="12" y="487"/>
                  </a:lnTo>
                  <a:cubicBezTo>
                    <a:pt x="0" y="499"/>
                    <a:pt x="12" y="511"/>
                    <a:pt x="12" y="524"/>
                  </a:cubicBezTo>
                  <a:cubicBezTo>
                    <a:pt x="24" y="535"/>
                    <a:pt x="36" y="535"/>
                    <a:pt x="49" y="535"/>
                  </a:cubicBezTo>
                  <a:cubicBezTo>
                    <a:pt x="60" y="535"/>
                    <a:pt x="60" y="524"/>
                    <a:pt x="73" y="524"/>
                  </a:cubicBezTo>
                  <a:lnTo>
                    <a:pt x="268" y="49"/>
                  </a:lnTo>
                  <a:cubicBezTo>
                    <a:pt x="279" y="37"/>
                    <a:pt x="279" y="24"/>
                    <a:pt x="268" y="24"/>
                  </a:cubicBezTo>
                  <a:cubicBezTo>
                    <a:pt x="255" y="13"/>
                    <a:pt x="243" y="0"/>
                    <a:pt x="23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3" name="Google Shape;1076;p31">
              <a:extLst>
                <a:ext uri="{FF2B5EF4-FFF2-40B4-BE49-F238E27FC236}">
                  <a16:creationId xmlns:a16="http://schemas.microsoft.com/office/drawing/2014/main" id="{629E7824-927F-9617-70B3-CB47C5125007}"/>
                </a:ext>
              </a:extLst>
            </p:cNvPr>
            <p:cNvSpPr/>
            <p:nvPr/>
          </p:nvSpPr>
          <p:spPr>
            <a:xfrm>
              <a:off x="9128972" y="3652472"/>
              <a:ext cx="12994" cy="23921"/>
            </a:xfrm>
            <a:custGeom>
              <a:avLst/>
              <a:gdLst/>
              <a:ahLst/>
              <a:cxnLst/>
              <a:rect l="l" t="t" r="r" b="b"/>
              <a:pathLst>
                <a:path w="264" h="486" extrusionOk="0">
                  <a:moveTo>
                    <a:pt x="203" y="0"/>
                  </a:moveTo>
                  <a:cubicBezTo>
                    <a:pt x="195" y="0"/>
                    <a:pt x="187" y="6"/>
                    <a:pt x="178" y="6"/>
                  </a:cubicBezTo>
                  <a:lnTo>
                    <a:pt x="178" y="18"/>
                  </a:lnTo>
                  <a:cubicBezTo>
                    <a:pt x="160" y="27"/>
                    <a:pt x="169" y="50"/>
                    <a:pt x="186" y="50"/>
                  </a:cubicBezTo>
                  <a:cubicBezTo>
                    <a:pt x="186" y="50"/>
                    <a:pt x="187" y="50"/>
                    <a:pt x="187" y="50"/>
                  </a:cubicBezTo>
                  <a:lnTo>
                    <a:pt x="187" y="50"/>
                  </a:lnTo>
                  <a:cubicBezTo>
                    <a:pt x="162" y="105"/>
                    <a:pt x="20" y="422"/>
                    <a:pt x="8" y="444"/>
                  </a:cubicBezTo>
                  <a:cubicBezTo>
                    <a:pt x="0" y="467"/>
                    <a:pt x="13" y="486"/>
                    <a:pt x="26" y="486"/>
                  </a:cubicBezTo>
                  <a:cubicBezTo>
                    <a:pt x="33" y="486"/>
                    <a:pt x="41" y="481"/>
                    <a:pt x="45" y="468"/>
                  </a:cubicBezTo>
                  <a:cubicBezTo>
                    <a:pt x="94" y="358"/>
                    <a:pt x="142" y="249"/>
                    <a:pt x="203" y="128"/>
                  </a:cubicBezTo>
                  <a:cubicBezTo>
                    <a:pt x="215" y="91"/>
                    <a:pt x="264" y="30"/>
                    <a:pt x="215" y="6"/>
                  </a:cubicBezTo>
                  <a:cubicBezTo>
                    <a:pt x="211" y="2"/>
                    <a:pt x="207" y="0"/>
                    <a:pt x="20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4" name="Google Shape;1077;p31">
              <a:extLst>
                <a:ext uri="{FF2B5EF4-FFF2-40B4-BE49-F238E27FC236}">
                  <a16:creationId xmlns:a16="http://schemas.microsoft.com/office/drawing/2014/main" id="{08518B75-6ED8-1326-E00F-F48AAE26390A}"/>
                </a:ext>
              </a:extLst>
            </p:cNvPr>
            <p:cNvSpPr/>
            <p:nvPr/>
          </p:nvSpPr>
          <p:spPr>
            <a:xfrm>
              <a:off x="9128775" y="3652127"/>
              <a:ext cx="12010" cy="24610"/>
            </a:xfrm>
            <a:custGeom>
              <a:avLst/>
              <a:gdLst/>
              <a:ahLst/>
              <a:cxnLst/>
              <a:rect l="l" t="t" r="r" b="b"/>
              <a:pathLst>
                <a:path w="244" h="500" extrusionOk="0">
                  <a:moveTo>
                    <a:pt x="207" y="13"/>
                  </a:moveTo>
                  <a:lnTo>
                    <a:pt x="207" y="25"/>
                  </a:lnTo>
                  <a:cubicBezTo>
                    <a:pt x="219" y="25"/>
                    <a:pt x="219" y="25"/>
                    <a:pt x="231" y="37"/>
                  </a:cubicBezTo>
                  <a:lnTo>
                    <a:pt x="182" y="49"/>
                  </a:lnTo>
                  <a:cubicBezTo>
                    <a:pt x="182" y="37"/>
                    <a:pt x="171" y="37"/>
                    <a:pt x="182" y="25"/>
                  </a:cubicBezTo>
                  <a:lnTo>
                    <a:pt x="195" y="25"/>
                  </a:lnTo>
                  <a:cubicBezTo>
                    <a:pt x="195" y="13"/>
                    <a:pt x="195" y="13"/>
                    <a:pt x="207" y="13"/>
                  </a:cubicBezTo>
                  <a:close/>
                  <a:moveTo>
                    <a:pt x="231" y="49"/>
                  </a:moveTo>
                  <a:cubicBezTo>
                    <a:pt x="231" y="73"/>
                    <a:pt x="219" y="98"/>
                    <a:pt x="207" y="110"/>
                  </a:cubicBezTo>
                  <a:cubicBezTo>
                    <a:pt x="195" y="122"/>
                    <a:pt x="195" y="122"/>
                    <a:pt x="195" y="135"/>
                  </a:cubicBezTo>
                  <a:lnTo>
                    <a:pt x="36" y="475"/>
                  </a:lnTo>
                  <a:lnTo>
                    <a:pt x="36" y="487"/>
                  </a:lnTo>
                  <a:cubicBezTo>
                    <a:pt x="25" y="487"/>
                    <a:pt x="25" y="475"/>
                    <a:pt x="25" y="475"/>
                  </a:cubicBezTo>
                  <a:cubicBezTo>
                    <a:pt x="12" y="475"/>
                    <a:pt x="12" y="463"/>
                    <a:pt x="12" y="463"/>
                  </a:cubicBezTo>
                  <a:cubicBezTo>
                    <a:pt x="36" y="427"/>
                    <a:pt x="158" y="135"/>
                    <a:pt x="195" y="73"/>
                  </a:cubicBezTo>
                  <a:cubicBezTo>
                    <a:pt x="195" y="73"/>
                    <a:pt x="207" y="73"/>
                    <a:pt x="219" y="62"/>
                  </a:cubicBezTo>
                  <a:lnTo>
                    <a:pt x="231" y="49"/>
                  </a:lnTo>
                  <a:close/>
                  <a:moveTo>
                    <a:pt x="219" y="0"/>
                  </a:moveTo>
                  <a:cubicBezTo>
                    <a:pt x="207" y="0"/>
                    <a:pt x="195" y="0"/>
                    <a:pt x="182" y="13"/>
                  </a:cubicBezTo>
                  <a:lnTo>
                    <a:pt x="171" y="13"/>
                  </a:lnTo>
                  <a:cubicBezTo>
                    <a:pt x="158" y="25"/>
                    <a:pt x="158" y="37"/>
                    <a:pt x="171" y="62"/>
                  </a:cubicBezTo>
                  <a:cubicBezTo>
                    <a:pt x="158" y="98"/>
                    <a:pt x="122" y="195"/>
                    <a:pt x="0" y="451"/>
                  </a:cubicBezTo>
                  <a:lnTo>
                    <a:pt x="0" y="487"/>
                  </a:lnTo>
                  <a:cubicBezTo>
                    <a:pt x="12" y="500"/>
                    <a:pt x="25" y="500"/>
                    <a:pt x="36" y="500"/>
                  </a:cubicBezTo>
                  <a:cubicBezTo>
                    <a:pt x="49" y="500"/>
                    <a:pt x="49" y="487"/>
                    <a:pt x="61" y="487"/>
                  </a:cubicBezTo>
                  <a:lnTo>
                    <a:pt x="207" y="135"/>
                  </a:lnTo>
                  <a:lnTo>
                    <a:pt x="219" y="122"/>
                  </a:lnTo>
                  <a:cubicBezTo>
                    <a:pt x="231" y="98"/>
                    <a:pt x="244" y="62"/>
                    <a:pt x="244" y="37"/>
                  </a:cubicBezTo>
                  <a:cubicBezTo>
                    <a:pt x="244" y="25"/>
                    <a:pt x="231" y="13"/>
                    <a:pt x="21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5" name="Google Shape;1078;p31">
              <a:extLst>
                <a:ext uri="{FF2B5EF4-FFF2-40B4-BE49-F238E27FC236}">
                  <a16:creationId xmlns:a16="http://schemas.microsoft.com/office/drawing/2014/main" id="{EAA2898E-B3EE-0F63-B6CA-F91EC178DC12}"/>
                </a:ext>
              </a:extLst>
            </p:cNvPr>
            <p:cNvSpPr/>
            <p:nvPr/>
          </p:nvSpPr>
          <p:spPr>
            <a:xfrm>
              <a:off x="9134387" y="3657640"/>
              <a:ext cx="9746" cy="19147"/>
            </a:xfrm>
            <a:custGeom>
              <a:avLst/>
              <a:gdLst/>
              <a:ahLst/>
              <a:cxnLst/>
              <a:rect l="l" t="t" r="r" b="b"/>
              <a:pathLst>
                <a:path w="198" h="389" extrusionOk="0">
                  <a:moveTo>
                    <a:pt x="169" y="0"/>
                  </a:moveTo>
                  <a:cubicBezTo>
                    <a:pt x="158" y="0"/>
                    <a:pt x="147" y="7"/>
                    <a:pt x="141" y="23"/>
                  </a:cubicBezTo>
                  <a:cubicBezTo>
                    <a:pt x="93" y="132"/>
                    <a:pt x="57" y="253"/>
                    <a:pt x="8" y="363"/>
                  </a:cubicBezTo>
                  <a:cubicBezTo>
                    <a:pt x="0" y="378"/>
                    <a:pt x="16" y="388"/>
                    <a:pt x="32" y="388"/>
                  </a:cubicBezTo>
                  <a:cubicBezTo>
                    <a:pt x="42" y="388"/>
                    <a:pt x="52" y="384"/>
                    <a:pt x="57" y="375"/>
                  </a:cubicBezTo>
                  <a:cubicBezTo>
                    <a:pt x="93" y="266"/>
                    <a:pt x="141" y="144"/>
                    <a:pt x="190" y="34"/>
                  </a:cubicBezTo>
                  <a:cubicBezTo>
                    <a:pt x="197" y="13"/>
                    <a:pt x="184" y="0"/>
                    <a:pt x="16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6" name="Google Shape;1079;p31">
              <a:extLst>
                <a:ext uri="{FF2B5EF4-FFF2-40B4-BE49-F238E27FC236}">
                  <a16:creationId xmlns:a16="http://schemas.microsoft.com/office/drawing/2014/main" id="{E14D9B10-1484-D292-FF4F-C85B78DD4D4D}"/>
                </a:ext>
              </a:extLst>
            </p:cNvPr>
            <p:cNvSpPr/>
            <p:nvPr/>
          </p:nvSpPr>
          <p:spPr>
            <a:xfrm>
              <a:off x="9134141" y="3657295"/>
              <a:ext cx="10238" cy="20033"/>
            </a:xfrm>
            <a:custGeom>
              <a:avLst/>
              <a:gdLst/>
              <a:ahLst/>
              <a:cxnLst/>
              <a:rect l="l" t="t" r="r" b="b"/>
              <a:pathLst>
                <a:path w="208" h="407" extrusionOk="0">
                  <a:moveTo>
                    <a:pt x="183" y="17"/>
                  </a:moveTo>
                  <a:cubicBezTo>
                    <a:pt x="183" y="17"/>
                    <a:pt x="195" y="30"/>
                    <a:pt x="183" y="30"/>
                  </a:cubicBezTo>
                  <a:lnTo>
                    <a:pt x="49" y="382"/>
                  </a:lnTo>
                  <a:cubicBezTo>
                    <a:pt x="49" y="382"/>
                    <a:pt x="37" y="382"/>
                    <a:pt x="37" y="395"/>
                  </a:cubicBezTo>
                  <a:cubicBezTo>
                    <a:pt x="25" y="395"/>
                    <a:pt x="25" y="382"/>
                    <a:pt x="25" y="382"/>
                  </a:cubicBezTo>
                  <a:cubicBezTo>
                    <a:pt x="13" y="382"/>
                    <a:pt x="13" y="382"/>
                    <a:pt x="25" y="370"/>
                  </a:cubicBezTo>
                  <a:lnTo>
                    <a:pt x="159" y="30"/>
                  </a:lnTo>
                  <a:cubicBezTo>
                    <a:pt x="159" y="17"/>
                    <a:pt x="171" y="17"/>
                    <a:pt x="171" y="17"/>
                  </a:cubicBezTo>
                  <a:close/>
                  <a:moveTo>
                    <a:pt x="170" y="0"/>
                  </a:moveTo>
                  <a:cubicBezTo>
                    <a:pt x="157" y="0"/>
                    <a:pt x="143" y="9"/>
                    <a:pt x="135" y="17"/>
                  </a:cubicBezTo>
                  <a:lnTo>
                    <a:pt x="0" y="370"/>
                  </a:lnTo>
                  <a:lnTo>
                    <a:pt x="0" y="395"/>
                  </a:lnTo>
                  <a:cubicBezTo>
                    <a:pt x="13" y="406"/>
                    <a:pt x="25" y="406"/>
                    <a:pt x="37" y="406"/>
                  </a:cubicBezTo>
                  <a:cubicBezTo>
                    <a:pt x="49" y="406"/>
                    <a:pt x="62" y="395"/>
                    <a:pt x="62" y="382"/>
                  </a:cubicBezTo>
                  <a:lnTo>
                    <a:pt x="208" y="41"/>
                  </a:lnTo>
                  <a:cubicBezTo>
                    <a:pt x="208" y="30"/>
                    <a:pt x="208" y="5"/>
                    <a:pt x="183" y="5"/>
                  </a:cubicBezTo>
                  <a:cubicBezTo>
                    <a:pt x="180" y="2"/>
                    <a:pt x="175" y="0"/>
                    <a:pt x="17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7" name="Google Shape;1080;p31">
              <a:extLst>
                <a:ext uri="{FF2B5EF4-FFF2-40B4-BE49-F238E27FC236}">
                  <a16:creationId xmlns:a16="http://schemas.microsoft.com/office/drawing/2014/main" id="{25D635AB-9ED7-F8B2-9208-01344EAB85EB}"/>
                </a:ext>
              </a:extLst>
            </p:cNvPr>
            <p:cNvSpPr/>
            <p:nvPr/>
          </p:nvSpPr>
          <p:spPr>
            <a:xfrm>
              <a:off x="9140342" y="3657640"/>
              <a:ext cx="10385" cy="20574"/>
            </a:xfrm>
            <a:custGeom>
              <a:avLst/>
              <a:gdLst/>
              <a:ahLst/>
              <a:cxnLst/>
              <a:rect l="l" t="t" r="r" b="b"/>
              <a:pathLst>
                <a:path w="211" h="418" extrusionOk="0">
                  <a:moveTo>
                    <a:pt x="184" y="0"/>
                  </a:moveTo>
                  <a:cubicBezTo>
                    <a:pt x="175" y="0"/>
                    <a:pt x="166" y="7"/>
                    <a:pt x="166" y="23"/>
                  </a:cubicBezTo>
                  <a:cubicBezTo>
                    <a:pt x="118" y="144"/>
                    <a:pt x="57" y="266"/>
                    <a:pt x="9" y="375"/>
                  </a:cubicBezTo>
                  <a:cubicBezTo>
                    <a:pt x="0" y="399"/>
                    <a:pt x="13" y="418"/>
                    <a:pt x="26" y="418"/>
                  </a:cubicBezTo>
                  <a:cubicBezTo>
                    <a:pt x="33" y="418"/>
                    <a:pt x="41" y="412"/>
                    <a:pt x="45" y="399"/>
                  </a:cubicBezTo>
                  <a:cubicBezTo>
                    <a:pt x="106" y="278"/>
                    <a:pt x="155" y="156"/>
                    <a:pt x="203" y="34"/>
                  </a:cubicBezTo>
                  <a:cubicBezTo>
                    <a:pt x="210" y="13"/>
                    <a:pt x="196" y="0"/>
                    <a:pt x="18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 name="Google Shape;1081;p31">
              <a:extLst>
                <a:ext uri="{FF2B5EF4-FFF2-40B4-BE49-F238E27FC236}">
                  <a16:creationId xmlns:a16="http://schemas.microsoft.com/office/drawing/2014/main" id="{C3566474-497A-51BA-DC9A-FDC8C1AC8E09}"/>
                </a:ext>
              </a:extLst>
            </p:cNvPr>
            <p:cNvSpPr/>
            <p:nvPr/>
          </p:nvSpPr>
          <p:spPr>
            <a:xfrm>
              <a:off x="9139555" y="3657295"/>
              <a:ext cx="12010" cy="21214"/>
            </a:xfrm>
            <a:custGeom>
              <a:avLst/>
              <a:gdLst/>
              <a:ahLst/>
              <a:cxnLst/>
              <a:rect l="l" t="t" r="r" b="b"/>
              <a:pathLst>
                <a:path w="244" h="431" extrusionOk="0">
                  <a:moveTo>
                    <a:pt x="207" y="17"/>
                  </a:moveTo>
                  <a:cubicBezTo>
                    <a:pt x="207" y="17"/>
                    <a:pt x="219" y="30"/>
                    <a:pt x="219" y="41"/>
                  </a:cubicBezTo>
                  <a:cubicBezTo>
                    <a:pt x="171" y="163"/>
                    <a:pt x="109" y="285"/>
                    <a:pt x="61" y="406"/>
                  </a:cubicBezTo>
                  <a:cubicBezTo>
                    <a:pt x="55" y="413"/>
                    <a:pt x="52" y="416"/>
                    <a:pt x="49" y="416"/>
                  </a:cubicBezTo>
                  <a:cubicBezTo>
                    <a:pt x="46" y="416"/>
                    <a:pt x="43" y="413"/>
                    <a:pt x="36" y="406"/>
                  </a:cubicBezTo>
                  <a:cubicBezTo>
                    <a:pt x="36" y="406"/>
                    <a:pt x="25" y="406"/>
                    <a:pt x="36" y="395"/>
                  </a:cubicBezTo>
                  <a:lnTo>
                    <a:pt x="182" y="30"/>
                  </a:lnTo>
                  <a:cubicBezTo>
                    <a:pt x="182" y="17"/>
                    <a:pt x="195" y="17"/>
                    <a:pt x="207" y="17"/>
                  </a:cubicBezTo>
                  <a:close/>
                  <a:moveTo>
                    <a:pt x="200" y="0"/>
                  </a:moveTo>
                  <a:cubicBezTo>
                    <a:pt x="188" y="0"/>
                    <a:pt x="179" y="9"/>
                    <a:pt x="171" y="17"/>
                  </a:cubicBezTo>
                  <a:cubicBezTo>
                    <a:pt x="122" y="139"/>
                    <a:pt x="73" y="260"/>
                    <a:pt x="12" y="382"/>
                  </a:cubicBezTo>
                  <a:cubicBezTo>
                    <a:pt x="0" y="406"/>
                    <a:pt x="12" y="419"/>
                    <a:pt x="36" y="431"/>
                  </a:cubicBezTo>
                  <a:lnTo>
                    <a:pt x="49" y="431"/>
                  </a:lnTo>
                  <a:cubicBezTo>
                    <a:pt x="61" y="431"/>
                    <a:pt x="61" y="431"/>
                    <a:pt x="73" y="419"/>
                  </a:cubicBezTo>
                  <a:cubicBezTo>
                    <a:pt x="134" y="297"/>
                    <a:pt x="182" y="163"/>
                    <a:pt x="231" y="41"/>
                  </a:cubicBezTo>
                  <a:cubicBezTo>
                    <a:pt x="244" y="30"/>
                    <a:pt x="231" y="5"/>
                    <a:pt x="219" y="5"/>
                  </a:cubicBezTo>
                  <a:cubicBezTo>
                    <a:pt x="212" y="2"/>
                    <a:pt x="206" y="0"/>
                    <a:pt x="20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 name="Google Shape;1082;p31">
              <a:extLst>
                <a:ext uri="{FF2B5EF4-FFF2-40B4-BE49-F238E27FC236}">
                  <a16:creationId xmlns:a16="http://schemas.microsoft.com/office/drawing/2014/main" id="{ADFC0565-B5D2-F40E-B9E6-6B4DD4D7D90E}"/>
                </a:ext>
              </a:extLst>
            </p:cNvPr>
            <p:cNvSpPr/>
            <p:nvPr/>
          </p:nvSpPr>
          <p:spPr>
            <a:xfrm>
              <a:off x="9147529" y="3662415"/>
              <a:ext cx="6989" cy="15209"/>
            </a:xfrm>
            <a:custGeom>
              <a:avLst/>
              <a:gdLst/>
              <a:ahLst/>
              <a:cxnLst/>
              <a:rect l="l" t="t" r="r" b="b"/>
              <a:pathLst>
                <a:path w="142" h="309" extrusionOk="0">
                  <a:moveTo>
                    <a:pt x="117" y="1"/>
                  </a:moveTo>
                  <a:cubicBezTo>
                    <a:pt x="108" y="1"/>
                    <a:pt x="99" y="7"/>
                    <a:pt x="93" y="23"/>
                  </a:cubicBezTo>
                  <a:cubicBezTo>
                    <a:pt x="82" y="108"/>
                    <a:pt x="57" y="193"/>
                    <a:pt x="9" y="266"/>
                  </a:cubicBezTo>
                  <a:cubicBezTo>
                    <a:pt x="0" y="290"/>
                    <a:pt x="13" y="308"/>
                    <a:pt x="30" y="308"/>
                  </a:cubicBezTo>
                  <a:cubicBezTo>
                    <a:pt x="39" y="308"/>
                    <a:pt x="49" y="303"/>
                    <a:pt x="57" y="291"/>
                  </a:cubicBezTo>
                  <a:cubicBezTo>
                    <a:pt x="93" y="218"/>
                    <a:pt x="130" y="120"/>
                    <a:pt x="142" y="35"/>
                  </a:cubicBezTo>
                  <a:cubicBezTo>
                    <a:pt x="142" y="14"/>
                    <a:pt x="130" y="1"/>
                    <a:pt x="11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 name="Google Shape;1083;p31">
              <a:extLst>
                <a:ext uri="{FF2B5EF4-FFF2-40B4-BE49-F238E27FC236}">
                  <a16:creationId xmlns:a16="http://schemas.microsoft.com/office/drawing/2014/main" id="{6A1FE673-7739-6DCD-64AE-51DC05C5FC0B}"/>
                </a:ext>
              </a:extLst>
            </p:cNvPr>
            <p:cNvSpPr/>
            <p:nvPr/>
          </p:nvSpPr>
          <p:spPr>
            <a:xfrm>
              <a:off x="9147283" y="3662070"/>
              <a:ext cx="7875" cy="15849"/>
            </a:xfrm>
            <a:custGeom>
              <a:avLst/>
              <a:gdLst/>
              <a:ahLst/>
              <a:cxnLst/>
              <a:rect l="l" t="t" r="r" b="b"/>
              <a:pathLst>
                <a:path w="160" h="322" extrusionOk="0">
                  <a:moveTo>
                    <a:pt x="135" y="17"/>
                  </a:moveTo>
                  <a:lnTo>
                    <a:pt x="135" y="42"/>
                  </a:lnTo>
                  <a:cubicBezTo>
                    <a:pt x="123" y="127"/>
                    <a:pt x="87" y="212"/>
                    <a:pt x="50" y="298"/>
                  </a:cubicBezTo>
                  <a:cubicBezTo>
                    <a:pt x="44" y="303"/>
                    <a:pt x="41" y="306"/>
                    <a:pt x="38" y="306"/>
                  </a:cubicBezTo>
                  <a:cubicBezTo>
                    <a:pt x="35" y="306"/>
                    <a:pt x="32" y="303"/>
                    <a:pt x="25" y="298"/>
                  </a:cubicBezTo>
                  <a:cubicBezTo>
                    <a:pt x="25" y="298"/>
                    <a:pt x="14" y="298"/>
                    <a:pt x="25" y="285"/>
                  </a:cubicBezTo>
                  <a:cubicBezTo>
                    <a:pt x="62" y="200"/>
                    <a:pt x="98" y="115"/>
                    <a:pt x="111" y="30"/>
                  </a:cubicBezTo>
                  <a:cubicBezTo>
                    <a:pt x="111" y="17"/>
                    <a:pt x="111" y="17"/>
                    <a:pt x="123" y="17"/>
                  </a:cubicBezTo>
                  <a:close/>
                  <a:moveTo>
                    <a:pt x="123" y="0"/>
                  </a:moveTo>
                  <a:cubicBezTo>
                    <a:pt x="119" y="0"/>
                    <a:pt x="115" y="1"/>
                    <a:pt x="111" y="6"/>
                  </a:cubicBezTo>
                  <a:cubicBezTo>
                    <a:pt x="98" y="6"/>
                    <a:pt x="98" y="17"/>
                    <a:pt x="98" y="30"/>
                  </a:cubicBezTo>
                  <a:cubicBezTo>
                    <a:pt x="74" y="115"/>
                    <a:pt x="50" y="200"/>
                    <a:pt x="1" y="273"/>
                  </a:cubicBezTo>
                  <a:cubicBezTo>
                    <a:pt x="1" y="298"/>
                    <a:pt x="1" y="309"/>
                    <a:pt x="25" y="322"/>
                  </a:cubicBezTo>
                  <a:lnTo>
                    <a:pt x="38" y="322"/>
                  </a:lnTo>
                  <a:cubicBezTo>
                    <a:pt x="50" y="322"/>
                    <a:pt x="62" y="322"/>
                    <a:pt x="62" y="309"/>
                  </a:cubicBezTo>
                  <a:cubicBezTo>
                    <a:pt x="111" y="225"/>
                    <a:pt x="135" y="127"/>
                    <a:pt x="160" y="42"/>
                  </a:cubicBezTo>
                  <a:cubicBezTo>
                    <a:pt x="160" y="30"/>
                    <a:pt x="160" y="17"/>
                    <a:pt x="147" y="6"/>
                  </a:cubicBezTo>
                  <a:cubicBezTo>
                    <a:pt x="139" y="6"/>
                    <a:pt x="131" y="0"/>
                    <a:pt x="12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 name="Google Shape;1084;p31">
              <a:extLst>
                <a:ext uri="{FF2B5EF4-FFF2-40B4-BE49-F238E27FC236}">
                  <a16:creationId xmlns:a16="http://schemas.microsoft.com/office/drawing/2014/main" id="{451872C6-C57F-1247-E66E-48E10F8F678A}"/>
                </a:ext>
              </a:extLst>
            </p:cNvPr>
            <p:cNvSpPr/>
            <p:nvPr/>
          </p:nvSpPr>
          <p:spPr>
            <a:xfrm>
              <a:off x="9153288" y="3665417"/>
              <a:ext cx="6399" cy="13732"/>
            </a:xfrm>
            <a:custGeom>
              <a:avLst/>
              <a:gdLst/>
              <a:ahLst/>
              <a:cxnLst/>
              <a:rect l="l" t="t" r="r" b="b"/>
              <a:pathLst>
                <a:path w="130" h="279" extrusionOk="0">
                  <a:moveTo>
                    <a:pt x="101" y="1"/>
                  </a:moveTo>
                  <a:cubicBezTo>
                    <a:pt x="90" y="1"/>
                    <a:pt x="79" y="7"/>
                    <a:pt x="74" y="22"/>
                  </a:cubicBezTo>
                  <a:cubicBezTo>
                    <a:pt x="49" y="95"/>
                    <a:pt x="25" y="181"/>
                    <a:pt x="1" y="254"/>
                  </a:cubicBezTo>
                  <a:cubicBezTo>
                    <a:pt x="1" y="269"/>
                    <a:pt x="14" y="279"/>
                    <a:pt x="28" y="279"/>
                  </a:cubicBezTo>
                  <a:cubicBezTo>
                    <a:pt x="36" y="279"/>
                    <a:pt x="45" y="275"/>
                    <a:pt x="49" y="266"/>
                  </a:cubicBezTo>
                  <a:cubicBezTo>
                    <a:pt x="74" y="193"/>
                    <a:pt x="98" y="108"/>
                    <a:pt x="122" y="35"/>
                  </a:cubicBezTo>
                  <a:cubicBezTo>
                    <a:pt x="130" y="13"/>
                    <a:pt x="116" y="1"/>
                    <a:pt x="10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 name="Google Shape;1085;p31">
              <a:extLst>
                <a:ext uri="{FF2B5EF4-FFF2-40B4-BE49-F238E27FC236}">
                  <a16:creationId xmlns:a16="http://schemas.microsoft.com/office/drawing/2014/main" id="{C81E4385-965F-AE6B-75BE-89412D1A335C}"/>
                </a:ext>
              </a:extLst>
            </p:cNvPr>
            <p:cNvSpPr/>
            <p:nvPr/>
          </p:nvSpPr>
          <p:spPr>
            <a:xfrm>
              <a:off x="9152697" y="3665269"/>
              <a:ext cx="7235" cy="14421"/>
            </a:xfrm>
            <a:custGeom>
              <a:avLst/>
              <a:gdLst/>
              <a:ahLst/>
              <a:cxnLst/>
              <a:rect l="l" t="t" r="r" b="b"/>
              <a:pathLst>
                <a:path w="147" h="293" extrusionOk="0">
                  <a:moveTo>
                    <a:pt x="110" y="14"/>
                  </a:moveTo>
                  <a:cubicBezTo>
                    <a:pt x="122" y="14"/>
                    <a:pt x="122" y="14"/>
                    <a:pt x="122" y="25"/>
                  </a:cubicBezTo>
                  <a:cubicBezTo>
                    <a:pt x="134" y="25"/>
                    <a:pt x="134" y="25"/>
                    <a:pt x="134" y="38"/>
                  </a:cubicBezTo>
                  <a:lnTo>
                    <a:pt x="50" y="269"/>
                  </a:lnTo>
                  <a:cubicBezTo>
                    <a:pt x="50" y="281"/>
                    <a:pt x="37" y="281"/>
                    <a:pt x="37" y="281"/>
                  </a:cubicBezTo>
                  <a:cubicBezTo>
                    <a:pt x="25" y="269"/>
                    <a:pt x="25" y="269"/>
                    <a:pt x="25" y="257"/>
                  </a:cubicBezTo>
                  <a:lnTo>
                    <a:pt x="98" y="25"/>
                  </a:lnTo>
                  <a:cubicBezTo>
                    <a:pt x="98" y="14"/>
                    <a:pt x="110" y="14"/>
                    <a:pt x="110" y="14"/>
                  </a:cubicBezTo>
                  <a:close/>
                  <a:moveTo>
                    <a:pt x="110" y="1"/>
                  </a:moveTo>
                  <a:cubicBezTo>
                    <a:pt x="98" y="1"/>
                    <a:pt x="86" y="14"/>
                    <a:pt x="86" y="25"/>
                  </a:cubicBezTo>
                  <a:lnTo>
                    <a:pt x="13" y="257"/>
                  </a:lnTo>
                  <a:cubicBezTo>
                    <a:pt x="1" y="269"/>
                    <a:pt x="13" y="293"/>
                    <a:pt x="25" y="293"/>
                  </a:cubicBezTo>
                  <a:lnTo>
                    <a:pt x="37" y="293"/>
                  </a:lnTo>
                  <a:cubicBezTo>
                    <a:pt x="50" y="293"/>
                    <a:pt x="61" y="293"/>
                    <a:pt x="74" y="269"/>
                  </a:cubicBezTo>
                  <a:lnTo>
                    <a:pt x="147" y="38"/>
                  </a:lnTo>
                  <a:cubicBezTo>
                    <a:pt x="147" y="25"/>
                    <a:pt x="147" y="14"/>
                    <a:pt x="134" y="14"/>
                  </a:cubicBezTo>
                  <a:cubicBezTo>
                    <a:pt x="134" y="1"/>
                    <a:pt x="122" y="1"/>
                    <a:pt x="11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 name="Google Shape;1086;p31">
              <a:extLst>
                <a:ext uri="{FF2B5EF4-FFF2-40B4-BE49-F238E27FC236}">
                  <a16:creationId xmlns:a16="http://schemas.microsoft.com/office/drawing/2014/main" id="{50D3549B-4B96-BBB5-6431-05C8770E5B3B}"/>
                </a:ext>
              </a:extLst>
            </p:cNvPr>
            <p:cNvSpPr/>
            <p:nvPr/>
          </p:nvSpPr>
          <p:spPr>
            <a:xfrm>
              <a:off x="9156487" y="3670782"/>
              <a:ext cx="8072" cy="14028"/>
            </a:xfrm>
            <a:custGeom>
              <a:avLst/>
              <a:gdLst/>
              <a:ahLst/>
              <a:cxnLst/>
              <a:rect l="l" t="t" r="r" b="b"/>
              <a:pathLst>
                <a:path w="164" h="285" extrusionOk="0">
                  <a:moveTo>
                    <a:pt x="133" y="1"/>
                  </a:moveTo>
                  <a:cubicBezTo>
                    <a:pt x="127" y="1"/>
                    <a:pt x="122" y="3"/>
                    <a:pt x="118" y="11"/>
                  </a:cubicBezTo>
                  <a:cubicBezTo>
                    <a:pt x="81" y="96"/>
                    <a:pt x="45" y="169"/>
                    <a:pt x="9" y="242"/>
                  </a:cubicBezTo>
                  <a:cubicBezTo>
                    <a:pt x="1" y="266"/>
                    <a:pt x="14" y="284"/>
                    <a:pt x="27" y="284"/>
                  </a:cubicBezTo>
                  <a:cubicBezTo>
                    <a:pt x="34" y="284"/>
                    <a:pt x="41" y="279"/>
                    <a:pt x="45" y="266"/>
                  </a:cubicBezTo>
                  <a:cubicBezTo>
                    <a:pt x="81" y="194"/>
                    <a:pt x="118" y="121"/>
                    <a:pt x="154" y="35"/>
                  </a:cubicBezTo>
                  <a:cubicBezTo>
                    <a:pt x="163" y="18"/>
                    <a:pt x="148" y="1"/>
                    <a:pt x="13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 name="Google Shape;1087;p31">
              <a:extLst>
                <a:ext uri="{FF2B5EF4-FFF2-40B4-BE49-F238E27FC236}">
                  <a16:creationId xmlns:a16="http://schemas.microsoft.com/office/drawing/2014/main" id="{BDCED01D-3395-8DA4-E831-FE9AAA070E14}"/>
                </a:ext>
              </a:extLst>
            </p:cNvPr>
            <p:cNvSpPr/>
            <p:nvPr/>
          </p:nvSpPr>
          <p:spPr>
            <a:xfrm>
              <a:off x="9155700" y="3670438"/>
              <a:ext cx="9056" cy="14668"/>
            </a:xfrm>
            <a:custGeom>
              <a:avLst/>
              <a:gdLst/>
              <a:ahLst/>
              <a:cxnLst/>
              <a:rect l="l" t="t" r="r" b="b"/>
              <a:pathLst>
                <a:path w="184" h="298" extrusionOk="0">
                  <a:moveTo>
                    <a:pt x="159" y="18"/>
                  </a:moveTo>
                  <a:cubicBezTo>
                    <a:pt x="159" y="18"/>
                    <a:pt x="170" y="30"/>
                    <a:pt x="159" y="42"/>
                  </a:cubicBezTo>
                  <a:lnTo>
                    <a:pt x="61" y="273"/>
                  </a:lnTo>
                  <a:cubicBezTo>
                    <a:pt x="55" y="279"/>
                    <a:pt x="52" y="282"/>
                    <a:pt x="49" y="282"/>
                  </a:cubicBezTo>
                  <a:cubicBezTo>
                    <a:pt x="46" y="282"/>
                    <a:pt x="43" y="279"/>
                    <a:pt x="37" y="273"/>
                  </a:cubicBezTo>
                  <a:cubicBezTo>
                    <a:pt x="37" y="273"/>
                    <a:pt x="25" y="273"/>
                    <a:pt x="25" y="261"/>
                  </a:cubicBezTo>
                  <a:lnTo>
                    <a:pt x="134" y="30"/>
                  </a:lnTo>
                  <a:cubicBezTo>
                    <a:pt x="146" y="18"/>
                    <a:pt x="146" y="18"/>
                    <a:pt x="159" y="18"/>
                  </a:cubicBezTo>
                  <a:close/>
                  <a:moveTo>
                    <a:pt x="148" y="1"/>
                  </a:moveTo>
                  <a:cubicBezTo>
                    <a:pt x="139" y="1"/>
                    <a:pt x="131" y="9"/>
                    <a:pt x="122" y="18"/>
                  </a:cubicBezTo>
                  <a:lnTo>
                    <a:pt x="13" y="249"/>
                  </a:lnTo>
                  <a:cubicBezTo>
                    <a:pt x="0" y="273"/>
                    <a:pt x="13" y="285"/>
                    <a:pt x="37" y="298"/>
                  </a:cubicBezTo>
                  <a:lnTo>
                    <a:pt x="49" y="298"/>
                  </a:lnTo>
                  <a:cubicBezTo>
                    <a:pt x="61" y="298"/>
                    <a:pt x="61" y="298"/>
                    <a:pt x="73" y="285"/>
                  </a:cubicBezTo>
                  <a:lnTo>
                    <a:pt x="183" y="55"/>
                  </a:lnTo>
                  <a:cubicBezTo>
                    <a:pt x="183" y="30"/>
                    <a:pt x="170" y="18"/>
                    <a:pt x="159" y="6"/>
                  </a:cubicBezTo>
                  <a:cubicBezTo>
                    <a:pt x="155" y="2"/>
                    <a:pt x="151" y="1"/>
                    <a:pt x="14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 name="Google Shape;1088;p31">
              <a:extLst>
                <a:ext uri="{FF2B5EF4-FFF2-40B4-BE49-F238E27FC236}">
                  <a16:creationId xmlns:a16="http://schemas.microsoft.com/office/drawing/2014/main" id="{ACD4FB2E-BF68-C1AE-6690-9B2BE849BAA0}"/>
                </a:ext>
              </a:extLst>
            </p:cNvPr>
            <p:cNvSpPr/>
            <p:nvPr/>
          </p:nvSpPr>
          <p:spPr>
            <a:xfrm>
              <a:off x="9160080" y="3676787"/>
              <a:ext cx="8663" cy="15406"/>
            </a:xfrm>
            <a:custGeom>
              <a:avLst/>
              <a:gdLst/>
              <a:ahLst/>
              <a:cxnLst/>
              <a:rect l="l" t="t" r="r" b="b"/>
              <a:pathLst>
                <a:path w="176" h="313" extrusionOk="0">
                  <a:moveTo>
                    <a:pt x="136" y="0"/>
                  </a:moveTo>
                  <a:cubicBezTo>
                    <a:pt x="128" y="0"/>
                    <a:pt x="122" y="3"/>
                    <a:pt x="118" y="10"/>
                  </a:cubicBezTo>
                  <a:cubicBezTo>
                    <a:pt x="81" y="96"/>
                    <a:pt x="45" y="193"/>
                    <a:pt x="8" y="278"/>
                  </a:cubicBezTo>
                  <a:cubicBezTo>
                    <a:pt x="0" y="295"/>
                    <a:pt x="22" y="312"/>
                    <a:pt x="40" y="312"/>
                  </a:cubicBezTo>
                  <a:cubicBezTo>
                    <a:pt x="47" y="312"/>
                    <a:pt x="54" y="309"/>
                    <a:pt x="57" y="302"/>
                  </a:cubicBezTo>
                  <a:cubicBezTo>
                    <a:pt x="94" y="217"/>
                    <a:pt x="130" y="120"/>
                    <a:pt x="167" y="35"/>
                  </a:cubicBezTo>
                  <a:cubicBezTo>
                    <a:pt x="175" y="17"/>
                    <a:pt x="153" y="0"/>
                    <a:pt x="136"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6" name="Google Shape;1089;p31">
              <a:extLst>
                <a:ext uri="{FF2B5EF4-FFF2-40B4-BE49-F238E27FC236}">
                  <a16:creationId xmlns:a16="http://schemas.microsoft.com/office/drawing/2014/main" id="{429725C7-88EF-D1C9-05F6-995982662043}"/>
                </a:ext>
              </a:extLst>
            </p:cNvPr>
            <p:cNvSpPr/>
            <p:nvPr/>
          </p:nvSpPr>
          <p:spPr>
            <a:xfrm>
              <a:off x="9159884" y="3676443"/>
              <a:ext cx="9007" cy="15849"/>
            </a:xfrm>
            <a:custGeom>
              <a:avLst/>
              <a:gdLst/>
              <a:ahLst/>
              <a:cxnLst/>
              <a:rect l="l" t="t" r="r" b="b"/>
              <a:pathLst>
                <a:path w="183" h="322" extrusionOk="0">
                  <a:moveTo>
                    <a:pt x="147" y="17"/>
                  </a:moveTo>
                  <a:cubicBezTo>
                    <a:pt x="147" y="17"/>
                    <a:pt x="158" y="17"/>
                    <a:pt x="158" y="30"/>
                  </a:cubicBezTo>
                  <a:lnTo>
                    <a:pt x="158" y="42"/>
                  </a:lnTo>
                  <a:lnTo>
                    <a:pt x="49" y="297"/>
                  </a:lnTo>
                  <a:cubicBezTo>
                    <a:pt x="49" y="309"/>
                    <a:pt x="49" y="309"/>
                    <a:pt x="37" y="309"/>
                  </a:cubicBezTo>
                  <a:cubicBezTo>
                    <a:pt x="37" y="309"/>
                    <a:pt x="25" y="309"/>
                    <a:pt x="25" y="297"/>
                  </a:cubicBezTo>
                  <a:lnTo>
                    <a:pt x="25" y="285"/>
                  </a:lnTo>
                  <a:lnTo>
                    <a:pt x="134" y="30"/>
                  </a:lnTo>
                  <a:cubicBezTo>
                    <a:pt x="134" y="17"/>
                    <a:pt x="134" y="17"/>
                    <a:pt x="147" y="17"/>
                  </a:cubicBezTo>
                  <a:close/>
                  <a:moveTo>
                    <a:pt x="145" y="0"/>
                  </a:moveTo>
                  <a:cubicBezTo>
                    <a:pt x="141" y="0"/>
                    <a:pt x="138" y="2"/>
                    <a:pt x="134" y="6"/>
                  </a:cubicBezTo>
                  <a:cubicBezTo>
                    <a:pt x="134" y="6"/>
                    <a:pt x="122" y="6"/>
                    <a:pt x="122" y="17"/>
                  </a:cubicBezTo>
                  <a:lnTo>
                    <a:pt x="12" y="273"/>
                  </a:lnTo>
                  <a:cubicBezTo>
                    <a:pt x="1" y="285"/>
                    <a:pt x="1" y="297"/>
                    <a:pt x="12" y="309"/>
                  </a:cubicBezTo>
                  <a:cubicBezTo>
                    <a:pt x="25" y="322"/>
                    <a:pt x="25" y="322"/>
                    <a:pt x="37" y="322"/>
                  </a:cubicBezTo>
                  <a:lnTo>
                    <a:pt x="49" y="322"/>
                  </a:lnTo>
                  <a:cubicBezTo>
                    <a:pt x="49" y="322"/>
                    <a:pt x="61" y="322"/>
                    <a:pt x="61" y="309"/>
                  </a:cubicBezTo>
                  <a:lnTo>
                    <a:pt x="171" y="54"/>
                  </a:lnTo>
                  <a:cubicBezTo>
                    <a:pt x="183" y="42"/>
                    <a:pt x="183" y="30"/>
                    <a:pt x="171" y="17"/>
                  </a:cubicBezTo>
                  <a:cubicBezTo>
                    <a:pt x="162" y="9"/>
                    <a:pt x="154" y="0"/>
                    <a:pt x="14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7" name="Google Shape;1090;p31">
              <a:extLst>
                <a:ext uri="{FF2B5EF4-FFF2-40B4-BE49-F238E27FC236}">
                  <a16:creationId xmlns:a16="http://schemas.microsoft.com/office/drawing/2014/main" id="{26E15261-6371-14B1-825F-1FB2B3A05032}"/>
                </a:ext>
              </a:extLst>
            </p:cNvPr>
            <p:cNvSpPr/>
            <p:nvPr/>
          </p:nvSpPr>
          <p:spPr>
            <a:xfrm>
              <a:off x="9163723" y="3679642"/>
              <a:ext cx="11173" cy="24512"/>
            </a:xfrm>
            <a:custGeom>
              <a:avLst/>
              <a:gdLst/>
              <a:ahLst/>
              <a:cxnLst/>
              <a:rect l="l" t="t" r="r" b="b"/>
              <a:pathLst>
                <a:path w="227" h="498" extrusionOk="0">
                  <a:moveTo>
                    <a:pt x="199" y="0"/>
                  </a:moveTo>
                  <a:cubicBezTo>
                    <a:pt x="191" y="0"/>
                    <a:pt x="183" y="4"/>
                    <a:pt x="178" y="14"/>
                  </a:cubicBezTo>
                  <a:cubicBezTo>
                    <a:pt x="129" y="171"/>
                    <a:pt x="69" y="317"/>
                    <a:pt x="7" y="463"/>
                  </a:cubicBezTo>
                  <a:cubicBezTo>
                    <a:pt x="1" y="484"/>
                    <a:pt x="14" y="497"/>
                    <a:pt x="29" y="497"/>
                  </a:cubicBezTo>
                  <a:cubicBezTo>
                    <a:pt x="40" y="497"/>
                    <a:pt x="51" y="491"/>
                    <a:pt x="56" y="476"/>
                  </a:cubicBezTo>
                  <a:cubicBezTo>
                    <a:pt x="117" y="330"/>
                    <a:pt x="178" y="184"/>
                    <a:pt x="226" y="25"/>
                  </a:cubicBezTo>
                  <a:cubicBezTo>
                    <a:pt x="226" y="10"/>
                    <a:pt x="213" y="0"/>
                    <a:pt x="19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8" name="Google Shape;1091;p31">
              <a:extLst>
                <a:ext uri="{FF2B5EF4-FFF2-40B4-BE49-F238E27FC236}">
                  <a16:creationId xmlns:a16="http://schemas.microsoft.com/office/drawing/2014/main" id="{CD938C33-962A-2904-BEAB-A591D69F335B}"/>
                </a:ext>
              </a:extLst>
            </p:cNvPr>
            <p:cNvSpPr/>
            <p:nvPr/>
          </p:nvSpPr>
          <p:spPr>
            <a:xfrm>
              <a:off x="9163477" y="3679101"/>
              <a:ext cx="12010" cy="25151"/>
            </a:xfrm>
            <a:custGeom>
              <a:avLst/>
              <a:gdLst/>
              <a:ahLst/>
              <a:cxnLst/>
              <a:rect l="l" t="t" r="r" b="b"/>
              <a:pathLst>
                <a:path w="244" h="511" extrusionOk="0">
                  <a:moveTo>
                    <a:pt x="207" y="12"/>
                  </a:moveTo>
                  <a:cubicBezTo>
                    <a:pt x="207" y="25"/>
                    <a:pt x="220" y="25"/>
                    <a:pt x="220" y="36"/>
                  </a:cubicBezTo>
                  <a:cubicBezTo>
                    <a:pt x="171" y="182"/>
                    <a:pt x="110" y="341"/>
                    <a:pt x="49" y="487"/>
                  </a:cubicBezTo>
                  <a:cubicBezTo>
                    <a:pt x="49" y="498"/>
                    <a:pt x="49" y="498"/>
                    <a:pt x="37" y="498"/>
                  </a:cubicBezTo>
                  <a:lnTo>
                    <a:pt x="25" y="498"/>
                  </a:lnTo>
                  <a:lnTo>
                    <a:pt x="25" y="487"/>
                  </a:lnTo>
                  <a:cubicBezTo>
                    <a:pt x="85" y="328"/>
                    <a:pt x="147" y="182"/>
                    <a:pt x="183" y="25"/>
                  </a:cubicBezTo>
                  <a:cubicBezTo>
                    <a:pt x="195" y="12"/>
                    <a:pt x="207" y="12"/>
                    <a:pt x="207" y="12"/>
                  </a:cubicBezTo>
                  <a:close/>
                  <a:moveTo>
                    <a:pt x="220" y="0"/>
                  </a:moveTo>
                  <a:cubicBezTo>
                    <a:pt x="195" y="0"/>
                    <a:pt x="183" y="0"/>
                    <a:pt x="171" y="25"/>
                  </a:cubicBezTo>
                  <a:cubicBezTo>
                    <a:pt x="122" y="170"/>
                    <a:pt x="74" y="328"/>
                    <a:pt x="12" y="474"/>
                  </a:cubicBezTo>
                  <a:cubicBezTo>
                    <a:pt x="1" y="487"/>
                    <a:pt x="1" y="498"/>
                    <a:pt x="12" y="498"/>
                  </a:cubicBezTo>
                  <a:cubicBezTo>
                    <a:pt x="12" y="511"/>
                    <a:pt x="25" y="511"/>
                    <a:pt x="37" y="511"/>
                  </a:cubicBezTo>
                  <a:cubicBezTo>
                    <a:pt x="49" y="511"/>
                    <a:pt x="61" y="511"/>
                    <a:pt x="74" y="498"/>
                  </a:cubicBezTo>
                  <a:cubicBezTo>
                    <a:pt x="134" y="352"/>
                    <a:pt x="183" y="195"/>
                    <a:pt x="231" y="36"/>
                  </a:cubicBezTo>
                  <a:cubicBezTo>
                    <a:pt x="244" y="25"/>
                    <a:pt x="231" y="0"/>
                    <a:pt x="22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9" name="Google Shape;1092;p31">
              <a:extLst>
                <a:ext uri="{FF2B5EF4-FFF2-40B4-BE49-F238E27FC236}">
                  <a16:creationId xmlns:a16="http://schemas.microsoft.com/office/drawing/2014/main" id="{F18C79BF-4460-7D5D-D094-F40E629115D1}"/>
                </a:ext>
              </a:extLst>
            </p:cNvPr>
            <p:cNvSpPr/>
            <p:nvPr/>
          </p:nvSpPr>
          <p:spPr>
            <a:xfrm>
              <a:off x="9167661" y="3687714"/>
              <a:ext cx="11813" cy="25594"/>
            </a:xfrm>
            <a:custGeom>
              <a:avLst/>
              <a:gdLst/>
              <a:ahLst/>
              <a:cxnLst/>
              <a:rect l="l" t="t" r="r" b="b"/>
              <a:pathLst>
                <a:path w="240" h="520" extrusionOk="0">
                  <a:moveTo>
                    <a:pt x="212" y="1"/>
                  </a:moveTo>
                  <a:cubicBezTo>
                    <a:pt x="203" y="1"/>
                    <a:pt x="192" y="6"/>
                    <a:pt x="183" y="20"/>
                  </a:cubicBezTo>
                  <a:cubicBezTo>
                    <a:pt x="110" y="166"/>
                    <a:pt x="37" y="323"/>
                    <a:pt x="0" y="494"/>
                  </a:cubicBezTo>
                  <a:cubicBezTo>
                    <a:pt x="0" y="509"/>
                    <a:pt x="15" y="519"/>
                    <a:pt x="28" y="519"/>
                  </a:cubicBezTo>
                  <a:cubicBezTo>
                    <a:pt x="37" y="519"/>
                    <a:pt x="45" y="515"/>
                    <a:pt x="49" y="506"/>
                  </a:cubicBezTo>
                  <a:cubicBezTo>
                    <a:pt x="86" y="336"/>
                    <a:pt x="146" y="190"/>
                    <a:pt x="232" y="31"/>
                  </a:cubicBezTo>
                  <a:cubicBezTo>
                    <a:pt x="239" y="16"/>
                    <a:pt x="228" y="1"/>
                    <a:pt x="21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0" name="Google Shape;1093;p31">
              <a:extLst>
                <a:ext uri="{FF2B5EF4-FFF2-40B4-BE49-F238E27FC236}">
                  <a16:creationId xmlns:a16="http://schemas.microsoft.com/office/drawing/2014/main" id="{0E435AA2-FB9A-BE25-F945-B60D4FABF89B}"/>
                </a:ext>
              </a:extLst>
            </p:cNvPr>
            <p:cNvSpPr/>
            <p:nvPr/>
          </p:nvSpPr>
          <p:spPr>
            <a:xfrm>
              <a:off x="9167070" y="3687468"/>
              <a:ext cx="12600" cy="26382"/>
            </a:xfrm>
            <a:custGeom>
              <a:avLst/>
              <a:gdLst/>
              <a:ahLst/>
              <a:cxnLst/>
              <a:rect l="l" t="t" r="r" b="b"/>
              <a:pathLst>
                <a:path w="256" h="536" extrusionOk="0">
                  <a:moveTo>
                    <a:pt x="231" y="12"/>
                  </a:moveTo>
                  <a:cubicBezTo>
                    <a:pt x="231" y="25"/>
                    <a:pt x="244" y="25"/>
                    <a:pt x="231" y="36"/>
                  </a:cubicBezTo>
                  <a:cubicBezTo>
                    <a:pt x="158" y="182"/>
                    <a:pt x="85" y="341"/>
                    <a:pt x="49" y="499"/>
                  </a:cubicBezTo>
                  <a:cubicBezTo>
                    <a:pt x="49" y="511"/>
                    <a:pt x="37" y="511"/>
                    <a:pt x="37" y="511"/>
                  </a:cubicBezTo>
                  <a:cubicBezTo>
                    <a:pt x="25" y="511"/>
                    <a:pt x="25" y="511"/>
                    <a:pt x="25" y="499"/>
                  </a:cubicBezTo>
                  <a:cubicBezTo>
                    <a:pt x="61" y="328"/>
                    <a:pt x="122" y="171"/>
                    <a:pt x="207" y="25"/>
                  </a:cubicBezTo>
                  <a:cubicBezTo>
                    <a:pt x="220" y="12"/>
                    <a:pt x="231" y="12"/>
                    <a:pt x="231" y="12"/>
                  </a:cubicBezTo>
                  <a:close/>
                  <a:moveTo>
                    <a:pt x="231" y="0"/>
                  </a:moveTo>
                  <a:cubicBezTo>
                    <a:pt x="220" y="0"/>
                    <a:pt x="207" y="0"/>
                    <a:pt x="195" y="12"/>
                  </a:cubicBezTo>
                  <a:cubicBezTo>
                    <a:pt x="110" y="158"/>
                    <a:pt x="49" y="328"/>
                    <a:pt x="1" y="487"/>
                  </a:cubicBezTo>
                  <a:cubicBezTo>
                    <a:pt x="1" y="511"/>
                    <a:pt x="12" y="523"/>
                    <a:pt x="37" y="536"/>
                  </a:cubicBezTo>
                  <a:cubicBezTo>
                    <a:pt x="49" y="536"/>
                    <a:pt x="61" y="523"/>
                    <a:pt x="74" y="511"/>
                  </a:cubicBezTo>
                  <a:cubicBezTo>
                    <a:pt x="110" y="341"/>
                    <a:pt x="171" y="195"/>
                    <a:pt x="244" y="49"/>
                  </a:cubicBezTo>
                  <a:cubicBezTo>
                    <a:pt x="256" y="25"/>
                    <a:pt x="256" y="12"/>
                    <a:pt x="23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1" name="Google Shape;1094;p31">
              <a:extLst>
                <a:ext uri="{FF2B5EF4-FFF2-40B4-BE49-F238E27FC236}">
                  <a16:creationId xmlns:a16="http://schemas.microsoft.com/office/drawing/2014/main" id="{ED5F9C3A-6CEE-A27E-C02B-EDFEED2A5BC7}"/>
                </a:ext>
              </a:extLst>
            </p:cNvPr>
            <p:cNvSpPr/>
            <p:nvPr/>
          </p:nvSpPr>
          <p:spPr>
            <a:xfrm>
              <a:off x="9172238" y="3699528"/>
              <a:ext cx="11862" cy="15406"/>
            </a:xfrm>
            <a:custGeom>
              <a:avLst/>
              <a:gdLst/>
              <a:ahLst/>
              <a:cxnLst/>
              <a:rect l="l" t="t" r="r" b="b"/>
              <a:pathLst>
                <a:path w="241" h="313" extrusionOk="0">
                  <a:moveTo>
                    <a:pt x="205" y="0"/>
                  </a:moveTo>
                  <a:cubicBezTo>
                    <a:pt x="198" y="0"/>
                    <a:pt x="191" y="3"/>
                    <a:pt x="188" y="10"/>
                  </a:cubicBezTo>
                  <a:cubicBezTo>
                    <a:pt x="139" y="108"/>
                    <a:pt x="78" y="193"/>
                    <a:pt x="17" y="278"/>
                  </a:cubicBezTo>
                  <a:cubicBezTo>
                    <a:pt x="0" y="295"/>
                    <a:pt x="13" y="312"/>
                    <a:pt x="31" y="312"/>
                  </a:cubicBezTo>
                  <a:cubicBezTo>
                    <a:pt x="38" y="312"/>
                    <a:pt x="46" y="309"/>
                    <a:pt x="53" y="302"/>
                  </a:cubicBezTo>
                  <a:cubicBezTo>
                    <a:pt x="115" y="218"/>
                    <a:pt x="175" y="132"/>
                    <a:pt x="224" y="35"/>
                  </a:cubicBezTo>
                  <a:cubicBezTo>
                    <a:pt x="241" y="17"/>
                    <a:pt x="222" y="0"/>
                    <a:pt x="20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2" name="Google Shape;1095;p31">
              <a:extLst>
                <a:ext uri="{FF2B5EF4-FFF2-40B4-BE49-F238E27FC236}">
                  <a16:creationId xmlns:a16="http://schemas.microsoft.com/office/drawing/2014/main" id="{32BE14D2-2EBB-AF52-E473-DB986A8A1458}"/>
                </a:ext>
              </a:extLst>
            </p:cNvPr>
            <p:cNvSpPr/>
            <p:nvPr/>
          </p:nvSpPr>
          <p:spPr>
            <a:xfrm>
              <a:off x="9171894" y="3699035"/>
              <a:ext cx="12551" cy="16587"/>
            </a:xfrm>
            <a:custGeom>
              <a:avLst/>
              <a:gdLst/>
              <a:ahLst/>
              <a:cxnLst/>
              <a:rect l="l" t="t" r="r" b="b"/>
              <a:pathLst>
                <a:path w="255" h="337" extrusionOk="0">
                  <a:moveTo>
                    <a:pt x="210" y="15"/>
                  </a:moveTo>
                  <a:cubicBezTo>
                    <a:pt x="213" y="15"/>
                    <a:pt x="219" y="20"/>
                    <a:pt x="219" y="20"/>
                  </a:cubicBezTo>
                  <a:cubicBezTo>
                    <a:pt x="231" y="20"/>
                    <a:pt x="231" y="33"/>
                    <a:pt x="231" y="45"/>
                  </a:cubicBezTo>
                  <a:cubicBezTo>
                    <a:pt x="182" y="130"/>
                    <a:pt x="122" y="228"/>
                    <a:pt x="49" y="312"/>
                  </a:cubicBezTo>
                  <a:cubicBezTo>
                    <a:pt x="44" y="316"/>
                    <a:pt x="42" y="318"/>
                    <a:pt x="40" y="318"/>
                  </a:cubicBezTo>
                  <a:cubicBezTo>
                    <a:pt x="36" y="318"/>
                    <a:pt x="36" y="312"/>
                    <a:pt x="36" y="312"/>
                  </a:cubicBezTo>
                  <a:cubicBezTo>
                    <a:pt x="24" y="312"/>
                    <a:pt x="24" y="301"/>
                    <a:pt x="24" y="288"/>
                  </a:cubicBezTo>
                  <a:cubicBezTo>
                    <a:pt x="97" y="203"/>
                    <a:pt x="158" y="118"/>
                    <a:pt x="206" y="20"/>
                  </a:cubicBezTo>
                  <a:cubicBezTo>
                    <a:pt x="206" y="16"/>
                    <a:pt x="208" y="15"/>
                    <a:pt x="210" y="15"/>
                  </a:cubicBezTo>
                  <a:close/>
                  <a:moveTo>
                    <a:pt x="211" y="0"/>
                  </a:moveTo>
                  <a:cubicBezTo>
                    <a:pt x="201" y="0"/>
                    <a:pt x="189" y="6"/>
                    <a:pt x="182" y="20"/>
                  </a:cubicBezTo>
                  <a:cubicBezTo>
                    <a:pt x="133" y="106"/>
                    <a:pt x="85" y="203"/>
                    <a:pt x="12" y="276"/>
                  </a:cubicBezTo>
                  <a:cubicBezTo>
                    <a:pt x="0" y="301"/>
                    <a:pt x="12" y="312"/>
                    <a:pt x="24" y="325"/>
                  </a:cubicBezTo>
                  <a:cubicBezTo>
                    <a:pt x="24" y="337"/>
                    <a:pt x="36" y="337"/>
                    <a:pt x="36" y="337"/>
                  </a:cubicBezTo>
                  <a:cubicBezTo>
                    <a:pt x="49" y="337"/>
                    <a:pt x="60" y="325"/>
                    <a:pt x="60" y="325"/>
                  </a:cubicBezTo>
                  <a:cubicBezTo>
                    <a:pt x="133" y="239"/>
                    <a:pt x="195" y="142"/>
                    <a:pt x="243" y="45"/>
                  </a:cubicBezTo>
                  <a:cubicBezTo>
                    <a:pt x="255" y="33"/>
                    <a:pt x="243" y="9"/>
                    <a:pt x="231" y="9"/>
                  </a:cubicBezTo>
                  <a:cubicBezTo>
                    <a:pt x="226" y="3"/>
                    <a:pt x="219" y="0"/>
                    <a:pt x="21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3" name="Google Shape;1096;p31">
              <a:extLst>
                <a:ext uri="{FF2B5EF4-FFF2-40B4-BE49-F238E27FC236}">
                  <a16:creationId xmlns:a16="http://schemas.microsoft.com/office/drawing/2014/main" id="{A9EE3009-3382-3130-7733-3FF11B7CB67D}"/>
                </a:ext>
              </a:extLst>
            </p:cNvPr>
            <p:cNvSpPr/>
            <p:nvPr/>
          </p:nvSpPr>
          <p:spPr>
            <a:xfrm>
              <a:off x="9070300" y="3656163"/>
              <a:ext cx="11813" cy="21066"/>
            </a:xfrm>
            <a:custGeom>
              <a:avLst/>
              <a:gdLst/>
              <a:ahLst/>
              <a:cxnLst/>
              <a:rect l="l" t="t" r="r" b="b"/>
              <a:pathLst>
                <a:path w="240" h="428" extrusionOk="0">
                  <a:moveTo>
                    <a:pt x="215" y="1"/>
                  </a:moveTo>
                  <a:cubicBezTo>
                    <a:pt x="212" y="1"/>
                    <a:pt x="207" y="2"/>
                    <a:pt x="203" y="4"/>
                  </a:cubicBezTo>
                  <a:cubicBezTo>
                    <a:pt x="179" y="4"/>
                    <a:pt x="167" y="16"/>
                    <a:pt x="143" y="40"/>
                  </a:cubicBezTo>
                  <a:cubicBezTo>
                    <a:pt x="125" y="57"/>
                    <a:pt x="138" y="74"/>
                    <a:pt x="156" y="74"/>
                  </a:cubicBezTo>
                  <a:cubicBezTo>
                    <a:pt x="158" y="74"/>
                    <a:pt x="160" y="74"/>
                    <a:pt x="162" y="74"/>
                  </a:cubicBezTo>
                  <a:lnTo>
                    <a:pt x="162" y="74"/>
                  </a:lnTo>
                  <a:cubicBezTo>
                    <a:pt x="111" y="179"/>
                    <a:pt x="60" y="291"/>
                    <a:pt x="8" y="393"/>
                  </a:cubicBezTo>
                  <a:cubicBezTo>
                    <a:pt x="0" y="410"/>
                    <a:pt x="22" y="428"/>
                    <a:pt x="40" y="428"/>
                  </a:cubicBezTo>
                  <a:cubicBezTo>
                    <a:pt x="47" y="428"/>
                    <a:pt x="54" y="425"/>
                    <a:pt x="57" y="418"/>
                  </a:cubicBezTo>
                  <a:cubicBezTo>
                    <a:pt x="118" y="296"/>
                    <a:pt x="179" y="162"/>
                    <a:pt x="240" y="40"/>
                  </a:cubicBezTo>
                  <a:cubicBezTo>
                    <a:pt x="240" y="20"/>
                    <a:pt x="232" y="1"/>
                    <a:pt x="21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4" name="Google Shape;1097;p31">
              <a:extLst>
                <a:ext uri="{FF2B5EF4-FFF2-40B4-BE49-F238E27FC236}">
                  <a16:creationId xmlns:a16="http://schemas.microsoft.com/office/drawing/2014/main" id="{47FD9C76-353B-B803-2AF1-8AEB73133E20}"/>
                </a:ext>
              </a:extLst>
            </p:cNvPr>
            <p:cNvSpPr/>
            <p:nvPr/>
          </p:nvSpPr>
          <p:spPr>
            <a:xfrm>
              <a:off x="9070103" y="3655720"/>
              <a:ext cx="12600" cy="22198"/>
            </a:xfrm>
            <a:custGeom>
              <a:avLst/>
              <a:gdLst/>
              <a:ahLst/>
              <a:cxnLst/>
              <a:rect l="l" t="t" r="r" b="b"/>
              <a:pathLst>
                <a:path w="256" h="451" extrusionOk="0">
                  <a:moveTo>
                    <a:pt x="207" y="13"/>
                  </a:moveTo>
                  <a:cubicBezTo>
                    <a:pt x="220" y="13"/>
                    <a:pt x="220" y="13"/>
                    <a:pt x="231" y="25"/>
                  </a:cubicBezTo>
                  <a:lnTo>
                    <a:pt x="231" y="37"/>
                  </a:lnTo>
                  <a:lnTo>
                    <a:pt x="231" y="49"/>
                  </a:lnTo>
                  <a:lnTo>
                    <a:pt x="207" y="13"/>
                  </a:lnTo>
                  <a:close/>
                  <a:moveTo>
                    <a:pt x="195" y="37"/>
                  </a:moveTo>
                  <a:lnTo>
                    <a:pt x="207" y="49"/>
                  </a:lnTo>
                  <a:lnTo>
                    <a:pt x="192" y="57"/>
                  </a:lnTo>
                  <a:lnTo>
                    <a:pt x="192" y="57"/>
                  </a:lnTo>
                  <a:cubicBezTo>
                    <a:pt x="195" y="52"/>
                    <a:pt x="195" y="44"/>
                    <a:pt x="195" y="37"/>
                  </a:cubicBezTo>
                  <a:close/>
                  <a:moveTo>
                    <a:pt x="183" y="25"/>
                  </a:moveTo>
                  <a:cubicBezTo>
                    <a:pt x="171" y="49"/>
                    <a:pt x="171" y="62"/>
                    <a:pt x="158" y="73"/>
                  </a:cubicBezTo>
                  <a:cubicBezTo>
                    <a:pt x="147" y="73"/>
                    <a:pt x="147" y="62"/>
                    <a:pt x="158" y="49"/>
                  </a:cubicBezTo>
                  <a:cubicBezTo>
                    <a:pt x="158" y="37"/>
                    <a:pt x="171" y="37"/>
                    <a:pt x="183" y="25"/>
                  </a:cubicBezTo>
                  <a:close/>
                  <a:moveTo>
                    <a:pt x="220" y="73"/>
                  </a:moveTo>
                  <a:lnTo>
                    <a:pt x="220" y="73"/>
                  </a:lnTo>
                  <a:cubicBezTo>
                    <a:pt x="158" y="183"/>
                    <a:pt x="110" y="305"/>
                    <a:pt x="49" y="427"/>
                  </a:cubicBezTo>
                  <a:lnTo>
                    <a:pt x="25" y="427"/>
                  </a:lnTo>
                  <a:lnTo>
                    <a:pt x="25" y="414"/>
                  </a:lnTo>
                  <a:cubicBezTo>
                    <a:pt x="74" y="305"/>
                    <a:pt x="122" y="195"/>
                    <a:pt x="171" y="98"/>
                  </a:cubicBezTo>
                  <a:cubicBezTo>
                    <a:pt x="183" y="98"/>
                    <a:pt x="183" y="86"/>
                    <a:pt x="183" y="86"/>
                  </a:cubicBezTo>
                  <a:lnTo>
                    <a:pt x="220" y="73"/>
                  </a:lnTo>
                  <a:close/>
                  <a:moveTo>
                    <a:pt x="195" y="0"/>
                  </a:moveTo>
                  <a:cubicBezTo>
                    <a:pt x="171" y="13"/>
                    <a:pt x="158" y="25"/>
                    <a:pt x="147" y="37"/>
                  </a:cubicBezTo>
                  <a:cubicBezTo>
                    <a:pt x="122" y="49"/>
                    <a:pt x="134" y="73"/>
                    <a:pt x="147" y="86"/>
                  </a:cubicBezTo>
                  <a:lnTo>
                    <a:pt x="158" y="98"/>
                  </a:lnTo>
                  <a:cubicBezTo>
                    <a:pt x="110" y="195"/>
                    <a:pt x="61" y="305"/>
                    <a:pt x="12" y="402"/>
                  </a:cubicBezTo>
                  <a:cubicBezTo>
                    <a:pt x="1" y="414"/>
                    <a:pt x="1" y="427"/>
                    <a:pt x="12" y="438"/>
                  </a:cubicBezTo>
                  <a:cubicBezTo>
                    <a:pt x="12" y="438"/>
                    <a:pt x="25" y="451"/>
                    <a:pt x="37" y="451"/>
                  </a:cubicBezTo>
                  <a:cubicBezTo>
                    <a:pt x="49" y="451"/>
                    <a:pt x="61" y="438"/>
                    <a:pt x="61" y="438"/>
                  </a:cubicBezTo>
                  <a:cubicBezTo>
                    <a:pt x="134" y="305"/>
                    <a:pt x="195" y="171"/>
                    <a:pt x="244" y="49"/>
                  </a:cubicBezTo>
                  <a:cubicBezTo>
                    <a:pt x="256" y="37"/>
                    <a:pt x="256" y="25"/>
                    <a:pt x="244" y="13"/>
                  </a:cubicBezTo>
                  <a:cubicBezTo>
                    <a:pt x="231" y="0"/>
                    <a:pt x="220" y="0"/>
                    <a:pt x="20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5" name="Google Shape;1098;p31">
              <a:extLst>
                <a:ext uri="{FF2B5EF4-FFF2-40B4-BE49-F238E27FC236}">
                  <a16:creationId xmlns:a16="http://schemas.microsoft.com/office/drawing/2014/main" id="{453D6890-16D3-141B-A419-3463DF7C621D}"/>
                </a:ext>
              </a:extLst>
            </p:cNvPr>
            <p:cNvSpPr/>
            <p:nvPr/>
          </p:nvSpPr>
          <p:spPr>
            <a:xfrm>
              <a:off x="9081030" y="3656459"/>
              <a:ext cx="9204" cy="17768"/>
            </a:xfrm>
            <a:custGeom>
              <a:avLst/>
              <a:gdLst/>
              <a:ahLst/>
              <a:cxnLst/>
              <a:rect l="l" t="t" r="r" b="b"/>
              <a:pathLst>
                <a:path w="187" h="361" extrusionOk="0">
                  <a:moveTo>
                    <a:pt x="159" y="0"/>
                  </a:moveTo>
                  <a:cubicBezTo>
                    <a:pt x="148" y="0"/>
                    <a:pt x="136" y="7"/>
                    <a:pt x="131" y="22"/>
                  </a:cubicBezTo>
                  <a:cubicBezTo>
                    <a:pt x="95" y="120"/>
                    <a:pt x="58" y="229"/>
                    <a:pt x="9" y="326"/>
                  </a:cubicBezTo>
                  <a:cubicBezTo>
                    <a:pt x="1" y="343"/>
                    <a:pt x="23" y="360"/>
                    <a:pt x="41" y="360"/>
                  </a:cubicBezTo>
                  <a:cubicBezTo>
                    <a:pt x="48" y="360"/>
                    <a:pt x="54" y="357"/>
                    <a:pt x="58" y="350"/>
                  </a:cubicBezTo>
                  <a:cubicBezTo>
                    <a:pt x="106" y="253"/>
                    <a:pt x="143" y="144"/>
                    <a:pt x="179" y="34"/>
                  </a:cubicBezTo>
                  <a:cubicBezTo>
                    <a:pt x="187" y="13"/>
                    <a:pt x="173" y="0"/>
                    <a:pt x="15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6" name="Google Shape;1099;p31">
              <a:extLst>
                <a:ext uri="{FF2B5EF4-FFF2-40B4-BE49-F238E27FC236}">
                  <a16:creationId xmlns:a16="http://schemas.microsoft.com/office/drawing/2014/main" id="{66361549-FAC2-2286-1D9C-76CC248A8C6D}"/>
                </a:ext>
              </a:extLst>
            </p:cNvPr>
            <p:cNvSpPr/>
            <p:nvPr/>
          </p:nvSpPr>
          <p:spPr>
            <a:xfrm>
              <a:off x="9080883" y="3656065"/>
              <a:ext cx="9647" cy="18851"/>
            </a:xfrm>
            <a:custGeom>
              <a:avLst/>
              <a:gdLst/>
              <a:ahLst/>
              <a:cxnLst/>
              <a:rect l="l" t="t" r="r" b="b"/>
              <a:pathLst>
                <a:path w="196" h="383" extrusionOk="0">
                  <a:moveTo>
                    <a:pt x="171" y="18"/>
                  </a:moveTo>
                  <a:lnTo>
                    <a:pt x="171" y="30"/>
                  </a:lnTo>
                  <a:cubicBezTo>
                    <a:pt x="134" y="139"/>
                    <a:pt x="98" y="249"/>
                    <a:pt x="49" y="358"/>
                  </a:cubicBezTo>
                  <a:cubicBezTo>
                    <a:pt x="49" y="362"/>
                    <a:pt x="48" y="364"/>
                    <a:pt x="46" y="364"/>
                  </a:cubicBezTo>
                  <a:cubicBezTo>
                    <a:pt x="42" y="364"/>
                    <a:pt x="37" y="358"/>
                    <a:pt x="37" y="358"/>
                  </a:cubicBezTo>
                  <a:cubicBezTo>
                    <a:pt x="25" y="358"/>
                    <a:pt x="25" y="347"/>
                    <a:pt x="25" y="334"/>
                  </a:cubicBezTo>
                  <a:cubicBezTo>
                    <a:pt x="73" y="237"/>
                    <a:pt x="109" y="139"/>
                    <a:pt x="146" y="30"/>
                  </a:cubicBezTo>
                  <a:cubicBezTo>
                    <a:pt x="146" y="18"/>
                    <a:pt x="146" y="18"/>
                    <a:pt x="158" y="18"/>
                  </a:cubicBezTo>
                  <a:close/>
                  <a:moveTo>
                    <a:pt x="158" y="0"/>
                  </a:moveTo>
                  <a:cubicBezTo>
                    <a:pt x="154" y="0"/>
                    <a:pt x="150" y="2"/>
                    <a:pt x="146" y="6"/>
                  </a:cubicBezTo>
                  <a:cubicBezTo>
                    <a:pt x="134" y="6"/>
                    <a:pt x="134" y="6"/>
                    <a:pt x="122" y="18"/>
                  </a:cubicBezTo>
                  <a:cubicBezTo>
                    <a:pt x="98" y="128"/>
                    <a:pt x="61" y="237"/>
                    <a:pt x="12" y="334"/>
                  </a:cubicBezTo>
                  <a:cubicBezTo>
                    <a:pt x="1" y="347"/>
                    <a:pt x="12" y="371"/>
                    <a:pt x="25" y="383"/>
                  </a:cubicBezTo>
                  <a:lnTo>
                    <a:pt x="37" y="383"/>
                  </a:lnTo>
                  <a:cubicBezTo>
                    <a:pt x="49" y="383"/>
                    <a:pt x="61" y="371"/>
                    <a:pt x="73" y="358"/>
                  </a:cubicBezTo>
                  <a:cubicBezTo>
                    <a:pt x="109" y="261"/>
                    <a:pt x="158" y="152"/>
                    <a:pt x="195" y="42"/>
                  </a:cubicBezTo>
                  <a:cubicBezTo>
                    <a:pt x="195" y="30"/>
                    <a:pt x="195" y="18"/>
                    <a:pt x="182" y="6"/>
                  </a:cubicBezTo>
                  <a:cubicBezTo>
                    <a:pt x="175" y="6"/>
                    <a:pt x="166" y="0"/>
                    <a:pt x="158"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7" name="Google Shape;1100;p31">
              <a:extLst>
                <a:ext uri="{FF2B5EF4-FFF2-40B4-BE49-F238E27FC236}">
                  <a16:creationId xmlns:a16="http://schemas.microsoft.com/office/drawing/2014/main" id="{E21CB307-0EED-C3F1-4B80-53CCD0C60266}"/>
                </a:ext>
              </a:extLst>
            </p:cNvPr>
            <p:cNvSpPr/>
            <p:nvPr/>
          </p:nvSpPr>
          <p:spPr>
            <a:xfrm>
              <a:off x="9088660" y="3652078"/>
              <a:ext cx="10582" cy="23478"/>
            </a:xfrm>
            <a:custGeom>
              <a:avLst/>
              <a:gdLst/>
              <a:ahLst/>
              <a:cxnLst/>
              <a:rect l="l" t="t" r="r" b="b"/>
              <a:pathLst>
                <a:path w="215" h="477" extrusionOk="0">
                  <a:moveTo>
                    <a:pt x="183" y="1"/>
                  </a:moveTo>
                  <a:cubicBezTo>
                    <a:pt x="173" y="1"/>
                    <a:pt x="163" y="5"/>
                    <a:pt x="159" y="14"/>
                  </a:cubicBezTo>
                  <a:cubicBezTo>
                    <a:pt x="110" y="160"/>
                    <a:pt x="61" y="306"/>
                    <a:pt x="0" y="452"/>
                  </a:cubicBezTo>
                  <a:cubicBezTo>
                    <a:pt x="0" y="467"/>
                    <a:pt x="14" y="477"/>
                    <a:pt x="28" y="477"/>
                  </a:cubicBezTo>
                  <a:cubicBezTo>
                    <a:pt x="36" y="477"/>
                    <a:pt x="44" y="473"/>
                    <a:pt x="49" y="464"/>
                  </a:cubicBezTo>
                  <a:cubicBezTo>
                    <a:pt x="97" y="318"/>
                    <a:pt x="159" y="172"/>
                    <a:pt x="207" y="26"/>
                  </a:cubicBezTo>
                  <a:cubicBezTo>
                    <a:pt x="215" y="11"/>
                    <a:pt x="199" y="1"/>
                    <a:pt x="18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8" name="Google Shape;1101;p31">
              <a:extLst>
                <a:ext uri="{FF2B5EF4-FFF2-40B4-BE49-F238E27FC236}">
                  <a16:creationId xmlns:a16="http://schemas.microsoft.com/office/drawing/2014/main" id="{8BE8D4EC-70ED-6267-038A-51E5B05ABFB8}"/>
                </a:ext>
              </a:extLst>
            </p:cNvPr>
            <p:cNvSpPr/>
            <p:nvPr/>
          </p:nvSpPr>
          <p:spPr>
            <a:xfrm>
              <a:off x="9088069" y="3651733"/>
              <a:ext cx="11419" cy="24364"/>
            </a:xfrm>
            <a:custGeom>
              <a:avLst/>
              <a:gdLst/>
              <a:ahLst/>
              <a:cxnLst/>
              <a:rect l="l" t="t" r="r" b="b"/>
              <a:pathLst>
                <a:path w="232" h="495" extrusionOk="0">
                  <a:moveTo>
                    <a:pt x="195" y="21"/>
                  </a:moveTo>
                  <a:cubicBezTo>
                    <a:pt x="207" y="21"/>
                    <a:pt x="207" y="21"/>
                    <a:pt x="207" y="33"/>
                  </a:cubicBezTo>
                  <a:lnTo>
                    <a:pt x="49" y="459"/>
                  </a:lnTo>
                  <a:cubicBezTo>
                    <a:pt x="49" y="471"/>
                    <a:pt x="36" y="471"/>
                    <a:pt x="36" y="471"/>
                  </a:cubicBezTo>
                  <a:cubicBezTo>
                    <a:pt x="25" y="471"/>
                    <a:pt x="25" y="471"/>
                    <a:pt x="25" y="459"/>
                  </a:cubicBezTo>
                  <a:lnTo>
                    <a:pt x="182" y="33"/>
                  </a:lnTo>
                  <a:cubicBezTo>
                    <a:pt x="182" y="21"/>
                    <a:pt x="195" y="21"/>
                    <a:pt x="195" y="21"/>
                  </a:cubicBezTo>
                  <a:close/>
                  <a:moveTo>
                    <a:pt x="188" y="1"/>
                  </a:moveTo>
                  <a:cubicBezTo>
                    <a:pt x="177" y="1"/>
                    <a:pt x="166" y="7"/>
                    <a:pt x="158" y="21"/>
                  </a:cubicBezTo>
                  <a:lnTo>
                    <a:pt x="12" y="446"/>
                  </a:lnTo>
                  <a:cubicBezTo>
                    <a:pt x="0" y="471"/>
                    <a:pt x="12" y="483"/>
                    <a:pt x="25" y="495"/>
                  </a:cubicBezTo>
                  <a:lnTo>
                    <a:pt x="36" y="495"/>
                  </a:lnTo>
                  <a:cubicBezTo>
                    <a:pt x="49" y="495"/>
                    <a:pt x="61" y="483"/>
                    <a:pt x="73" y="471"/>
                  </a:cubicBezTo>
                  <a:lnTo>
                    <a:pt x="219" y="45"/>
                  </a:lnTo>
                  <a:cubicBezTo>
                    <a:pt x="231" y="21"/>
                    <a:pt x="219" y="8"/>
                    <a:pt x="207" y="8"/>
                  </a:cubicBezTo>
                  <a:cubicBezTo>
                    <a:pt x="202" y="4"/>
                    <a:pt x="195" y="1"/>
                    <a:pt x="18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9" name="Google Shape;1102;p31">
              <a:extLst>
                <a:ext uri="{FF2B5EF4-FFF2-40B4-BE49-F238E27FC236}">
                  <a16:creationId xmlns:a16="http://schemas.microsoft.com/office/drawing/2014/main" id="{032F3881-6C52-093E-5FEC-AE65A50AB0C8}"/>
                </a:ext>
              </a:extLst>
            </p:cNvPr>
            <p:cNvSpPr/>
            <p:nvPr/>
          </p:nvSpPr>
          <p:spPr>
            <a:xfrm>
              <a:off x="9098455" y="3647303"/>
              <a:ext cx="11567" cy="28892"/>
            </a:xfrm>
            <a:custGeom>
              <a:avLst/>
              <a:gdLst/>
              <a:ahLst/>
              <a:cxnLst/>
              <a:rect l="l" t="t" r="r" b="b"/>
              <a:pathLst>
                <a:path w="235" h="587" extrusionOk="0">
                  <a:moveTo>
                    <a:pt x="203" y="0"/>
                  </a:moveTo>
                  <a:cubicBezTo>
                    <a:pt x="193" y="0"/>
                    <a:pt x="183" y="4"/>
                    <a:pt x="179" y="14"/>
                  </a:cubicBezTo>
                  <a:cubicBezTo>
                    <a:pt x="130" y="196"/>
                    <a:pt x="69" y="379"/>
                    <a:pt x="8" y="561"/>
                  </a:cubicBezTo>
                  <a:cubicBezTo>
                    <a:pt x="0" y="576"/>
                    <a:pt x="16" y="586"/>
                    <a:pt x="32" y="586"/>
                  </a:cubicBezTo>
                  <a:cubicBezTo>
                    <a:pt x="42" y="586"/>
                    <a:pt x="52" y="582"/>
                    <a:pt x="57" y="573"/>
                  </a:cubicBezTo>
                  <a:cubicBezTo>
                    <a:pt x="106" y="390"/>
                    <a:pt x="166" y="208"/>
                    <a:pt x="227" y="25"/>
                  </a:cubicBezTo>
                  <a:cubicBezTo>
                    <a:pt x="234" y="11"/>
                    <a:pt x="219" y="0"/>
                    <a:pt x="20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0" name="Google Shape;1103;p31">
              <a:extLst>
                <a:ext uri="{FF2B5EF4-FFF2-40B4-BE49-F238E27FC236}">
                  <a16:creationId xmlns:a16="http://schemas.microsoft.com/office/drawing/2014/main" id="{C0EE0685-1B44-F816-06FE-FCBE298FA92B}"/>
                </a:ext>
              </a:extLst>
            </p:cNvPr>
            <p:cNvSpPr/>
            <p:nvPr/>
          </p:nvSpPr>
          <p:spPr>
            <a:xfrm>
              <a:off x="9098209" y="3646762"/>
              <a:ext cx="12010" cy="29975"/>
            </a:xfrm>
            <a:custGeom>
              <a:avLst/>
              <a:gdLst/>
              <a:ahLst/>
              <a:cxnLst/>
              <a:rect l="l" t="t" r="r" b="b"/>
              <a:pathLst>
                <a:path w="244" h="609" extrusionOk="0">
                  <a:moveTo>
                    <a:pt x="220" y="25"/>
                  </a:moveTo>
                  <a:cubicBezTo>
                    <a:pt x="220" y="25"/>
                    <a:pt x="232" y="25"/>
                    <a:pt x="232" y="36"/>
                  </a:cubicBezTo>
                  <a:lnTo>
                    <a:pt x="49" y="584"/>
                  </a:lnTo>
                  <a:cubicBezTo>
                    <a:pt x="49" y="590"/>
                    <a:pt x="46" y="593"/>
                    <a:pt x="42" y="593"/>
                  </a:cubicBezTo>
                  <a:cubicBezTo>
                    <a:pt x="37" y="593"/>
                    <a:pt x="31" y="590"/>
                    <a:pt x="25" y="584"/>
                  </a:cubicBezTo>
                  <a:cubicBezTo>
                    <a:pt x="25" y="584"/>
                    <a:pt x="13" y="584"/>
                    <a:pt x="25" y="572"/>
                  </a:cubicBezTo>
                  <a:lnTo>
                    <a:pt x="195" y="36"/>
                  </a:lnTo>
                  <a:cubicBezTo>
                    <a:pt x="195" y="25"/>
                    <a:pt x="208" y="25"/>
                    <a:pt x="220" y="25"/>
                  </a:cubicBezTo>
                  <a:close/>
                  <a:moveTo>
                    <a:pt x="220" y="0"/>
                  </a:moveTo>
                  <a:cubicBezTo>
                    <a:pt x="208" y="0"/>
                    <a:pt x="184" y="12"/>
                    <a:pt x="184" y="25"/>
                  </a:cubicBezTo>
                  <a:lnTo>
                    <a:pt x="1" y="572"/>
                  </a:lnTo>
                  <a:cubicBezTo>
                    <a:pt x="1" y="584"/>
                    <a:pt x="13" y="596"/>
                    <a:pt x="25" y="609"/>
                  </a:cubicBezTo>
                  <a:lnTo>
                    <a:pt x="38" y="609"/>
                  </a:lnTo>
                  <a:cubicBezTo>
                    <a:pt x="49" y="609"/>
                    <a:pt x="62" y="596"/>
                    <a:pt x="62" y="584"/>
                  </a:cubicBezTo>
                  <a:lnTo>
                    <a:pt x="244" y="49"/>
                  </a:lnTo>
                  <a:cubicBezTo>
                    <a:pt x="244" y="25"/>
                    <a:pt x="232" y="12"/>
                    <a:pt x="22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1" name="Google Shape;1104;p31">
              <a:extLst>
                <a:ext uri="{FF2B5EF4-FFF2-40B4-BE49-F238E27FC236}">
                  <a16:creationId xmlns:a16="http://schemas.microsoft.com/office/drawing/2014/main" id="{145618DB-6017-A27C-69CA-24BD09784BB3}"/>
                </a:ext>
              </a:extLst>
            </p:cNvPr>
            <p:cNvSpPr/>
            <p:nvPr/>
          </p:nvSpPr>
          <p:spPr>
            <a:xfrm>
              <a:off x="9106183" y="3646860"/>
              <a:ext cx="13388" cy="29187"/>
            </a:xfrm>
            <a:custGeom>
              <a:avLst/>
              <a:gdLst/>
              <a:ahLst/>
              <a:cxnLst/>
              <a:rect l="l" t="t" r="r" b="b"/>
              <a:pathLst>
                <a:path w="272" h="593" extrusionOk="0">
                  <a:moveTo>
                    <a:pt x="243" y="1"/>
                  </a:moveTo>
                  <a:cubicBezTo>
                    <a:pt x="232" y="1"/>
                    <a:pt x="221" y="7"/>
                    <a:pt x="216" y="23"/>
                  </a:cubicBezTo>
                  <a:cubicBezTo>
                    <a:pt x="179" y="205"/>
                    <a:pt x="106" y="388"/>
                    <a:pt x="9" y="558"/>
                  </a:cubicBezTo>
                  <a:cubicBezTo>
                    <a:pt x="1" y="575"/>
                    <a:pt x="16" y="592"/>
                    <a:pt x="31" y="592"/>
                  </a:cubicBezTo>
                  <a:cubicBezTo>
                    <a:pt x="37" y="592"/>
                    <a:pt x="42" y="589"/>
                    <a:pt x="46" y="582"/>
                  </a:cubicBezTo>
                  <a:cubicBezTo>
                    <a:pt x="155" y="412"/>
                    <a:pt x="228" y="229"/>
                    <a:pt x="265" y="34"/>
                  </a:cubicBezTo>
                  <a:cubicBezTo>
                    <a:pt x="272" y="14"/>
                    <a:pt x="258" y="1"/>
                    <a:pt x="24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2" name="Google Shape;1105;p31">
              <a:extLst>
                <a:ext uri="{FF2B5EF4-FFF2-40B4-BE49-F238E27FC236}">
                  <a16:creationId xmlns:a16="http://schemas.microsoft.com/office/drawing/2014/main" id="{38386A1E-F175-DCE7-035C-60356A878B05}"/>
                </a:ext>
              </a:extLst>
            </p:cNvPr>
            <p:cNvSpPr/>
            <p:nvPr/>
          </p:nvSpPr>
          <p:spPr>
            <a:xfrm>
              <a:off x="9106035" y="3646270"/>
              <a:ext cx="13782" cy="30467"/>
            </a:xfrm>
            <a:custGeom>
              <a:avLst/>
              <a:gdLst/>
              <a:ahLst/>
              <a:cxnLst/>
              <a:rect l="l" t="t" r="r" b="b"/>
              <a:pathLst>
                <a:path w="280" h="619" extrusionOk="0">
                  <a:moveTo>
                    <a:pt x="255" y="22"/>
                  </a:moveTo>
                  <a:cubicBezTo>
                    <a:pt x="255" y="22"/>
                    <a:pt x="268" y="35"/>
                    <a:pt x="255" y="35"/>
                  </a:cubicBezTo>
                  <a:cubicBezTo>
                    <a:pt x="219" y="229"/>
                    <a:pt x="146" y="424"/>
                    <a:pt x="49" y="594"/>
                  </a:cubicBezTo>
                  <a:cubicBezTo>
                    <a:pt x="43" y="600"/>
                    <a:pt x="39" y="603"/>
                    <a:pt x="36" y="603"/>
                  </a:cubicBezTo>
                  <a:cubicBezTo>
                    <a:pt x="33" y="603"/>
                    <a:pt x="30" y="600"/>
                    <a:pt x="25" y="594"/>
                  </a:cubicBezTo>
                  <a:cubicBezTo>
                    <a:pt x="12" y="582"/>
                    <a:pt x="25" y="582"/>
                    <a:pt x="25" y="582"/>
                  </a:cubicBezTo>
                  <a:cubicBezTo>
                    <a:pt x="122" y="411"/>
                    <a:pt x="195" y="217"/>
                    <a:pt x="231" y="35"/>
                  </a:cubicBezTo>
                  <a:cubicBezTo>
                    <a:pt x="231" y="22"/>
                    <a:pt x="231" y="22"/>
                    <a:pt x="244" y="22"/>
                  </a:cubicBezTo>
                  <a:close/>
                  <a:moveTo>
                    <a:pt x="249" y="1"/>
                  </a:moveTo>
                  <a:cubicBezTo>
                    <a:pt x="243" y="1"/>
                    <a:pt x="237" y="4"/>
                    <a:pt x="231" y="10"/>
                  </a:cubicBezTo>
                  <a:cubicBezTo>
                    <a:pt x="219" y="10"/>
                    <a:pt x="219" y="10"/>
                    <a:pt x="219" y="22"/>
                  </a:cubicBezTo>
                  <a:cubicBezTo>
                    <a:pt x="171" y="217"/>
                    <a:pt x="98" y="400"/>
                    <a:pt x="0" y="570"/>
                  </a:cubicBezTo>
                  <a:cubicBezTo>
                    <a:pt x="0" y="582"/>
                    <a:pt x="0" y="606"/>
                    <a:pt x="12" y="606"/>
                  </a:cubicBezTo>
                  <a:cubicBezTo>
                    <a:pt x="25" y="619"/>
                    <a:pt x="25" y="619"/>
                    <a:pt x="36" y="619"/>
                  </a:cubicBezTo>
                  <a:cubicBezTo>
                    <a:pt x="49" y="619"/>
                    <a:pt x="61" y="606"/>
                    <a:pt x="61" y="606"/>
                  </a:cubicBezTo>
                  <a:cubicBezTo>
                    <a:pt x="158" y="424"/>
                    <a:pt x="231" y="241"/>
                    <a:pt x="280" y="46"/>
                  </a:cubicBezTo>
                  <a:cubicBezTo>
                    <a:pt x="280" y="35"/>
                    <a:pt x="280" y="22"/>
                    <a:pt x="268" y="10"/>
                  </a:cubicBezTo>
                  <a:cubicBezTo>
                    <a:pt x="262" y="4"/>
                    <a:pt x="255" y="1"/>
                    <a:pt x="24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3" name="Google Shape;1106;p31">
              <a:extLst>
                <a:ext uri="{FF2B5EF4-FFF2-40B4-BE49-F238E27FC236}">
                  <a16:creationId xmlns:a16="http://schemas.microsoft.com/office/drawing/2014/main" id="{CCB2BC5C-7744-D668-F376-0489E587D0AB}"/>
                </a:ext>
              </a:extLst>
            </p:cNvPr>
            <p:cNvSpPr/>
            <p:nvPr/>
          </p:nvSpPr>
          <p:spPr>
            <a:xfrm>
              <a:off x="9115830" y="3646122"/>
              <a:ext cx="12748" cy="25299"/>
            </a:xfrm>
            <a:custGeom>
              <a:avLst/>
              <a:gdLst/>
              <a:ahLst/>
              <a:cxnLst/>
              <a:rect l="l" t="t" r="r" b="b"/>
              <a:pathLst>
                <a:path w="259" h="514" extrusionOk="0">
                  <a:moveTo>
                    <a:pt x="227" y="0"/>
                  </a:moveTo>
                  <a:cubicBezTo>
                    <a:pt x="217" y="0"/>
                    <a:pt x="207" y="4"/>
                    <a:pt x="202" y="13"/>
                  </a:cubicBezTo>
                  <a:cubicBezTo>
                    <a:pt x="142" y="171"/>
                    <a:pt x="69" y="330"/>
                    <a:pt x="8" y="487"/>
                  </a:cubicBezTo>
                  <a:cubicBezTo>
                    <a:pt x="0" y="502"/>
                    <a:pt x="16" y="513"/>
                    <a:pt x="32" y="513"/>
                  </a:cubicBezTo>
                  <a:cubicBezTo>
                    <a:pt x="42" y="513"/>
                    <a:pt x="52" y="509"/>
                    <a:pt x="56" y="500"/>
                  </a:cubicBezTo>
                  <a:cubicBezTo>
                    <a:pt x="117" y="341"/>
                    <a:pt x="178" y="184"/>
                    <a:pt x="251" y="25"/>
                  </a:cubicBezTo>
                  <a:cubicBezTo>
                    <a:pt x="259" y="10"/>
                    <a:pt x="243" y="0"/>
                    <a:pt x="22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4" name="Google Shape;1107;p31">
              <a:extLst>
                <a:ext uri="{FF2B5EF4-FFF2-40B4-BE49-F238E27FC236}">
                  <a16:creationId xmlns:a16="http://schemas.microsoft.com/office/drawing/2014/main" id="{75017893-B98B-84C9-5A7D-2A90E7642A3B}"/>
                </a:ext>
              </a:extLst>
            </p:cNvPr>
            <p:cNvSpPr/>
            <p:nvPr/>
          </p:nvSpPr>
          <p:spPr>
            <a:xfrm>
              <a:off x="9115584" y="3645778"/>
              <a:ext cx="13240" cy="26185"/>
            </a:xfrm>
            <a:custGeom>
              <a:avLst/>
              <a:gdLst/>
              <a:ahLst/>
              <a:cxnLst/>
              <a:rect l="l" t="t" r="r" b="b"/>
              <a:pathLst>
                <a:path w="269" h="532" extrusionOk="0">
                  <a:moveTo>
                    <a:pt x="231" y="20"/>
                  </a:moveTo>
                  <a:cubicBezTo>
                    <a:pt x="244" y="20"/>
                    <a:pt x="244" y="20"/>
                    <a:pt x="244" y="32"/>
                  </a:cubicBezTo>
                  <a:lnTo>
                    <a:pt x="50" y="494"/>
                  </a:lnTo>
                  <a:cubicBezTo>
                    <a:pt x="50" y="507"/>
                    <a:pt x="50" y="507"/>
                    <a:pt x="37" y="507"/>
                  </a:cubicBezTo>
                  <a:lnTo>
                    <a:pt x="25" y="507"/>
                  </a:lnTo>
                  <a:lnTo>
                    <a:pt x="25" y="494"/>
                  </a:lnTo>
                  <a:lnTo>
                    <a:pt x="207" y="32"/>
                  </a:lnTo>
                  <a:cubicBezTo>
                    <a:pt x="220" y="20"/>
                    <a:pt x="231" y="20"/>
                    <a:pt x="231" y="20"/>
                  </a:cubicBezTo>
                  <a:close/>
                  <a:moveTo>
                    <a:pt x="224" y="0"/>
                  </a:moveTo>
                  <a:cubicBezTo>
                    <a:pt x="214" y="0"/>
                    <a:pt x="202" y="6"/>
                    <a:pt x="195" y="20"/>
                  </a:cubicBezTo>
                  <a:lnTo>
                    <a:pt x="13" y="483"/>
                  </a:lnTo>
                  <a:cubicBezTo>
                    <a:pt x="1" y="494"/>
                    <a:pt x="1" y="507"/>
                    <a:pt x="13" y="519"/>
                  </a:cubicBezTo>
                  <a:cubicBezTo>
                    <a:pt x="13" y="519"/>
                    <a:pt x="25" y="531"/>
                    <a:pt x="37" y="531"/>
                  </a:cubicBezTo>
                  <a:cubicBezTo>
                    <a:pt x="61" y="531"/>
                    <a:pt x="61" y="519"/>
                    <a:pt x="74" y="507"/>
                  </a:cubicBezTo>
                  <a:lnTo>
                    <a:pt x="256" y="45"/>
                  </a:lnTo>
                  <a:cubicBezTo>
                    <a:pt x="268" y="20"/>
                    <a:pt x="256" y="8"/>
                    <a:pt x="244" y="8"/>
                  </a:cubicBezTo>
                  <a:cubicBezTo>
                    <a:pt x="239" y="3"/>
                    <a:pt x="232" y="0"/>
                    <a:pt x="22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5" name="Google Shape;1108;p31">
              <a:extLst>
                <a:ext uri="{FF2B5EF4-FFF2-40B4-BE49-F238E27FC236}">
                  <a16:creationId xmlns:a16="http://schemas.microsoft.com/office/drawing/2014/main" id="{6B8FFE2B-50AE-E818-32BA-4675AAA1CB63}"/>
                </a:ext>
              </a:extLst>
            </p:cNvPr>
            <p:cNvSpPr/>
            <p:nvPr/>
          </p:nvSpPr>
          <p:spPr>
            <a:xfrm>
              <a:off x="9039782" y="3657640"/>
              <a:ext cx="9155" cy="20328"/>
            </a:xfrm>
            <a:custGeom>
              <a:avLst/>
              <a:gdLst/>
              <a:ahLst/>
              <a:cxnLst/>
              <a:rect l="l" t="t" r="r" b="b"/>
              <a:pathLst>
                <a:path w="186" h="413" extrusionOk="0">
                  <a:moveTo>
                    <a:pt x="159" y="0"/>
                  </a:moveTo>
                  <a:cubicBezTo>
                    <a:pt x="150" y="0"/>
                    <a:pt x="142" y="7"/>
                    <a:pt x="142" y="23"/>
                  </a:cubicBezTo>
                  <a:cubicBezTo>
                    <a:pt x="93" y="144"/>
                    <a:pt x="57" y="266"/>
                    <a:pt x="9" y="388"/>
                  </a:cubicBezTo>
                  <a:cubicBezTo>
                    <a:pt x="1" y="402"/>
                    <a:pt x="16" y="413"/>
                    <a:pt x="32" y="413"/>
                  </a:cubicBezTo>
                  <a:cubicBezTo>
                    <a:pt x="42" y="413"/>
                    <a:pt x="52" y="409"/>
                    <a:pt x="57" y="399"/>
                  </a:cubicBezTo>
                  <a:cubicBezTo>
                    <a:pt x="93" y="278"/>
                    <a:pt x="142" y="156"/>
                    <a:pt x="179" y="34"/>
                  </a:cubicBezTo>
                  <a:cubicBezTo>
                    <a:pt x="186" y="13"/>
                    <a:pt x="172" y="0"/>
                    <a:pt x="15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 name="Google Shape;1109;p31">
              <a:extLst>
                <a:ext uri="{FF2B5EF4-FFF2-40B4-BE49-F238E27FC236}">
                  <a16:creationId xmlns:a16="http://schemas.microsoft.com/office/drawing/2014/main" id="{3771668E-0953-17A5-7C65-B742AAF19334}"/>
                </a:ext>
              </a:extLst>
            </p:cNvPr>
            <p:cNvSpPr/>
            <p:nvPr/>
          </p:nvSpPr>
          <p:spPr>
            <a:xfrm>
              <a:off x="9039536" y="3657542"/>
              <a:ext cx="9647" cy="20968"/>
            </a:xfrm>
            <a:custGeom>
              <a:avLst/>
              <a:gdLst/>
              <a:ahLst/>
              <a:cxnLst/>
              <a:rect l="l" t="t" r="r" b="b"/>
              <a:pathLst>
                <a:path w="196" h="426" extrusionOk="0">
                  <a:moveTo>
                    <a:pt x="159" y="12"/>
                  </a:moveTo>
                  <a:cubicBezTo>
                    <a:pt x="171" y="12"/>
                    <a:pt x="171" y="12"/>
                    <a:pt x="184" y="25"/>
                  </a:cubicBezTo>
                  <a:lnTo>
                    <a:pt x="184" y="36"/>
                  </a:lnTo>
                  <a:lnTo>
                    <a:pt x="50" y="390"/>
                  </a:lnTo>
                  <a:cubicBezTo>
                    <a:pt x="50" y="401"/>
                    <a:pt x="38" y="401"/>
                    <a:pt x="38" y="401"/>
                  </a:cubicBezTo>
                  <a:cubicBezTo>
                    <a:pt x="25" y="401"/>
                    <a:pt x="25" y="401"/>
                    <a:pt x="25" y="390"/>
                  </a:cubicBezTo>
                  <a:lnTo>
                    <a:pt x="147" y="25"/>
                  </a:lnTo>
                  <a:cubicBezTo>
                    <a:pt x="147" y="12"/>
                    <a:pt x="159" y="12"/>
                    <a:pt x="159" y="12"/>
                  </a:cubicBezTo>
                  <a:close/>
                  <a:moveTo>
                    <a:pt x="159" y="0"/>
                  </a:moveTo>
                  <a:cubicBezTo>
                    <a:pt x="147" y="0"/>
                    <a:pt x="135" y="12"/>
                    <a:pt x="135" y="12"/>
                  </a:cubicBezTo>
                  <a:lnTo>
                    <a:pt x="14" y="377"/>
                  </a:lnTo>
                  <a:cubicBezTo>
                    <a:pt x="1" y="401"/>
                    <a:pt x="14" y="414"/>
                    <a:pt x="25" y="426"/>
                  </a:cubicBezTo>
                  <a:lnTo>
                    <a:pt x="38" y="426"/>
                  </a:lnTo>
                  <a:cubicBezTo>
                    <a:pt x="50" y="426"/>
                    <a:pt x="62" y="414"/>
                    <a:pt x="74" y="401"/>
                  </a:cubicBezTo>
                  <a:lnTo>
                    <a:pt x="195" y="36"/>
                  </a:lnTo>
                  <a:lnTo>
                    <a:pt x="195" y="12"/>
                  </a:lnTo>
                  <a:cubicBezTo>
                    <a:pt x="184" y="0"/>
                    <a:pt x="171" y="0"/>
                    <a:pt x="15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 name="Google Shape;1110;p31">
              <a:extLst>
                <a:ext uri="{FF2B5EF4-FFF2-40B4-BE49-F238E27FC236}">
                  <a16:creationId xmlns:a16="http://schemas.microsoft.com/office/drawing/2014/main" id="{BDD87C37-6318-388B-14EC-ECA23F26B3DB}"/>
                </a:ext>
              </a:extLst>
            </p:cNvPr>
            <p:cNvSpPr/>
            <p:nvPr/>
          </p:nvSpPr>
          <p:spPr>
            <a:xfrm>
              <a:off x="9049971" y="3650454"/>
              <a:ext cx="9746" cy="28105"/>
            </a:xfrm>
            <a:custGeom>
              <a:avLst/>
              <a:gdLst/>
              <a:ahLst/>
              <a:cxnLst/>
              <a:rect l="l" t="t" r="r" b="b"/>
              <a:pathLst>
                <a:path w="198" h="571" extrusionOk="0">
                  <a:moveTo>
                    <a:pt x="171" y="0"/>
                  </a:moveTo>
                  <a:cubicBezTo>
                    <a:pt x="162" y="0"/>
                    <a:pt x="154" y="7"/>
                    <a:pt x="154" y="23"/>
                  </a:cubicBezTo>
                  <a:cubicBezTo>
                    <a:pt x="105" y="193"/>
                    <a:pt x="56" y="363"/>
                    <a:pt x="8" y="545"/>
                  </a:cubicBezTo>
                  <a:cubicBezTo>
                    <a:pt x="1" y="560"/>
                    <a:pt x="17" y="571"/>
                    <a:pt x="33" y="571"/>
                  </a:cubicBezTo>
                  <a:cubicBezTo>
                    <a:pt x="42" y="571"/>
                    <a:pt x="52" y="567"/>
                    <a:pt x="56" y="558"/>
                  </a:cubicBezTo>
                  <a:cubicBezTo>
                    <a:pt x="105" y="375"/>
                    <a:pt x="154" y="205"/>
                    <a:pt x="191" y="34"/>
                  </a:cubicBezTo>
                  <a:cubicBezTo>
                    <a:pt x="197" y="14"/>
                    <a:pt x="184" y="0"/>
                    <a:pt x="17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 name="Google Shape;1111;p31">
              <a:extLst>
                <a:ext uri="{FF2B5EF4-FFF2-40B4-BE49-F238E27FC236}">
                  <a16:creationId xmlns:a16="http://schemas.microsoft.com/office/drawing/2014/main" id="{B34608AC-48EB-4F28-5B6B-BC419D968EA4}"/>
                </a:ext>
              </a:extLst>
            </p:cNvPr>
            <p:cNvSpPr/>
            <p:nvPr/>
          </p:nvSpPr>
          <p:spPr>
            <a:xfrm>
              <a:off x="9049774" y="3650109"/>
              <a:ext cx="10828" cy="29040"/>
            </a:xfrm>
            <a:custGeom>
              <a:avLst/>
              <a:gdLst/>
              <a:ahLst/>
              <a:cxnLst/>
              <a:rect l="l" t="t" r="r" b="b"/>
              <a:pathLst>
                <a:path w="220" h="590" extrusionOk="0">
                  <a:moveTo>
                    <a:pt x="182" y="17"/>
                  </a:moveTo>
                  <a:lnTo>
                    <a:pt x="195" y="30"/>
                  </a:lnTo>
                  <a:lnTo>
                    <a:pt x="49" y="565"/>
                  </a:lnTo>
                  <a:cubicBezTo>
                    <a:pt x="49" y="571"/>
                    <a:pt x="46" y="574"/>
                    <a:pt x="41" y="574"/>
                  </a:cubicBezTo>
                  <a:cubicBezTo>
                    <a:pt x="36" y="574"/>
                    <a:pt x="30" y="571"/>
                    <a:pt x="24" y="565"/>
                  </a:cubicBezTo>
                  <a:cubicBezTo>
                    <a:pt x="24" y="565"/>
                    <a:pt x="12" y="565"/>
                    <a:pt x="24" y="552"/>
                  </a:cubicBezTo>
                  <a:lnTo>
                    <a:pt x="158" y="30"/>
                  </a:lnTo>
                  <a:lnTo>
                    <a:pt x="170" y="17"/>
                  </a:lnTo>
                  <a:close/>
                  <a:moveTo>
                    <a:pt x="169" y="0"/>
                  </a:moveTo>
                  <a:cubicBezTo>
                    <a:pt x="158" y="0"/>
                    <a:pt x="146" y="9"/>
                    <a:pt x="146" y="17"/>
                  </a:cubicBezTo>
                  <a:lnTo>
                    <a:pt x="0" y="552"/>
                  </a:lnTo>
                  <a:cubicBezTo>
                    <a:pt x="0" y="565"/>
                    <a:pt x="12" y="589"/>
                    <a:pt x="24" y="589"/>
                  </a:cubicBezTo>
                  <a:lnTo>
                    <a:pt x="36" y="589"/>
                  </a:lnTo>
                  <a:cubicBezTo>
                    <a:pt x="49" y="589"/>
                    <a:pt x="60" y="577"/>
                    <a:pt x="60" y="565"/>
                  </a:cubicBezTo>
                  <a:lnTo>
                    <a:pt x="206" y="41"/>
                  </a:lnTo>
                  <a:cubicBezTo>
                    <a:pt x="219" y="17"/>
                    <a:pt x="206" y="5"/>
                    <a:pt x="182" y="5"/>
                  </a:cubicBezTo>
                  <a:cubicBezTo>
                    <a:pt x="179" y="2"/>
                    <a:pt x="174" y="0"/>
                    <a:pt x="16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 name="Google Shape;1112;p31">
              <a:extLst>
                <a:ext uri="{FF2B5EF4-FFF2-40B4-BE49-F238E27FC236}">
                  <a16:creationId xmlns:a16="http://schemas.microsoft.com/office/drawing/2014/main" id="{7AD0C281-E787-9C2E-BB11-EA7D7CA4D8FE}"/>
                </a:ext>
              </a:extLst>
            </p:cNvPr>
            <p:cNvSpPr/>
            <p:nvPr/>
          </p:nvSpPr>
          <p:spPr>
            <a:xfrm>
              <a:off x="9059323" y="3650306"/>
              <a:ext cx="10189" cy="25250"/>
            </a:xfrm>
            <a:custGeom>
              <a:avLst/>
              <a:gdLst/>
              <a:ahLst/>
              <a:cxnLst/>
              <a:rect l="l" t="t" r="r" b="b"/>
              <a:pathLst>
                <a:path w="207" h="513" extrusionOk="0">
                  <a:moveTo>
                    <a:pt x="172" y="1"/>
                  </a:moveTo>
                  <a:cubicBezTo>
                    <a:pt x="164" y="1"/>
                    <a:pt x="158" y="5"/>
                    <a:pt x="158" y="13"/>
                  </a:cubicBezTo>
                  <a:cubicBezTo>
                    <a:pt x="110" y="172"/>
                    <a:pt x="61" y="329"/>
                    <a:pt x="1" y="488"/>
                  </a:cubicBezTo>
                  <a:cubicBezTo>
                    <a:pt x="1" y="503"/>
                    <a:pt x="14" y="513"/>
                    <a:pt x="28" y="513"/>
                  </a:cubicBezTo>
                  <a:cubicBezTo>
                    <a:pt x="36" y="513"/>
                    <a:pt x="44" y="509"/>
                    <a:pt x="49" y="500"/>
                  </a:cubicBezTo>
                  <a:cubicBezTo>
                    <a:pt x="110" y="342"/>
                    <a:pt x="158" y="196"/>
                    <a:pt x="207" y="37"/>
                  </a:cubicBezTo>
                  <a:cubicBezTo>
                    <a:pt x="207" y="14"/>
                    <a:pt x="187" y="1"/>
                    <a:pt x="17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 name="Google Shape;1113;p31">
              <a:extLst>
                <a:ext uri="{FF2B5EF4-FFF2-40B4-BE49-F238E27FC236}">
                  <a16:creationId xmlns:a16="http://schemas.microsoft.com/office/drawing/2014/main" id="{10710A2D-116C-9390-5477-0C440A8E294F}"/>
                </a:ext>
              </a:extLst>
            </p:cNvPr>
            <p:cNvSpPr/>
            <p:nvPr/>
          </p:nvSpPr>
          <p:spPr>
            <a:xfrm>
              <a:off x="9058733" y="3649715"/>
              <a:ext cx="10779" cy="26382"/>
            </a:xfrm>
            <a:custGeom>
              <a:avLst/>
              <a:gdLst/>
              <a:ahLst/>
              <a:cxnLst/>
              <a:rect l="l" t="t" r="r" b="b"/>
              <a:pathLst>
                <a:path w="219" h="536" extrusionOk="0">
                  <a:moveTo>
                    <a:pt x="195" y="25"/>
                  </a:moveTo>
                  <a:cubicBezTo>
                    <a:pt x="195" y="25"/>
                    <a:pt x="207" y="25"/>
                    <a:pt x="207" y="38"/>
                  </a:cubicBezTo>
                  <a:lnTo>
                    <a:pt x="61" y="512"/>
                  </a:lnTo>
                  <a:cubicBezTo>
                    <a:pt x="55" y="518"/>
                    <a:pt x="49" y="521"/>
                    <a:pt x="44" y="521"/>
                  </a:cubicBezTo>
                  <a:cubicBezTo>
                    <a:pt x="40" y="521"/>
                    <a:pt x="37" y="518"/>
                    <a:pt x="37" y="512"/>
                  </a:cubicBezTo>
                  <a:cubicBezTo>
                    <a:pt x="24" y="512"/>
                    <a:pt x="24" y="512"/>
                    <a:pt x="24" y="500"/>
                  </a:cubicBezTo>
                  <a:cubicBezTo>
                    <a:pt x="86" y="354"/>
                    <a:pt x="134" y="195"/>
                    <a:pt x="170" y="38"/>
                  </a:cubicBezTo>
                  <a:cubicBezTo>
                    <a:pt x="183" y="25"/>
                    <a:pt x="183" y="25"/>
                    <a:pt x="195" y="25"/>
                  </a:cubicBezTo>
                  <a:close/>
                  <a:moveTo>
                    <a:pt x="195" y="1"/>
                  </a:moveTo>
                  <a:cubicBezTo>
                    <a:pt x="195" y="1"/>
                    <a:pt x="183" y="1"/>
                    <a:pt x="170" y="13"/>
                  </a:cubicBezTo>
                  <a:lnTo>
                    <a:pt x="159" y="25"/>
                  </a:lnTo>
                  <a:cubicBezTo>
                    <a:pt x="122" y="184"/>
                    <a:pt x="61" y="341"/>
                    <a:pt x="13" y="500"/>
                  </a:cubicBezTo>
                  <a:cubicBezTo>
                    <a:pt x="0" y="512"/>
                    <a:pt x="13" y="524"/>
                    <a:pt x="24" y="536"/>
                  </a:cubicBezTo>
                  <a:lnTo>
                    <a:pt x="37" y="536"/>
                  </a:lnTo>
                  <a:cubicBezTo>
                    <a:pt x="49" y="536"/>
                    <a:pt x="61" y="524"/>
                    <a:pt x="73" y="512"/>
                  </a:cubicBezTo>
                  <a:cubicBezTo>
                    <a:pt x="134" y="366"/>
                    <a:pt x="183" y="208"/>
                    <a:pt x="219" y="49"/>
                  </a:cubicBezTo>
                  <a:lnTo>
                    <a:pt x="219" y="25"/>
                  </a:lnTo>
                  <a:cubicBezTo>
                    <a:pt x="219" y="13"/>
                    <a:pt x="207" y="13"/>
                    <a:pt x="19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 name="Google Shape;1114;p31">
              <a:extLst>
                <a:ext uri="{FF2B5EF4-FFF2-40B4-BE49-F238E27FC236}">
                  <a16:creationId xmlns:a16="http://schemas.microsoft.com/office/drawing/2014/main" id="{977B0681-2D38-F647-40CE-B013F7A16244}"/>
                </a:ext>
              </a:extLst>
            </p:cNvPr>
            <p:cNvSpPr/>
            <p:nvPr/>
          </p:nvSpPr>
          <p:spPr>
            <a:xfrm>
              <a:off x="9030233" y="3659412"/>
              <a:ext cx="9795" cy="18556"/>
            </a:xfrm>
            <a:custGeom>
              <a:avLst/>
              <a:gdLst/>
              <a:ahLst/>
              <a:cxnLst/>
              <a:rect l="l" t="t" r="r" b="b"/>
              <a:pathLst>
                <a:path w="199" h="377" extrusionOk="0">
                  <a:moveTo>
                    <a:pt x="169" y="1"/>
                  </a:moveTo>
                  <a:cubicBezTo>
                    <a:pt x="163" y="1"/>
                    <a:pt x="157" y="4"/>
                    <a:pt x="154" y="11"/>
                  </a:cubicBezTo>
                  <a:cubicBezTo>
                    <a:pt x="93" y="120"/>
                    <a:pt x="44" y="230"/>
                    <a:pt x="8" y="352"/>
                  </a:cubicBezTo>
                  <a:cubicBezTo>
                    <a:pt x="0" y="366"/>
                    <a:pt x="16" y="377"/>
                    <a:pt x="31" y="377"/>
                  </a:cubicBezTo>
                  <a:cubicBezTo>
                    <a:pt x="41" y="377"/>
                    <a:pt x="52" y="373"/>
                    <a:pt x="57" y="363"/>
                  </a:cubicBezTo>
                  <a:cubicBezTo>
                    <a:pt x="93" y="254"/>
                    <a:pt x="141" y="144"/>
                    <a:pt x="190" y="35"/>
                  </a:cubicBezTo>
                  <a:cubicBezTo>
                    <a:pt x="199" y="18"/>
                    <a:pt x="183" y="1"/>
                    <a:pt x="16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 name="Google Shape;1115;p31">
              <a:extLst>
                <a:ext uri="{FF2B5EF4-FFF2-40B4-BE49-F238E27FC236}">
                  <a16:creationId xmlns:a16="http://schemas.microsoft.com/office/drawing/2014/main" id="{4D9E86AD-97F0-61E6-E6E8-B57B1213E149}"/>
                </a:ext>
              </a:extLst>
            </p:cNvPr>
            <p:cNvSpPr/>
            <p:nvPr/>
          </p:nvSpPr>
          <p:spPr>
            <a:xfrm>
              <a:off x="9029987" y="3658723"/>
              <a:ext cx="10828" cy="19786"/>
            </a:xfrm>
            <a:custGeom>
              <a:avLst/>
              <a:gdLst/>
              <a:ahLst/>
              <a:cxnLst/>
              <a:rect l="l" t="t" r="r" b="b"/>
              <a:pathLst>
                <a:path w="220" h="402" extrusionOk="0">
                  <a:moveTo>
                    <a:pt x="183" y="25"/>
                  </a:moveTo>
                  <a:cubicBezTo>
                    <a:pt x="183" y="25"/>
                    <a:pt x="195" y="37"/>
                    <a:pt x="183" y="49"/>
                  </a:cubicBezTo>
                  <a:cubicBezTo>
                    <a:pt x="135" y="147"/>
                    <a:pt x="86" y="256"/>
                    <a:pt x="49" y="377"/>
                  </a:cubicBezTo>
                  <a:cubicBezTo>
                    <a:pt x="49" y="377"/>
                    <a:pt x="49" y="390"/>
                    <a:pt x="37" y="390"/>
                  </a:cubicBezTo>
                  <a:cubicBezTo>
                    <a:pt x="37" y="390"/>
                    <a:pt x="25" y="390"/>
                    <a:pt x="25" y="377"/>
                  </a:cubicBezTo>
                  <a:lnTo>
                    <a:pt x="25" y="366"/>
                  </a:lnTo>
                  <a:cubicBezTo>
                    <a:pt x="62" y="256"/>
                    <a:pt x="110" y="134"/>
                    <a:pt x="159" y="25"/>
                  </a:cubicBezTo>
                  <a:close/>
                  <a:moveTo>
                    <a:pt x="183" y="1"/>
                  </a:moveTo>
                  <a:cubicBezTo>
                    <a:pt x="171" y="1"/>
                    <a:pt x="159" y="1"/>
                    <a:pt x="146" y="25"/>
                  </a:cubicBezTo>
                  <a:cubicBezTo>
                    <a:pt x="86" y="134"/>
                    <a:pt x="49" y="244"/>
                    <a:pt x="0" y="366"/>
                  </a:cubicBezTo>
                  <a:cubicBezTo>
                    <a:pt x="0" y="377"/>
                    <a:pt x="0" y="390"/>
                    <a:pt x="13" y="390"/>
                  </a:cubicBezTo>
                  <a:cubicBezTo>
                    <a:pt x="13" y="402"/>
                    <a:pt x="25" y="402"/>
                    <a:pt x="37" y="402"/>
                  </a:cubicBezTo>
                  <a:lnTo>
                    <a:pt x="49" y="402"/>
                  </a:lnTo>
                  <a:cubicBezTo>
                    <a:pt x="62" y="402"/>
                    <a:pt x="62" y="390"/>
                    <a:pt x="73" y="377"/>
                  </a:cubicBezTo>
                  <a:cubicBezTo>
                    <a:pt x="110" y="268"/>
                    <a:pt x="146" y="158"/>
                    <a:pt x="208" y="49"/>
                  </a:cubicBezTo>
                  <a:cubicBezTo>
                    <a:pt x="219" y="37"/>
                    <a:pt x="208" y="12"/>
                    <a:pt x="18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 name="Google Shape;1116;p31">
              <a:extLst>
                <a:ext uri="{FF2B5EF4-FFF2-40B4-BE49-F238E27FC236}">
                  <a16:creationId xmlns:a16="http://schemas.microsoft.com/office/drawing/2014/main" id="{1166F961-3FDA-F516-CE79-CE60F013F2CC}"/>
                </a:ext>
              </a:extLst>
            </p:cNvPr>
            <p:cNvSpPr/>
            <p:nvPr/>
          </p:nvSpPr>
          <p:spPr>
            <a:xfrm>
              <a:off x="9023047" y="3662267"/>
              <a:ext cx="8564" cy="17522"/>
            </a:xfrm>
            <a:custGeom>
              <a:avLst/>
              <a:gdLst/>
              <a:ahLst/>
              <a:cxnLst/>
              <a:rect l="l" t="t" r="r" b="b"/>
              <a:pathLst>
                <a:path w="174" h="356" extrusionOk="0">
                  <a:moveTo>
                    <a:pt x="141" y="0"/>
                  </a:moveTo>
                  <a:cubicBezTo>
                    <a:pt x="132" y="0"/>
                    <a:pt x="122" y="4"/>
                    <a:pt x="117" y="13"/>
                  </a:cubicBezTo>
                  <a:cubicBezTo>
                    <a:pt x="81" y="123"/>
                    <a:pt x="44" y="221"/>
                    <a:pt x="8" y="330"/>
                  </a:cubicBezTo>
                  <a:cubicBezTo>
                    <a:pt x="0" y="345"/>
                    <a:pt x="16" y="355"/>
                    <a:pt x="29" y="355"/>
                  </a:cubicBezTo>
                  <a:cubicBezTo>
                    <a:pt x="37" y="355"/>
                    <a:pt x="44" y="351"/>
                    <a:pt x="44" y="342"/>
                  </a:cubicBezTo>
                  <a:cubicBezTo>
                    <a:pt x="93" y="232"/>
                    <a:pt x="130" y="135"/>
                    <a:pt x="166" y="26"/>
                  </a:cubicBezTo>
                  <a:cubicBezTo>
                    <a:pt x="173" y="11"/>
                    <a:pt x="158" y="0"/>
                    <a:pt x="14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 name="Google Shape;1117;p31">
              <a:extLst>
                <a:ext uri="{FF2B5EF4-FFF2-40B4-BE49-F238E27FC236}">
                  <a16:creationId xmlns:a16="http://schemas.microsoft.com/office/drawing/2014/main" id="{999BF7E1-3485-2273-8F6F-5F96A5D57FC9}"/>
                </a:ext>
              </a:extLst>
            </p:cNvPr>
            <p:cNvSpPr/>
            <p:nvPr/>
          </p:nvSpPr>
          <p:spPr>
            <a:xfrm>
              <a:off x="9022801" y="3662070"/>
              <a:ext cx="9056" cy="18261"/>
            </a:xfrm>
            <a:custGeom>
              <a:avLst/>
              <a:gdLst/>
              <a:ahLst/>
              <a:cxnLst/>
              <a:rect l="l" t="t" r="r" b="b"/>
              <a:pathLst>
                <a:path w="184" h="371" extrusionOk="0">
                  <a:moveTo>
                    <a:pt x="159" y="17"/>
                  </a:moveTo>
                  <a:cubicBezTo>
                    <a:pt x="159" y="17"/>
                    <a:pt x="171" y="17"/>
                    <a:pt x="159" y="30"/>
                  </a:cubicBezTo>
                  <a:lnTo>
                    <a:pt x="49" y="346"/>
                  </a:lnTo>
                  <a:lnTo>
                    <a:pt x="37" y="358"/>
                  </a:lnTo>
                  <a:cubicBezTo>
                    <a:pt x="25" y="358"/>
                    <a:pt x="25" y="346"/>
                    <a:pt x="13" y="346"/>
                  </a:cubicBezTo>
                  <a:lnTo>
                    <a:pt x="13" y="334"/>
                  </a:lnTo>
                  <a:lnTo>
                    <a:pt x="135" y="30"/>
                  </a:lnTo>
                  <a:cubicBezTo>
                    <a:pt x="135" y="17"/>
                    <a:pt x="146" y="17"/>
                    <a:pt x="146" y="17"/>
                  </a:cubicBezTo>
                  <a:close/>
                  <a:moveTo>
                    <a:pt x="146" y="0"/>
                  </a:moveTo>
                  <a:cubicBezTo>
                    <a:pt x="134" y="0"/>
                    <a:pt x="122" y="9"/>
                    <a:pt x="122" y="17"/>
                  </a:cubicBezTo>
                  <a:lnTo>
                    <a:pt x="0" y="334"/>
                  </a:lnTo>
                  <a:lnTo>
                    <a:pt x="0" y="358"/>
                  </a:lnTo>
                  <a:cubicBezTo>
                    <a:pt x="13" y="371"/>
                    <a:pt x="25" y="371"/>
                    <a:pt x="25" y="371"/>
                  </a:cubicBezTo>
                  <a:lnTo>
                    <a:pt x="37" y="371"/>
                  </a:lnTo>
                  <a:cubicBezTo>
                    <a:pt x="49" y="371"/>
                    <a:pt x="62" y="358"/>
                    <a:pt x="62" y="346"/>
                  </a:cubicBezTo>
                  <a:lnTo>
                    <a:pt x="183" y="42"/>
                  </a:lnTo>
                  <a:cubicBezTo>
                    <a:pt x="183" y="17"/>
                    <a:pt x="183" y="6"/>
                    <a:pt x="159" y="6"/>
                  </a:cubicBezTo>
                  <a:cubicBezTo>
                    <a:pt x="155" y="2"/>
                    <a:pt x="150" y="0"/>
                    <a:pt x="146"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5" name="Google Shape;1118;p31">
              <a:extLst>
                <a:ext uri="{FF2B5EF4-FFF2-40B4-BE49-F238E27FC236}">
                  <a16:creationId xmlns:a16="http://schemas.microsoft.com/office/drawing/2014/main" id="{6BE5474C-50CA-74D8-CB42-D0B502960F6D}"/>
                </a:ext>
              </a:extLst>
            </p:cNvPr>
            <p:cNvSpPr/>
            <p:nvPr/>
          </p:nvSpPr>
          <p:spPr>
            <a:xfrm>
              <a:off x="9016254" y="3669601"/>
              <a:ext cx="5759" cy="13437"/>
            </a:xfrm>
            <a:custGeom>
              <a:avLst/>
              <a:gdLst/>
              <a:ahLst/>
              <a:cxnLst/>
              <a:rect l="l" t="t" r="r" b="b"/>
              <a:pathLst>
                <a:path w="117" h="273" extrusionOk="0">
                  <a:moveTo>
                    <a:pt x="88" y="1"/>
                  </a:moveTo>
                  <a:cubicBezTo>
                    <a:pt x="77" y="1"/>
                    <a:pt x="66" y="7"/>
                    <a:pt x="60" y="23"/>
                  </a:cubicBezTo>
                  <a:cubicBezTo>
                    <a:pt x="36" y="96"/>
                    <a:pt x="12" y="169"/>
                    <a:pt x="0" y="242"/>
                  </a:cubicBezTo>
                  <a:cubicBezTo>
                    <a:pt x="0" y="257"/>
                    <a:pt x="19" y="272"/>
                    <a:pt x="34" y="272"/>
                  </a:cubicBezTo>
                  <a:cubicBezTo>
                    <a:pt x="42" y="272"/>
                    <a:pt x="49" y="267"/>
                    <a:pt x="49" y="254"/>
                  </a:cubicBezTo>
                  <a:cubicBezTo>
                    <a:pt x="60" y="181"/>
                    <a:pt x="85" y="108"/>
                    <a:pt x="109" y="35"/>
                  </a:cubicBezTo>
                  <a:cubicBezTo>
                    <a:pt x="116" y="14"/>
                    <a:pt x="103" y="1"/>
                    <a:pt x="8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6" name="Google Shape;1119;p31">
              <a:extLst>
                <a:ext uri="{FF2B5EF4-FFF2-40B4-BE49-F238E27FC236}">
                  <a16:creationId xmlns:a16="http://schemas.microsoft.com/office/drawing/2014/main" id="{4F8B5D8C-4E59-9938-32AA-F5976DBF721D}"/>
                </a:ext>
              </a:extLst>
            </p:cNvPr>
            <p:cNvSpPr/>
            <p:nvPr/>
          </p:nvSpPr>
          <p:spPr>
            <a:xfrm>
              <a:off x="9016254" y="3669256"/>
              <a:ext cx="6005" cy="14028"/>
            </a:xfrm>
            <a:custGeom>
              <a:avLst/>
              <a:gdLst/>
              <a:ahLst/>
              <a:cxnLst/>
              <a:rect l="l" t="t" r="r" b="b"/>
              <a:pathLst>
                <a:path w="122" h="285" extrusionOk="0">
                  <a:moveTo>
                    <a:pt x="97" y="17"/>
                  </a:moveTo>
                  <a:lnTo>
                    <a:pt x="97" y="30"/>
                  </a:lnTo>
                  <a:cubicBezTo>
                    <a:pt x="73" y="103"/>
                    <a:pt x="49" y="188"/>
                    <a:pt x="36" y="261"/>
                  </a:cubicBezTo>
                  <a:lnTo>
                    <a:pt x="36" y="273"/>
                  </a:lnTo>
                  <a:cubicBezTo>
                    <a:pt x="36" y="273"/>
                    <a:pt x="24" y="273"/>
                    <a:pt x="24" y="261"/>
                  </a:cubicBezTo>
                  <a:cubicBezTo>
                    <a:pt x="12" y="261"/>
                    <a:pt x="12" y="261"/>
                    <a:pt x="12" y="249"/>
                  </a:cubicBezTo>
                  <a:cubicBezTo>
                    <a:pt x="24" y="176"/>
                    <a:pt x="49" y="103"/>
                    <a:pt x="73" y="30"/>
                  </a:cubicBezTo>
                  <a:cubicBezTo>
                    <a:pt x="73" y="17"/>
                    <a:pt x="85" y="17"/>
                    <a:pt x="85" y="17"/>
                  </a:cubicBezTo>
                  <a:close/>
                  <a:moveTo>
                    <a:pt x="95" y="0"/>
                  </a:moveTo>
                  <a:cubicBezTo>
                    <a:pt x="92" y="0"/>
                    <a:pt x="88" y="2"/>
                    <a:pt x="85" y="6"/>
                  </a:cubicBezTo>
                  <a:cubicBezTo>
                    <a:pt x="73" y="6"/>
                    <a:pt x="60" y="6"/>
                    <a:pt x="60" y="17"/>
                  </a:cubicBezTo>
                  <a:cubicBezTo>
                    <a:pt x="24" y="90"/>
                    <a:pt x="12" y="176"/>
                    <a:pt x="0" y="249"/>
                  </a:cubicBezTo>
                  <a:cubicBezTo>
                    <a:pt x="0" y="261"/>
                    <a:pt x="0" y="273"/>
                    <a:pt x="12" y="273"/>
                  </a:cubicBezTo>
                  <a:cubicBezTo>
                    <a:pt x="12" y="285"/>
                    <a:pt x="24" y="285"/>
                    <a:pt x="36" y="285"/>
                  </a:cubicBezTo>
                  <a:lnTo>
                    <a:pt x="49" y="285"/>
                  </a:lnTo>
                  <a:cubicBezTo>
                    <a:pt x="49" y="285"/>
                    <a:pt x="60" y="273"/>
                    <a:pt x="60" y="261"/>
                  </a:cubicBezTo>
                  <a:cubicBezTo>
                    <a:pt x="73" y="188"/>
                    <a:pt x="85" y="115"/>
                    <a:pt x="122" y="42"/>
                  </a:cubicBezTo>
                  <a:cubicBezTo>
                    <a:pt x="122" y="30"/>
                    <a:pt x="122" y="17"/>
                    <a:pt x="109" y="17"/>
                  </a:cubicBezTo>
                  <a:cubicBezTo>
                    <a:pt x="109" y="9"/>
                    <a:pt x="103" y="0"/>
                    <a:pt x="9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7" name="Google Shape;1120;p31">
              <a:extLst>
                <a:ext uri="{FF2B5EF4-FFF2-40B4-BE49-F238E27FC236}">
                  <a16:creationId xmlns:a16="http://schemas.microsoft.com/office/drawing/2014/main" id="{9EAF0E5C-35E4-0884-1444-90D12740E725}"/>
                </a:ext>
              </a:extLst>
            </p:cNvPr>
            <p:cNvSpPr/>
            <p:nvPr/>
          </p:nvSpPr>
          <p:spPr>
            <a:xfrm>
              <a:off x="8937795" y="3763467"/>
              <a:ext cx="7875" cy="24659"/>
            </a:xfrm>
            <a:custGeom>
              <a:avLst/>
              <a:gdLst/>
              <a:ahLst/>
              <a:cxnLst/>
              <a:rect l="l" t="t" r="r" b="b"/>
              <a:pathLst>
                <a:path w="160" h="501" extrusionOk="0">
                  <a:moveTo>
                    <a:pt x="110" y="0"/>
                  </a:moveTo>
                  <a:cubicBezTo>
                    <a:pt x="98" y="0"/>
                    <a:pt x="86" y="13"/>
                    <a:pt x="86" y="25"/>
                  </a:cubicBezTo>
                  <a:lnTo>
                    <a:pt x="86" y="37"/>
                  </a:lnTo>
                  <a:cubicBezTo>
                    <a:pt x="86" y="49"/>
                    <a:pt x="97" y="55"/>
                    <a:pt x="108" y="56"/>
                  </a:cubicBezTo>
                  <a:lnTo>
                    <a:pt x="108" y="56"/>
                  </a:lnTo>
                  <a:cubicBezTo>
                    <a:pt x="95" y="68"/>
                    <a:pt x="86" y="83"/>
                    <a:pt x="86" y="98"/>
                  </a:cubicBezTo>
                  <a:lnTo>
                    <a:pt x="86" y="135"/>
                  </a:lnTo>
                  <a:cubicBezTo>
                    <a:pt x="73" y="171"/>
                    <a:pt x="62" y="219"/>
                    <a:pt x="49" y="256"/>
                  </a:cubicBezTo>
                  <a:cubicBezTo>
                    <a:pt x="37" y="329"/>
                    <a:pt x="25" y="402"/>
                    <a:pt x="0" y="475"/>
                  </a:cubicBezTo>
                  <a:cubicBezTo>
                    <a:pt x="0" y="490"/>
                    <a:pt x="19" y="500"/>
                    <a:pt x="33" y="500"/>
                  </a:cubicBezTo>
                  <a:cubicBezTo>
                    <a:pt x="42" y="500"/>
                    <a:pt x="49" y="496"/>
                    <a:pt x="49" y="487"/>
                  </a:cubicBezTo>
                  <a:cubicBezTo>
                    <a:pt x="73" y="390"/>
                    <a:pt x="98" y="281"/>
                    <a:pt x="122" y="183"/>
                  </a:cubicBezTo>
                  <a:cubicBezTo>
                    <a:pt x="135" y="135"/>
                    <a:pt x="159" y="62"/>
                    <a:pt x="146" y="13"/>
                  </a:cubicBezTo>
                  <a:cubicBezTo>
                    <a:pt x="135" y="0"/>
                    <a:pt x="122" y="0"/>
                    <a:pt x="11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8" name="Google Shape;1121;p31">
              <a:extLst>
                <a:ext uri="{FF2B5EF4-FFF2-40B4-BE49-F238E27FC236}">
                  <a16:creationId xmlns:a16="http://schemas.microsoft.com/office/drawing/2014/main" id="{69BD6A45-C29B-9920-52D0-587348E6F24D}"/>
                </a:ext>
              </a:extLst>
            </p:cNvPr>
            <p:cNvSpPr/>
            <p:nvPr/>
          </p:nvSpPr>
          <p:spPr>
            <a:xfrm>
              <a:off x="8937204" y="3762876"/>
              <a:ext cx="9007" cy="25791"/>
            </a:xfrm>
            <a:custGeom>
              <a:avLst/>
              <a:gdLst/>
              <a:ahLst/>
              <a:cxnLst/>
              <a:rect l="l" t="t" r="r" b="b"/>
              <a:pathLst>
                <a:path w="183" h="524" extrusionOk="0">
                  <a:moveTo>
                    <a:pt x="147" y="25"/>
                  </a:moveTo>
                  <a:lnTo>
                    <a:pt x="147" y="37"/>
                  </a:lnTo>
                  <a:cubicBezTo>
                    <a:pt x="134" y="37"/>
                    <a:pt x="122" y="49"/>
                    <a:pt x="110" y="49"/>
                  </a:cubicBezTo>
                  <a:lnTo>
                    <a:pt x="110" y="37"/>
                  </a:lnTo>
                  <a:cubicBezTo>
                    <a:pt x="110" y="37"/>
                    <a:pt x="110" y="25"/>
                    <a:pt x="122" y="25"/>
                  </a:cubicBezTo>
                  <a:close/>
                  <a:moveTo>
                    <a:pt x="158" y="61"/>
                  </a:moveTo>
                  <a:cubicBezTo>
                    <a:pt x="158" y="85"/>
                    <a:pt x="147" y="122"/>
                    <a:pt x="134" y="147"/>
                  </a:cubicBezTo>
                  <a:cubicBezTo>
                    <a:pt x="134" y="171"/>
                    <a:pt x="122" y="183"/>
                    <a:pt x="122" y="195"/>
                  </a:cubicBezTo>
                  <a:cubicBezTo>
                    <a:pt x="98" y="293"/>
                    <a:pt x="74" y="390"/>
                    <a:pt x="49" y="499"/>
                  </a:cubicBezTo>
                  <a:cubicBezTo>
                    <a:pt x="49" y="512"/>
                    <a:pt x="37" y="512"/>
                    <a:pt x="37" y="512"/>
                  </a:cubicBezTo>
                  <a:cubicBezTo>
                    <a:pt x="37" y="499"/>
                    <a:pt x="25" y="499"/>
                    <a:pt x="25" y="487"/>
                  </a:cubicBezTo>
                  <a:cubicBezTo>
                    <a:pt x="37" y="414"/>
                    <a:pt x="61" y="341"/>
                    <a:pt x="74" y="268"/>
                  </a:cubicBezTo>
                  <a:cubicBezTo>
                    <a:pt x="85" y="231"/>
                    <a:pt x="98" y="195"/>
                    <a:pt x="98" y="147"/>
                  </a:cubicBezTo>
                  <a:lnTo>
                    <a:pt x="110" y="110"/>
                  </a:lnTo>
                  <a:cubicBezTo>
                    <a:pt x="110" y="98"/>
                    <a:pt x="110" y="85"/>
                    <a:pt x="122" y="74"/>
                  </a:cubicBezTo>
                  <a:lnTo>
                    <a:pt x="147" y="74"/>
                  </a:lnTo>
                  <a:cubicBezTo>
                    <a:pt x="147" y="74"/>
                    <a:pt x="147" y="61"/>
                    <a:pt x="158" y="61"/>
                  </a:cubicBezTo>
                  <a:close/>
                  <a:moveTo>
                    <a:pt x="122" y="1"/>
                  </a:moveTo>
                  <a:cubicBezTo>
                    <a:pt x="98" y="12"/>
                    <a:pt x="98" y="25"/>
                    <a:pt x="98" y="37"/>
                  </a:cubicBezTo>
                  <a:lnTo>
                    <a:pt x="98" y="49"/>
                  </a:lnTo>
                  <a:lnTo>
                    <a:pt x="98" y="74"/>
                  </a:lnTo>
                  <a:cubicBezTo>
                    <a:pt x="98" y="85"/>
                    <a:pt x="85" y="98"/>
                    <a:pt x="85" y="110"/>
                  </a:cubicBezTo>
                  <a:lnTo>
                    <a:pt x="85" y="147"/>
                  </a:lnTo>
                  <a:cubicBezTo>
                    <a:pt x="74" y="183"/>
                    <a:pt x="61" y="231"/>
                    <a:pt x="61" y="268"/>
                  </a:cubicBezTo>
                  <a:cubicBezTo>
                    <a:pt x="37" y="341"/>
                    <a:pt x="25" y="414"/>
                    <a:pt x="12" y="487"/>
                  </a:cubicBezTo>
                  <a:cubicBezTo>
                    <a:pt x="1" y="499"/>
                    <a:pt x="12" y="523"/>
                    <a:pt x="37" y="523"/>
                  </a:cubicBezTo>
                  <a:cubicBezTo>
                    <a:pt x="49" y="523"/>
                    <a:pt x="61" y="512"/>
                    <a:pt x="74" y="499"/>
                  </a:cubicBezTo>
                  <a:cubicBezTo>
                    <a:pt x="98" y="402"/>
                    <a:pt x="122" y="293"/>
                    <a:pt x="134" y="195"/>
                  </a:cubicBezTo>
                  <a:cubicBezTo>
                    <a:pt x="147" y="183"/>
                    <a:pt x="147" y="171"/>
                    <a:pt x="147" y="158"/>
                  </a:cubicBezTo>
                  <a:cubicBezTo>
                    <a:pt x="158" y="110"/>
                    <a:pt x="183" y="61"/>
                    <a:pt x="158" y="25"/>
                  </a:cubicBezTo>
                  <a:cubicBezTo>
                    <a:pt x="158" y="1"/>
                    <a:pt x="134" y="1"/>
                    <a:pt x="12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9" name="Google Shape;1122;p31">
              <a:extLst>
                <a:ext uri="{FF2B5EF4-FFF2-40B4-BE49-F238E27FC236}">
                  <a16:creationId xmlns:a16="http://schemas.microsoft.com/office/drawing/2014/main" id="{C7D67E6C-32FF-A5DF-7F2B-3BA006B2E9B2}"/>
                </a:ext>
              </a:extLst>
            </p:cNvPr>
            <p:cNvSpPr/>
            <p:nvPr/>
          </p:nvSpPr>
          <p:spPr>
            <a:xfrm>
              <a:off x="8947984" y="3752047"/>
              <a:ext cx="6989" cy="33174"/>
            </a:xfrm>
            <a:custGeom>
              <a:avLst/>
              <a:gdLst/>
              <a:ahLst/>
              <a:cxnLst/>
              <a:rect l="l" t="t" r="r" b="b"/>
              <a:pathLst>
                <a:path w="142" h="674" extrusionOk="0">
                  <a:moveTo>
                    <a:pt x="110" y="0"/>
                  </a:moveTo>
                  <a:cubicBezTo>
                    <a:pt x="100" y="0"/>
                    <a:pt x="90" y="4"/>
                    <a:pt x="85" y="14"/>
                  </a:cubicBezTo>
                  <a:cubicBezTo>
                    <a:pt x="25" y="221"/>
                    <a:pt x="1" y="440"/>
                    <a:pt x="12" y="646"/>
                  </a:cubicBezTo>
                  <a:cubicBezTo>
                    <a:pt x="12" y="664"/>
                    <a:pt x="25" y="674"/>
                    <a:pt x="37" y="674"/>
                  </a:cubicBezTo>
                  <a:cubicBezTo>
                    <a:pt x="49" y="674"/>
                    <a:pt x="61" y="664"/>
                    <a:pt x="61" y="646"/>
                  </a:cubicBezTo>
                  <a:lnTo>
                    <a:pt x="61" y="597"/>
                  </a:lnTo>
                  <a:cubicBezTo>
                    <a:pt x="61" y="594"/>
                    <a:pt x="60" y="591"/>
                    <a:pt x="59" y="589"/>
                  </a:cubicBezTo>
                  <a:lnTo>
                    <a:pt x="59" y="589"/>
                  </a:lnTo>
                  <a:cubicBezTo>
                    <a:pt x="54" y="402"/>
                    <a:pt x="79" y="213"/>
                    <a:pt x="134" y="26"/>
                  </a:cubicBezTo>
                  <a:cubicBezTo>
                    <a:pt x="142" y="11"/>
                    <a:pt x="126" y="0"/>
                    <a:pt x="11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0" name="Google Shape;1123;p31">
              <a:extLst>
                <a:ext uri="{FF2B5EF4-FFF2-40B4-BE49-F238E27FC236}">
                  <a16:creationId xmlns:a16="http://schemas.microsoft.com/office/drawing/2014/main" id="{1490829F-BF43-348E-1140-AFE4E56727B7}"/>
                </a:ext>
              </a:extLst>
            </p:cNvPr>
            <p:cNvSpPr/>
            <p:nvPr/>
          </p:nvSpPr>
          <p:spPr>
            <a:xfrm>
              <a:off x="8947393" y="3751506"/>
              <a:ext cx="7826" cy="34159"/>
            </a:xfrm>
            <a:custGeom>
              <a:avLst/>
              <a:gdLst/>
              <a:ahLst/>
              <a:cxnLst/>
              <a:rect l="l" t="t" r="r" b="b"/>
              <a:pathLst>
                <a:path w="159" h="694" extrusionOk="0">
                  <a:moveTo>
                    <a:pt x="134" y="25"/>
                  </a:moveTo>
                  <a:cubicBezTo>
                    <a:pt x="134" y="25"/>
                    <a:pt x="146" y="25"/>
                    <a:pt x="146" y="37"/>
                  </a:cubicBezTo>
                  <a:cubicBezTo>
                    <a:pt x="86" y="219"/>
                    <a:pt x="61" y="402"/>
                    <a:pt x="61" y="584"/>
                  </a:cubicBezTo>
                  <a:lnTo>
                    <a:pt x="37" y="584"/>
                  </a:lnTo>
                  <a:cubicBezTo>
                    <a:pt x="24" y="402"/>
                    <a:pt x="61" y="207"/>
                    <a:pt x="110" y="37"/>
                  </a:cubicBezTo>
                  <a:cubicBezTo>
                    <a:pt x="110" y="25"/>
                    <a:pt x="122" y="25"/>
                    <a:pt x="134" y="25"/>
                  </a:cubicBezTo>
                  <a:close/>
                  <a:moveTo>
                    <a:pt x="49" y="597"/>
                  </a:moveTo>
                  <a:cubicBezTo>
                    <a:pt x="49" y="597"/>
                    <a:pt x="61" y="597"/>
                    <a:pt x="61" y="608"/>
                  </a:cubicBezTo>
                  <a:lnTo>
                    <a:pt x="61" y="645"/>
                  </a:lnTo>
                  <a:lnTo>
                    <a:pt x="37" y="645"/>
                  </a:lnTo>
                  <a:lnTo>
                    <a:pt x="37" y="608"/>
                  </a:lnTo>
                  <a:cubicBezTo>
                    <a:pt x="37" y="597"/>
                    <a:pt x="49" y="597"/>
                    <a:pt x="49" y="597"/>
                  </a:cubicBezTo>
                  <a:close/>
                  <a:moveTo>
                    <a:pt x="134" y="0"/>
                  </a:moveTo>
                  <a:cubicBezTo>
                    <a:pt x="122" y="0"/>
                    <a:pt x="97" y="13"/>
                    <a:pt x="97" y="25"/>
                  </a:cubicBezTo>
                  <a:cubicBezTo>
                    <a:pt x="37" y="232"/>
                    <a:pt x="0" y="451"/>
                    <a:pt x="13" y="657"/>
                  </a:cubicBezTo>
                  <a:lnTo>
                    <a:pt x="13" y="670"/>
                  </a:lnTo>
                  <a:lnTo>
                    <a:pt x="24" y="670"/>
                  </a:lnTo>
                  <a:cubicBezTo>
                    <a:pt x="24" y="681"/>
                    <a:pt x="37" y="694"/>
                    <a:pt x="49" y="694"/>
                  </a:cubicBezTo>
                  <a:cubicBezTo>
                    <a:pt x="61" y="694"/>
                    <a:pt x="73" y="681"/>
                    <a:pt x="86" y="670"/>
                  </a:cubicBezTo>
                  <a:lnTo>
                    <a:pt x="86" y="608"/>
                  </a:lnTo>
                  <a:cubicBezTo>
                    <a:pt x="73" y="414"/>
                    <a:pt x="97" y="232"/>
                    <a:pt x="159" y="49"/>
                  </a:cubicBezTo>
                  <a:cubicBezTo>
                    <a:pt x="159" y="25"/>
                    <a:pt x="146" y="13"/>
                    <a:pt x="13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1" name="Google Shape;1124;p31">
              <a:extLst>
                <a:ext uri="{FF2B5EF4-FFF2-40B4-BE49-F238E27FC236}">
                  <a16:creationId xmlns:a16="http://schemas.microsoft.com/office/drawing/2014/main" id="{DC37DD03-E1AF-079B-528E-A964B5DE47E0}"/>
                </a:ext>
              </a:extLst>
            </p:cNvPr>
            <p:cNvSpPr/>
            <p:nvPr/>
          </p:nvSpPr>
          <p:spPr>
            <a:xfrm>
              <a:off x="8955466" y="3730045"/>
              <a:ext cx="9155" cy="48580"/>
            </a:xfrm>
            <a:custGeom>
              <a:avLst/>
              <a:gdLst/>
              <a:ahLst/>
              <a:cxnLst/>
              <a:rect l="l" t="t" r="r" b="b"/>
              <a:pathLst>
                <a:path w="186" h="987" extrusionOk="0">
                  <a:moveTo>
                    <a:pt x="161" y="1"/>
                  </a:moveTo>
                  <a:cubicBezTo>
                    <a:pt x="155" y="1"/>
                    <a:pt x="148" y="4"/>
                    <a:pt x="141" y="11"/>
                  </a:cubicBezTo>
                  <a:cubicBezTo>
                    <a:pt x="128" y="23"/>
                    <a:pt x="128" y="35"/>
                    <a:pt x="116" y="47"/>
                  </a:cubicBezTo>
                  <a:cubicBezTo>
                    <a:pt x="98" y="65"/>
                    <a:pt x="113" y="90"/>
                    <a:pt x="127" y="92"/>
                  </a:cubicBezTo>
                  <a:lnTo>
                    <a:pt x="127" y="92"/>
                  </a:lnTo>
                  <a:cubicBezTo>
                    <a:pt x="72" y="383"/>
                    <a:pt x="29" y="667"/>
                    <a:pt x="6" y="960"/>
                  </a:cubicBezTo>
                  <a:cubicBezTo>
                    <a:pt x="0" y="978"/>
                    <a:pt x="10" y="987"/>
                    <a:pt x="22" y="987"/>
                  </a:cubicBezTo>
                  <a:cubicBezTo>
                    <a:pt x="34" y="987"/>
                    <a:pt x="49" y="978"/>
                    <a:pt x="55" y="960"/>
                  </a:cubicBezTo>
                  <a:cubicBezTo>
                    <a:pt x="79" y="660"/>
                    <a:pt x="126" y="349"/>
                    <a:pt x="174" y="49"/>
                  </a:cubicBezTo>
                  <a:lnTo>
                    <a:pt x="174" y="49"/>
                  </a:lnTo>
                  <a:lnTo>
                    <a:pt x="177" y="47"/>
                  </a:lnTo>
                  <a:cubicBezTo>
                    <a:pt x="176" y="47"/>
                    <a:pt x="175" y="46"/>
                    <a:pt x="175" y="46"/>
                  </a:cubicBezTo>
                  <a:lnTo>
                    <a:pt x="175" y="46"/>
                  </a:lnTo>
                  <a:cubicBezTo>
                    <a:pt x="175" y="42"/>
                    <a:pt x="176" y="39"/>
                    <a:pt x="177" y="35"/>
                  </a:cubicBezTo>
                  <a:cubicBezTo>
                    <a:pt x="185" y="18"/>
                    <a:pt x="176" y="1"/>
                    <a:pt x="16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2" name="Google Shape;1125;p31">
              <a:extLst>
                <a:ext uri="{FF2B5EF4-FFF2-40B4-BE49-F238E27FC236}">
                  <a16:creationId xmlns:a16="http://schemas.microsoft.com/office/drawing/2014/main" id="{17DD03CB-0786-F7C4-0CEA-28131B0B0DB8}"/>
                </a:ext>
              </a:extLst>
            </p:cNvPr>
            <p:cNvSpPr/>
            <p:nvPr/>
          </p:nvSpPr>
          <p:spPr>
            <a:xfrm>
              <a:off x="8955170" y="3729701"/>
              <a:ext cx="9647" cy="49368"/>
            </a:xfrm>
            <a:custGeom>
              <a:avLst/>
              <a:gdLst/>
              <a:ahLst/>
              <a:cxnLst/>
              <a:rect l="l" t="t" r="r" b="b"/>
              <a:pathLst>
                <a:path w="196" h="1003" extrusionOk="0">
                  <a:moveTo>
                    <a:pt x="171" y="18"/>
                  </a:moveTo>
                  <a:cubicBezTo>
                    <a:pt x="171" y="30"/>
                    <a:pt x="183" y="30"/>
                    <a:pt x="183" y="42"/>
                  </a:cubicBezTo>
                  <a:lnTo>
                    <a:pt x="158" y="30"/>
                  </a:lnTo>
                  <a:cubicBezTo>
                    <a:pt x="158" y="18"/>
                    <a:pt x="158" y="18"/>
                    <a:pt x="171" y="18"/>
                  </a:cubicBezTo>
                  <a:close/>
                  <a:moveTo>
                    <a:pt x="147" y="42"/>
                  </a:moveTo>
                  <a:lnTo>
                    <a:pt x="171" y="54"/>
                  </a:lnTo>
                  <a:lnTo>
                    <a:pt x="147" y="78"/>
                  </a:lnTo>
                  <a:lnTo>
                    <a:pt x="147" y="42"/>
                  </a:lnTo>
                  <a:close/>
                  <a:moveTo>
                    <a:pt x="171" y="78"/>
                  </a:moveTo>
                  <a:lnTo>
                    <a:pt x="171" y="78"/>
                  </a:lnTo>
                  <a:cubicBezTo>
                    <a:pt x="122" y="370"/>
                    <a:pt x="74" y="675"/>
                    <a:pt x="49" y="967"/>
                  </a:cubicBezTo>
                  <a:cubicBezTo>
                    <a:pt x="49" y="978"/>
                    <a:pt x="37" y="978"/>
                    <a:pt x="37" y="978"/>
                  </a:cubicBezTo>
                  <a:lnTo>
                    <a:pt x="25" y="978"/>
                  </a:lnTo>
                  <a:cubicBezTo>
                    <a:pt x="12" y="978"/>
                    <a:pt x="12" y="978"/>
                    <a:pt x="12" y="967"/>
                  </a:cubicBezTo>
                  <a:cubicBezTo>
                    <a:pt x="49" y="686"/>
                    <a:pt x="85" y="395"/>
                    <a:pt x="134" y="103"/>
                  </a:cubicBezTo>
                  <a:cubicBezTo>
                    <a:pt x="147" y="103"/>
                    <a:pt x="158" y="103"/>
                    <a:pt x="158" y="91"/>
                  </a:cubicBezTo>
                  <a:lnTo>
                    <a:pt x="171" y="78"/>
                  </a:lnTo>
                  <a:close/>
                  <a:moveTo>
                    <a:pt x="160" y="1"/>
                  </a:moveTo>
                  <a:cubicBezTo>
                    <a:pt x="152" y="1"/>
                    <a:pt x="147" y="9"/>
                    <a:pt x="147" y="18"/>
                  </a:cubicBezTo>
                  <a:lnTo>
                    <a:pt x="134" y="18"/>
                  </a:lnTo>
                  <a:lnTo>
                    <a:pt x="110" y="42"/>
                  </a:lnTo>
                  <a:cubicBezTo>
                    <a:pt x="98" y="67"/>
                    <a:pt x="98" y="91"/>
                    <a:pt x="122" y="91"/>
                  </a:cubicBezTo>
                  <a:lnTo>
                    <a:pt x="122" y="103"/>
                  </a:lnTo>
                  <a:cubicBezTo>
                    <a:pt x="74" y="383"/>
                    <a:pt x="25" y="675"/>
                    <a:pt x="1" y="967"/>
                  </a:cubicBezTo>
                  <a:cubicBezTo>
                    <a:pt x="1" y="978"/>
                    <a:pt x="1" y="991"/>
                    <a:pt x="12" y="991"/>
                  </a:cubicBezTo>
                  <a:cubicBezTo>
                    <a:pt x="12" y="1003"/>
                    <a:pt x="25" y="1003"/>
                    <a:pt x="25" y="1003"/>
                  </a:cubicBezTo>
                  <a:lnTo>
                    <a:pt x="49" y="1003"/>
                  </a:lnTo>
                  <a:cubicBezTo>
                    <a:pt x="61" y="991"/>
                    <a:pt x="61" y="978"/>
                    <a:pt x="61" y="967"/>
                  </a:cubicBezTo>
                  <a:cubicBezTo>
                    <a:pt x="98" y="662"/>
                    <a:pt x="147" y="346"/>
                    <a:pt x="195" y="42"/>
                  </a:cubicBezTo>
                  <a:cubicBezTo>
                    <a:pt x="195" y="30"/>
                    <a:pt x="195" y="18"/>
                    <a:pt x="171" y="5"/>
                  </a:cubicBezTo>
                  <a:cubicBezTo>
                    <a:pt x="167" y="2"/>
                    <a:pt x="164" y="1"/>
                    <a:pt x="16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 name="Google Shape;1126;p31">
              <a:extLst>
                <a:ext uri="{FF2B5EF4-FFF2-40B4-BE49-F238E27FC236}">
                  <a16:creationId xmlns:a16="http://schemas.microsoft.com/office/drawing/2014/main" id="{7626723E-C274-698E-D3F4-B0B418C2185B}"/>
                </a:ext>
              </a:extLst>
            </p:cNvPr>
            <p:cNvSpPr/>
            <p:nvPr/>
          </p:nvSpPr>
          <p:spPr>
            <a:xfrm>
              <a:off x="8964129" y="3721677"/>
              <a:ext cx="8417" cy="55176"/>
            </a:xfrm>
            <a:custGeom>
              <a:avLst/>
              <a:gdLst/>
              <a:ahLst/>
              <a:cxnLst/>
              <a:rect l="l" t="t" r="r" b="b"/>
              <a:pathLst>
                <a:path w="171" h="1121" extrusionOk="0">
                  <a:moveTo>
                    <a:pt x="141" y="1"/>
                  </a:moveTo>
                  <a:cubicBezTo>
                    <a:pt x="131" y="1"/>
                    <a:pt x="122" y="7"/>
                    <a:pt x="122" y="22"/>
                  </a:cubicBezTo>
                  <a:cubicBezTo>
                    <a:pt x="74" y="376"/>
                    <a:pt x="38" y="740"/>
                    <a:pt x="1" y="1093"/>
                  </a:cubicBezTo>
                  <a:cubicBezTo>
                    <a:pt x="1" y="1111"/>
                    <a:pt x="13" y="1120"/>
                    <a:pt x="25" y="1120"/>
                  </a:cubicBezTo>
                  <a:cubicBezTo>
                    <a:pt x="37" y="1120"/>
                    <a:pt x="49" y="1111"/>
                    <a:pt x="49" y="1093"/>
                  </a:cubicBezTo>
                  <a:cubicBezTo>
                    <a:pt x="74" y="740"/>
                    <a:pt x="122" y="387"/>
                    <a:pt x="171" y="35"/>
                  </a:cubicBezTo>
                  <a:cubicBezTo>
                    <a:pt x="171" y="14"/>
                    <a:pt x="154" y="1"/>
                    <a:pt x="14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4" name="Google Shape;1127;p31">
              <a:extLst>
                <a:ext uri="{FF2B5EF4-FFF2-40B4-BE49-F238E27FC236}">
                  <a16:creationId xmlns:a16="http://schemas.microsoft.com/office/drawing/2014/main" id="{912D81BE-3D82-C5ED-D584-2F2ED179A9E0}"/>
                </a:ext>
              </a:extLst>
            </p:cNvPr>
            <p:cNvSpPr/>
            <p:nvPr/>
          </p:nvSpPr>
          <p:spPr>
            <a:xfrm>
              <a:off x="8963538" y="3721579"/>
              <a:ext cx="9647" cy="55717"/>
            </a:xfrm>
            <a:custGeom>
              <a:avLst/>
              <a:gdLst/>
              <a:ahLst/>
              <a:cxnLst/>
              <a:rect l="l" t="t" r="r" b="b"/>
              <a:pathLst>
                <a:path w="196" h="1132" extrusionOk="0">
                  <a:moveTo>
                    <a:pt x="158" y="13"/>
                  </a:moveTo>
                  <a:lnTo>
                    <a:pt x="171" y="24"/>
                  </a:lnTo>
                  <a:lnTo>
                    <a:pt x="171" y="37"/>
                  </a:lnTo>
                  <a:cubicBezTo>
                    <a:pt x="122" y="389"/>
                    <a:pt x="86" y="742"/>
                    <a:pt x="50" y="1095"/>
                  </a:cubicBezTo>
                  <a:lnTo>
                    <a:pt x="50" y="1107"/>
                  </a:lnTo>
                  <a:lnTo>
                    <a:pt x="25" y="1107"/>
                  </a:lnTo>
                  <a:lnTo>
                    <a:pt x="25" y="1095"/>
                  </a:lnTo>
                  <a:cubicBezTo>
                    <a:pt x="50" y="742"/>
                    <a:pt x="98" y="378"/>
                    <a:pt x="147" y="24"/>
                  </a:cubicBezTo>
                  <a:lnTo>
                    <a:pt x="147" y="13"/>
                  </a:lnTo>
                  <a:close/>
                  <a:moveTo>
                    <a:pt x="147" y="0"/>
                  </a:moveTo>
                  <a:cubicBezTo>
                    <a:pt x="134" y="0"/>
                    <a:pt x="134" y="13"/>
                    <a:pt x="122" y="24"/>
                  </a:cubicBezTo>
                  <a:cubicBezTo>
                    <a:pt x="74" y="378"/>
                    <a:pt x="37" y="742"/>
                    <a:pt x="1" y="1095"/>
                  </a:cubicBezTo>
                  <a:cubicBezTo>
                    <a:pt x="1" y="1107"/>
                    <a:pt x="13" y="1119"/>
                    <a:pt x="13" y="1119"/>
                  </a:cubicBezTo>
                  <a:cubicBezTo>
                    <a:pt x="25" y="1132"/>
                    <a:pt x="25" y="1132"/>
                    <a:pt x="37" y="1132"/>
                  </a:cubicBezTo>
                  <a:lnTo>
                    <a:pt x="50" y="1132"/>
                  </a:lnTo>
                  <a:cubicBezTo>
                    <a:pt x="61" y="1119"/>
                    <a:pt x="74" y="1107"/>
                    <a:pt x="74" y="1095"/>
                  </a:cubicBezTo>
                  <a:cubicBezTo>
                    <a:pt x="98" y="742"/>
                    <a:pt x="134" y="389"/>
                    <a:pt x="195" y="37"/>
                  </a:cubicBezTo>
                  <a:cubicBezTo>
                    <a:pt x="195" y="24"/>
                    <a:pt x="183" y="13"/>
                    <a:pt x="18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 name="Google Shape;1128;p31">
              <a:extLst>
                <a:ext uri="{FF2B5EF4-FFF2-40B4-BE49-F238E27FC236}">
                  <a16:creationId xmlns:a16="http://schemas.microsoft.com/office/drawing/2014/main" id="{3733222D-6E52-3B55-98CF-F7805F8773B5}"/>
                </a:ext>
              </a:extLst>
            </p:cNvPr>
            <p:cNvSpPr/>
            <p:nvPr/>
          </p:nvSpPr>
          <p:spPr>
            <a:xfrm>
              <a:off x="8973136" y="3707895"/>
              <a:ext cx="9007" cy="61771"/>
            </a:xfrm>
            <a:custGeom>
              <a:avLst/>
              <a:gdLst/>
              <a:ahLst/>
              <a:cxnLst/>
              <a:rect l="l" t="t" r="r" b="b"/>
              <a:pathLst>
                <a:path w="183" h="1255" extrusionOk="0">
                  <a:moveTo>
                    <a:pt x="152" y="1"/>
                  </a:moveTo>
                  <a:cubicBezTo>
                    <a:pt x="142" y="1"/>
                    <a:pt x="134" y="8"/>
                    <a:pt x="134" y="23"/>
                  </a:cubicBezTo>
                  <a:cubicBezTo>
                    <a:pt x="73" y="424"/>
                    <a:pt x="25" y="826"/>
                    <a:pt x="0" y="1227"/>
                  </a:cubicBezTo>
                  <a:cubicBezTo>
                    <a:pt x="0" y="1245"/>
                    <a:pt x="13" y="1254"/>
                    <a:pt x="25" y="1254"/>
                  </a:cubicBezTo>
                  <a:cubicBezTo>
                    <a:pt x="37" y="1254"/>
                    <a:pt x="49" y="1245"/>
                    <a:pt x="49" y="1227"/>
                  </a:cubicBezTo>
                  <a:cubicBezTo>
                    <a:pt x="73" y="826"/>
                    <a:pt x="109" y="424"/>
                    <a:pt x="182" y="35"/>
                  </a:cubicBezTo>
                  <a:cubicBezTo>
                    <a:pt x="182" y="14"/>
                    <a:pt x="166" y="1"/>
                    <a:pt x="15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6" name="Google Shape;1129;p31">
              <a:extLst>
                <a:ext uri="{FF2B5EF4-FFF2-40B4-BE49-F238E27FC236}">
                  <a16:creationId xmlns:a16="http://schemas.microsoft.com/office/drawing/2014/main" id="{E02BCDA5-7DC7-9894-BD10-847676A7E871}"/>
                </a:ext>
              </a:extLst>
            </p:cNvPr>
            <p:cNvSpPr/>
            <p:nvPr/>
          </p:nvSpPr>
          <p:spPr>
            <a:xfrm>
              <a:off x="8972496" y="3707206"/>
              <a:ext cx="10287" cy="62903"/>
            </a:xfrm>
            <a:custGeom>
              <a:avLst/>
              <a:gdLst/>
              <a:ahLst/>
              <a:cxnLst/>
              <a:rect l="l" t="t" r="r" b="b"/>
              <a:pathLst>
                <a:path w="209" h="1278" extrusionOk="0">
                  <a:moveTo>
                    <a:pt x="171" y="25"/>
                  </a:moveTo>
                  <a:cubicBezTo>
                    <a:pt x="171" y="25"/>
                    <a:pt x="184" y="25"/>
                    <a:pt x="184" y="37"/>
                  </a:cubicBezTo>
                  <a:cubicBezTo>
                    <a:pt x="122" y="438"/>
                    <a:pt x="74" y="840"/>
                    <a:pt x="49" y="1241"/>
                  </a:cubicBezTo>
                  <a:cubicBezTo>
                    <a:pt x="49" y="1253"/>
                    <a:pt x="38" y="1253"/>
                    <a:pt x="38" y="1253"/>
                  </a:cubicBezTo>
                  <a:cubicBezTo>
                    <a:pt x="38" y="1253"/>
                    <a:pt x="25" y="1253"/>
                    <a:pt x="25" y="1241"/>
                  </a:cubicBezTo>
                  <a:cubicBezTo>
                    <a:pt x="49" y="840"/>
                    <a:pt x="86" y="438"/>
                    <a:pt x="159" y="37"/>
                  </a:cubicBezTo>
                  <a:cubicBezTo>
                    <a:pt x="159" y="25"/>
                    <a:pt x="159" y="25"/>
                    <a:pt x="171" y="25"/>
                  </a:cubicBezTo>
                  <a:close/>
                  <a:moveTo>
                    <a:pt x="171" y="0"/>
                  </a:moveTo>
                  <a:cubicBezTo>
                    <a:pt x="159" y="0"/>
                    <a:pt x="135" y="13"/>
                    <a:pt x="135" y="25"/>
                  </a:cubicBezTo>
                  <a:cubicBezTo>
                    <a:pt x="74" y="426"/>
                    <a:pt x="25" y="840"/>
                    <a:pt x="1" y="1241"/>
                  </a:cubicBezTo>
                  <a:cubicBezTo>
                    <a:pt x="1" y="1265"/>
                    <a:pt x="25" y="1278"/>
                    <a:pt x="38" y="1278"/>
                  </a:cubicBezTo>
                  <a:cubicBezTo>
                    <a:pt x="49" y="1278"/>
                    <a:pt x="74" y="1265"/>
                    <a:pt x="74" y="1241"/>
                  </a:cubicBezTo>
                  <a:cubicBezTo>
                    <a:pt x="98" y="840"/>
                    <a:pt x="135" y="438"/>
                    <a:pt x="195" y="49"/>
                  </a:cubicBezTo>
                  <a:cubicBezTo>
                    <a:pt x="208" y="25"/>
                    <a:pt x="184" y="13"/>
                    <a:pt x="17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 name="Google Shape;1130;p31">
              <a:extLst>
                <a:ext uri="{FF2B5EF4-FFF2-40B4-BE49-F238E27FC236}">
                  <a16:creationId xmlns:a16="http://schemas.microsoft.com/office/drawing/2014/main" id="{1361BF4C-0F71-DEF8-7116-82058B3E935F}"/>
                </a:ext>
              </a:extLst>
            </p:cNvPr>
            <p:cNvSpPr/>
            <p:nvPr/>
          </p:nvSpPr>
          <p:spPr>
            <a:xfrm>
              <a:off x="8983276" y="3698051"/>
              <a:ext cx="8761" cy="69203"/>
            </a:xfrm>
            <a:custGeom>
              <a:avLst/>
              <a:gdLst/>
              <a:ahLst/>
              <a:cxnLst/>
              <a:rect l="l" t="t" r="r" b="b"/>
              <a:pathLst>
                <a:path w="178" h="1406" extrusionOk="0">
                  <a:moveTo>
                    <a:pt x="158" y="1"/>
                  </a:moveTo>
                  <a:cubicBezTo>
                    <a:pt x="147" y="1"/>
                    <a:pt x="135" y="10"/>
                    <a:pt x="135" y="29"/>
                  </a:cubicBezTo>
                  <a:cubicBezTo>
                    <a:pt x="74" y="478"/>
                    <a:pt x="25" y="929"/>
                    <a:pt x="1" y="1378"/>
                  </a:cubicBezTo>
                  <a:cubicBezTo>
                    <a:pt x="1" y="1397"/>
                    <a:pt x="10" y="1406"/>
                    <a:pt x="21" y="1406"/>
                  </a:cubicBezTo>
                  <a:cubicBezTo>
                    <a:pt x="31" y="1406"/>
                    <a:pt x="44" y="1397"/>
                    <a:pt x="49" y="1378"/>
                  </a:cubicBezTo>
                  <a:cubicBezTo>
                    <a:pt x="74" y="929"/>
                    <a:pt x="122" y="478"/>
                    <a:pt x="171" y="29"/>
                  </a:cubicBezTo>
                  <a:cubicBezTo>
                    <a:pt x="177" y="10"/>
                    <a:pt x="168" y="1"/>
                    <a:pt x="15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8" name="Google Shape;1131;p31">
              <a:extLst>
                <a:ext uri="{FF2B5EF4-FFF2-40B4-BE49-F238E27FC236}">
                  <a16:creationId xmlns:a16="http://schemas.microsoft.com/office/drawing/2014/main" id="{4AD92231-F559-93E5-C8DE-CA3E58C85C13}"/>
                </a:ext>
              </a:extLst>
            </p:cNvPr>
            <p:cNvSpPr/>
            <p:nvPr/>
          </p:nvSpPr>
          <p:spPr>
            <a:xfrm>
              <a:off x="8982734" y="3697608"/>
              <a:ext cx="9598" cy="70139"/>
            </a:xfrm>
            <a:custGeom>
              <a:avLst/>
              <a:gdLst/>
              <a:ahLst/>
              <a:cxnLst/>
              <a:rect l="l" t="t" r="r" b="b"/>
              <a:pathLst>
                <a:path w="195" h="1425" extrusionOk="0">
                  <a:moveTo>
                    <a:pt x="170" y="25"/>
                  </a:moveTo>
                  <a:cubicBezTo>
                    <a:pt x="170" y="25"/>
                    <a:pt x="182" y="25"/>
                    <a:pt x="182" y="38"/>
                  </a:cubicBezTo>
                  <a:cubicBezTo>
                    <a:pt x="122" y="487"/>
                    <a:pt x="73" y="938"/>
                    <a:pt x="49" y="1387"/>
                  </a:cubicBezTo>
                  <a:cubicBezTo>
                    <a:pt x="49" y="1400"/>
                    <a:pt x="36" y="1400"/>
                    <a:pt x="36" y="1400"/>
                  </a:cubicBezTo>
                  <a:lnTo>
                    <a:pt x="24" y="1400"/>
                  </a:lnTo>
                  <a:cubicBezTo>
                    <a:pt x="12" y="1400"/>
                    <a:pt x="12" y="1400"/>
                    <a:pt x="12" y="1387"/>
                  </a:cubicBezTo>
                  <a:cubicBezTo>
                    <a:pt x="49" y="938"/>
                    <a:pt x="97" y="487"/>
                    <a:pt x="146" y="38"/>
                  </a:cubicBezTo>
                  <a:cubicBezTo>
                    <a:pt x="146" y="25"/>
                    <a:pt x="158" y="25"/>
                    <a:pt x="170" y="25"/>
                  </a:cubicBezTo>
                  <a:close/>
                  <a:moveTo>
                    <a:pt x="170" y="1"/>
                  </a:moveTo>
                  <a:cubicBezTo>
                    <a:pt x="158" y="1"/>
                    <a:pt x="133" y="13"/>
                    <a:pt x="133" y="38"/>
                  </a:cubicBezTo>
                  <a:cubicBezTo>
                    <a:pt x="73" y="487"/>
                    <a:pt x="24" y="938"/>
                    <a:pt x="0" y="1387"/>
                  </a:cubicBezTo>
                  <a:cubicBezTo>
                    <a:pt x="0" y="1400"/>
                    <a:pt x="0" y="1411"/>
                    <a:pt x="12" y="1411"/>
                  </a:cubicBezTo>
                  <a:cubicBezTo>
                    <a:pt x="12" y="1424"/>
                    <a:pt x="24" y="1424"/>
                    <a:pt x="36" y="1424"/>
                  </a:cubicBezTo>
                  <a:lnTo>
                    <a:pt x="49" y="1411"/>
                  </a:lnTo>
                  <a:cubicBezTo>
                    <a:pt x="60" y="1411"/>
                    <a:pt x="60" y="1400"/>
                    <a:pt x="60" y="1387"/>
                  </a:cubicBezTo>
                  <a:cubicBezTo>
                    <a:pt x="97" y="938"/>
                    <a:pt x="133" y="487"/>
                    <a:pt x="195" y="38"/>
                  </a:cubicBezTo>
                  <a:cubicBezTo>
                    <a:pt x="195" y="13"/>
                    <a:pt x="182" y="1"/>
                    <a:pt x="17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9" name="Google Shape;1132;p31">
              <a:extLst>
                <a:ext uri="{FF2B5EF4-FFF2-40B4-BE49-F238E27FC236}">
                  <a16:creationId xmlns:a16="http://schemas.microsoft.com/office/drawing/2014/main" id="{1307302B-DA80-80E0-598C-60F06B9AEA9B}"/>
                </a:ext>
              </a:extLst>
            </p:cNvPr>
            <p:cNvSpPr/>
            <p:nvPr/>
          </p:nvSpPr>
          <p:spPr>
            <a:xfrm>
              <a:off x="8997058" y="3685500"/>
              <a:ext cx="5759" cy="82345"/>
            </a:xfrm>
            <a:custGeom>
              <a:avLst/>
              <a:gdLst/>
              <a:ahLst/>
              <a:cxnLst/>
              <a:rect l="l" t="t" r="r" b="b"/>
              <a:pathLst>
                <a:path w="117" h="1673" extrusionOk="0">
                  <a:moveTo>
                    <a:pt x="97" y="1"/>
                  </a:moveTo>
                  <a:cubicBezTo>
                    <a:pt x="86" y="1"/>
                    <a:pt x="74" y="10"/>
                    <a:pt x="74" y="28"/>
                  </a:cubicBezTo>
                  <a:cubicBezTo>
                    <a:pt x="13" y="563"/>
                    <a:pt x="1" y="1111"/>
                    <a:pt x="13" y="1646"/>
                  </a:cubicBezTo>
                  <a:cubicBezTo>
                    <a:pt x="13" y="1664"/>
                    <a:pt x="25" y="1673"/>
                    <a:pt x="37" y="1673"/>
                  </a:cubicBezTo>
                  <a:cubicBezTo>
                    <a:pt x="49" y="1673"/>
                    <a:pt x="61" y="1664"/>
                    <a:pt x="61" y="1646"/>
                  </a:cubicBezTo>
                  <a:cubicBezTo>
                    <a:pt x="50" y="1111"/>
                    <a:pt x="61" y="563"/>
                    <a:pt x="110" y="28"/>
                  </a:cubicBezTo>
                  <a:cubicBezTo>
                    <a:pt x="116" y="10"/>
                    <a:pt x="107" y="1"/>
                    <a:pt x="9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0" name="Google Shape;1133;p31">
              <a:extLst>
                <a:ext uri="{FF2B5EF4-FFF2-40B4-BE49-F238E27FC236}">
                  <a16:creationId xmlns:a16="http://schemas.microsoft.com/office/drawing/2014/main" id="{A48342BC-4A2B-4E32-2EC4-6A29F35322DF}"/>
                </a:ext>
              </a:extLst>
            </p:cNvPr>
            <p:cNvSpPr/>
            <p:nvPr/>
          </p:nvSpPr>
          <p:spPr>
            <a:xfrm>
              <a:off x="8996467" y="3685057"/>
              <a:ext cx="6645" cy="83231"/>
            </a:xfrm>
            <a:custGeom>
              <a:avLst/>
              <a:gdLst/>
              <a:ahLst/>
              <a:cxnLst/>
              <a:rect l="l" t="t" r="r" b="b"/>
              <a:pathLst>
                <a:path w="135" h="1691" extrusionOk="0">
                  <a:moveTo>
                    <a:pt x="110" y="12"/>
                  </a:moveTo>
                  <a:lnTo>
                    <a:pt x="110" y="25"/>
                  </a:lnTo>
                  <a:cubicBezTo>
                    <a:pt x="122" y="25"/>
                    <a:pt x="122" y="25"/>
                    <a:pt x="122" y="37"/>
                  </a:cubicBezTo>
                  <a:cubicBezTo>
                    <a:pt x="73" y="572"/>
                    <a:pt x="49" y="1120"/>
                    <a:pt x="62" y="1655"/>
                  </a:cubicBezTo>
                  <a:cubicBezTo>
                    <a:pt x="62" y="1666"/>
                    <a:pt x="49" y="1666"/>
                    <a:pt x="49" y="1666"/>
                  </a:cubicBezTo>
                  <a:cubicBezTo>
                    <a:pt x="37" y="1666"/>
                    <a:pt x="37" y="1666"/>
                    <a:pt x="37" y="1655"/>
                  </a:cubicBezTo>
                  <a:cubicBezTo>
                    <a:pt x="25" y="1120"/>
                    <a:pt x="37" y="572"/>
                    <a:pt x="86" y="37"/>
                  </a:cubicBezTo>
                  <a:cubicBezTo>
                    <a:pt x="86" y="25"/>
                    <a:pt x="98" y="25"/>
                    <a:pt x="98" y="25"/>
                  </a:cubicBezTo>
                  <a:cubicBezTo>
                    <a:pt x="98" y="25"/>
                    <a:pt x="98" y="12"/>
                    <a:pt x="110" y="12"/>
                  </a:cubicBezTo>
                  <a:close/>
                  <a:moveTo>
                    <a:pt x="86" y="1"/>
                  </a:moveTo>
                  <a:cubicBezTo>
                    <a:pt x="73" y="12"/>
                    <a:pt x="73" y="25"/>
                    <a:pt x="73" y="37"/>
                  </a:cubicBezTo>
                  <a:cubicBezTo>
                    <a:pt x="25" y="572"/>
                    <a:pt x="0" y="1120"/>
                    <a:pt x="13" y="1655"/>
                  </a:cubicBezTo>
                  <a:cubicBezTo>
                    <a:pt x="13" y="1679"/>
                    <a:pt x="37" y="1691"/>
                    <a:pt x="49" y="1691"/>
                  </a:cubicBezTo>
                  <a:cubicBezTo>
                    <a:pt x="62" y="1691"/>
                    <a:pt x="86" y="1679"/>
                    <a:pt x="86" y="1655"/>
                  </a:cubicBezTo>
                  <a:cubicBezTo>
                    <a:pt x="62" y="1120"/>
                    <a:pt x="86" y="572"/>
                    <a:pt x="135" y="37"/>
                  </a:cubicBezTo>
                  <a:cubicBezTo>
                    <a:pt x="135" y="25"/>
                    <a:pt x="135" y="12"/>
                    <a:pt x="122" y="12"/>
                  </a:cubicBezTo>
                  <a:cubicBezTo>
                    <a:pt x="110" y="1"/>
                    <a:pt x="98" y="1"/>
                    <a:pt x="8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1" name="Google Shape;1134;p31">
              <a:extLst>
                <a:ext uri="{FF2B5EF4-FFF2-40B4-BE49-F238E27FC236}">
                  <a16:creationId xmlns:a16="http://schemas.microsoft.com/office/drawing/2014/main" id="{65C4967F-47D8-0A34-A860-343BFCD214F2}"/>
                </a:ext>
              </a:extLst>
            </p:cNvPr>
            <p:cNvSpPr/>
            <p:nvPr/>
          </p:nvSpPr>
          <p:spPr>
            <a:xfrm>
              <a:off x="9009068" y="3677575"/>
              <a:ext cx="4184" cy="74864"/>
            </a:xfrm>
            <a:custGeom>
              <a:avLst/>
              <a:gdLst/>
              <a:ahLst/>
              <a:cxnLst/>
              <a:rect l="l" t="t" r="r" b="b"/>
              <a:pathLst>
                <a:path w="85" h="1521" extrusionOk="0">
                  <a:moveTo>
                    <a:pt x="36" y="0"/>
                  </a:moveTo>
                  <a:cubicBezTo>
                    <a:pt x="24" y="0"/>
                    <a:pt x="12" y="6"/>
                    <a:pt x="12" y="19"/>
                  </a:cubicBezTo>
                  <a:cubicBezTo>
                    <a:pt x="0" y="518"/>
                    <a:pt x="12" y="1004"/>
                    <a:pt x="36" y="1502"/>
                  </a:cubicBezTo>
                  <a:cubicBezTo>
                    <a:pt x="36" y="1514"/>
                    <a:pt x="48" y="1520"/>
                    <a:pt x="60" y="1520"/>
                  </a:cubicBezTo>
                  <a:cubicBezTo>
                    <a:pt x="73" y="1520"/>
                    <a:pt x="85" y="1514"/>
                    <a:pt x="85" y="1502"/>
                  </a:cubicBezTo>
                  <a:cubicBezTo>
                    <a:pt x="60" y="1004"/>
                    <a:pt x="49" y="518"/>
                    <a:pt x="60" y="19"/>
                  </a:cubicBezTo>
                  <a:cubicBezTo>
                    <a:pt x="60" y="6"/>
                    <a:pt x="48" y="0"/>
                    <a:pt x="36"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2" name="Google Shape;1135;p31">
              <a:extLst>
                <a:ext uri="{FF2B5EF4-FFF2-40B4-BE49-F238E27FC236}">
                  <a16:creationId xmlns:a16="http://schemas.microsoft.com/office/drawing/2014/main" id="{A2BBF853-B35B-8D12-C544-B886764CD1FE}"/>
                </a:ext>
              </a:extLst>
            </p:cNvPr>
            <p:cNvSpPr/>
            <p:nvPr/>
          </p:nvSpPr>
          <p:spPr>
            <a:xfrm>
              <a:off x="9009068" y="3677279"/>
              <a:ext cx="4824" cy="75454"/>
            </a:xfrm>
            <a:custGeom>
              <a:avLst/>
              <a:gdLst/>
              <a:ahLst/>
              <a:cxnLst/>
              <a:rect l="l" t="t" r="r" b="b"/>
              <a:pathLst>
                <a:path w="98" h="1533" extrusionOk="0">
                  <a:moveTo>
                    <a:pt x="36" y="13"/>
                  </a:moveTo>
                  <a:cubicBezTo>
                    <a:pt x="49" y="13"/>
                    <a:pt x="60" y="13"/>
                    <a:pt x="60" y="25"/>
                  </a:cubicBezTo>
                  <a:cubicBezTo>
                    <a:pt x="49" y="524"/>
                    <a:pt x="49" y="1022"/>
                    <a:pt x="73" y="1508"/>
                  </a:cubicBezTo>
                  <a:lnTo>
                    <a:pt x="73" y="1521"/>
                  </a:lnTo>
                  <a:lnTo>
                    <a:pt x="49" y="1521"/>
                  </a:lnTo>
                  <a:lnTo>
                    <a:pt x="49" y="1508"/>
                  </a:lnTo>
                  <a:cubicBezTo>
                    <a:pt x="24" y="1022"/>
                    <a:pt x="12" y="524"/>
                    <a:pt x="24" y="25"/>
                  </a:cubicBezTo>
                  <a:lnTo>
                    <a:pt x="36" y="13"/>
                  </a:lnTo>
                  <a:close/>
                  <a:moveTo>
                    <a:pt x="36" y="0"/>
                  </a:moveTo>
                  <a:cubicBezTo>
                    <a:pt x="24" y="0"/>
                    <a:pt x="12" y="13"/>
                    <a:pt x="12" y="25"/>
                  </a:cubicBezTo>
                  <a:cubicBezTo>
                    <a:pt x="0" y="524"/>
                    <a:pt x="0" y="1022"/>
                    <a:pt x="24" y="1508"/>
                  </a:cubicBezTo>
                  <a:cubicBezTo>
                    <a:pt x="24" y="1521"/>
                    <a:pt x="36" y="1533"/>
                    <a:pt x="49" y="1533"/>
                  </a:cubicBezTo>
                  <a:lnTo>
                    <a:pt x="85" y="1533"/>
                  </a:lnTo>
                  <a:cubicBezTo>
                    <a:pt x="85" y="1533"/>
                    <a:pt x="97" y="1521"/>
                    <a:pt x="97" y="1508"/>
                  </a:cubicBezTo>
                  <a:cubicBezTo>
                    <a:pt x="73" y="1022"/>
                    <a:pt x="60" y="524"/>
                    <a:pt x="73" y="25"/>
                  </a:cubicBezTo>
                  <a:cubicBezTo>
                    <a:pt x="73" y="13"/>
                    <a:pt x="60" y="0"/>
                    <a:pt x="36"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3" name="Google Shape;1136;p31">
              <a:extLst>
                <a:ext uri="{FF2B5EF4-FFF2-40B4-BE49-F238E27FC236}">
                  <a16:creationId xmlns:a16="http://schemas.microsoft.com/office/drawing/2014/main" id="{FC6559DE-CE65-04D1-C0F6-E78F1253860F}"/>
                </a:ext>
              </a:extLst>
            </p:cNvPr>
            <p:cNvSpPr/>
            <p:nvPr/>
          </p:nvSpPr>
          <p:spPr>
            <a:xfrm>
              <a:off x="9054549" y="3545464"/>
              <a:ext cx="86233" cy="116258"/>
            </a:xfrm>
            <a:custGeom>
              <a:avLst/>
              <a:gdLst/>
              <a:ahLst/>
              <a:cxnLst/>
              <a:rect l="l" t="t" r="r" b="b"/>
              <a:pathLst>
                <a:path w="1752" h="2362" extrusionOk="0">
                  <a:moveTo>
                    <a:pt x="1166" y="143"/>
                  </a:moveTo>
                  <a:cubicBezTo>
                    <a:pt x="1283" y="143"/>
                    <a:pt x="1396" y="177"/>
                    <a:pt x="1484" y="270"/>
                  </a:cubicBezTo>
                  <a:cubicBezTo>
                    <a:pt x="1666" y="465"/>
                    <a:pt x="1617" y="842"/>
                    <a:pt x="1569" y="1073"/>
                  </a:cubicBezTo>
                  <a:cubicBezTo>
                    <a:pt x="1533" y="1316"/>
                    <a:pt x="1447" y="1548"/>
                    <a:pt x="1326" y="1754"/>
                  </a:cubicBezTo>
                  <a:cubicBezTo>
                    <a:pt x="1217" y="1973"/>
                    <a:pt x="1058" y="2216"/>
                    <a:pt x="790" y="2229"/>
                  </a:cubicBezTo>
                  <a:cubicBezTo>
                    <a:pt x="784" y="2229"/>
                    <a:pt x="778" y="2229"/>
                    <a:pt x="771" y="2229"/>
                  </a:cubicBezTo>
                  <a:cubicBezTo>
                    <a:pt x="477" y="2229"/>
                    <a:pt x="254" y="1967"/>
                    <a:pt x="182" y="1705"/>
                  </a:cubicBezTo>
                  <a:cubicBezTo>
                    <a:pt x="122" y="1462"/>
                    <a:pt x="146" y="1207"/>
                    <a:pt x="182" y="964"/>
                  </a:cubicBezTo>
                  <a:cubicBezTo>
                    <a:pt x="194" y="886"/>
                    <a:pt x="208" y="810"/>
                    <a:pt x="229" y="737"/>
                  </a:cubicBezTo>
                  <a:lnTo>
                    <a:pt x="229" y="737"/>
                  </a:lnTo>
                  <a:cubicBezTo>
                    <a:pt x="331" y="503"/>
                    <a:pt x="506" y="359"/>
                    <a:pt x="754" y="246"/>
                  </a:cubicBezTo>
                  <a:cubicBezTo>
                    <a:pt x="874" y="193"/>
                    <a:pt x="1023" y="143"/>
                    <a:pt x="1166" y="143"/>
                  </a:cubicBezTo>
                  <a:close/>
                  <a:moveTo>
                    <a:pt x="1142" y="0"/>
                  </a:moveTo>
                  <a:cubicBezTo>
                    <a:pt x="735" y="0"/>
                    <a:pt x="264" y="282"/>
                    <a:pt x="156" y="642"/>
                  </a:cubicBezTo>
                  <a:lnTo>
                    <a:pt x="156" y="642"/>
                  </a:lnTo>
                  <a:cubicBezTo>
                    <a:pt x="117" y="744"/>
                    <a:pt x="92" y="855"/>
                    <a:pt x="73" y="964"/>
                  </a:cubicBezTo>
                  <a:cubicBezTo>
                    <a:pt x="25" y="1292"/>
                    <a:pt x="0" y="1645"/>
                    <a:pt x="146" y="1937"/>
                  </a:cubicBezTo>
                  <a:cubicBezTo>
                    <a:pt x="268" y="2180"/>
                    <a:pt x="511" y="2362"/>
                    <a:pt x="790" y="2362"/>
                  </a:cubicBezTo>
                  <a:cubicBezTo>
                    <a:pt x="1095" y="2350"/>
                    <a:pt x="1290" y="2107"/>
                    <a:pt x="1423" y="1864"/>
                  </a:cubicBezTo>
                  <a:cubicBezTo>
                    <a:pt x="1606" y="1548"/>
                    <a:pt x="1715" y="1195"/>
                    <a:pt x="1739" y="842"/>
                  </a:cubicBezTo>
                  <a:cubicBezTo>
                    <a:pt x="1752" y="575"/>
                    <a:pt x="1739" y="259"/>
                    <a:pt x="1508" y="100"/>
                  </a:cubicBezTo>
                  <a:cubicBezTo>
                    <a:pt x="1404" y="31"/>
                    <a:pt x="1276" y="0"/>
                    <a:pt x="1142"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4" name="Google Shape;1137;p31">
              <a:extLst>
                <a:ext uri="{FF2B5EF4-FFF2-40B4-BE49-F238E27FC236}">
                  <a16:creationId xmlns:a16="http://schemas.microsoft.com/office/drawing/2014/main" id="{E483311D-77DF-5C55-9B29-F948D0548679}"/>
                </a:ext>
              </a:extLst>
            </p:cNvPr>
            <p:cNvSpPr/>
            <p:nvPr/>
          </p:nvSpPr>
          <p:spPr>
            <a:xfrm>
              <a:off x="9053368" y="3545267"/>
              <a:ext cx="88005" cy="117094"/>
            </a:xfrm>
            <a:custGeom>
              <a:avLst/>
              <a:gdLst/>
              <a:ahLst/>
              <a:cxnLst/>
              <a:rect l="l" t="t" r="r" b="b"/>
              <a:pathLst>
                <a:path w="1788" h="2379" extrusionOk="0">
                  <a:moveTo>
                    <a:pt x="523" y="274"/>
                  </a:moveTo>
                  <a:cubicBezTo>
                    <a:pt x="535" y="274"/>
                    <a:pt x="547" y="274"/>
                    <a:pt x="560" y="287"/>
                  </a:cubicBezTo>
                  <a:cubicBezTo>
                    <a:pt x="560" y="299"/>
                    <a:pt x="560" y="311"/>
                    <a:pt x="547" y="323"/>
                  </a:cubicBezTo>
                  <a:cubicBezTo>
                    <a:pt x="401" y="409"/>
                    <a:pt x="316" y="542"/>
                    <a:pt x="268" y="688"/>
                  </a:cubicBezTo>
                  <a:cubicBezTo>
                    <a:pt x="243" y="725"/>
                    <a:pt x="231" y="761"/>
                    <a:pt x="219" y="798"/>
                  </a:cubicBezTo>
                  <a:cubicBezTo>
                    <a:pt x="210" y="806"/>
                    <a:pt x="202" y="815"/>
                    <a:pt x="193" y="815"/>
                  </a:cubicBezTo>
                  <a:cubicBezTo>
                    <a:pt x="189" y="815"/>
                    <a:pt x="186" y="813"/>
                    <a:pt x="182" y="809"/>
                  </a:cubicBezTo>
                  <a:cubicBezTo>
                    <a:pt x="182" y="809"/>
                    <a:pt x="158" y="809"/>
                    <a:pt x="158" y="785"/>
                  </a:cubicBezTo>
                  <a:cubicBezTo>
                    <a:pt x="158" y="749"/>
                    <a:pt x="170" y="712"/>
                    <a:pt x="182" y="676"/>
                  </a:cubicBezTo>
                  <a:cubicBezTo>
                    <a:pt x="243" y="506"/>
                    <a:pt x="341" y="360"/>
                    <a:pt x="523" y="274"/>
                  </a:cubicBezTo>
                  <a:close/>
                  <a:moveTo>
                    <a:pt x="1190" y="153"/>
                  </a:moveTo>
                  <a:cubicBezTo>
                    <a:pt x="1308" y="153"/>
                    <a:pt x="1420" y="186"/>
                    <a:pt x="1508" y="274"/>
                  </a:cubicBezTo>
                  <a:cubicBezTo>
                    <a:pt x="1557" y="336"/>
                    <a:pt x="1703" y="493"/>
                    <a:pt x="1593" y="1077"/>
                  </a:cubicBezTo>
                  <a:cubicBezTo>
                    <a:pt x="1544" y="1296"/>
                    <a:pt x="1471" y="1527"/>
                    <a:pt x="1350" y="1758"/>
                  </a:cubicBezTo>
                  <a:cubicBezTo>
                    <a:pt x="1241" y="1965"/>
                    <a:pt x="1070" y="2220"/>
                    <a:pt x="814" y="2220"/>
                  </a:cubicBezTo>
                  <a:lnTo>
                    <a:pt x="790" y="2220"/>
                  </a:lnTo>
                  <a:cubicBezTo>
                    <a:pt x="498" y="2220"/>
                    <a:pt x="292" y="1953"/>
                    <a:pt x="219" y="1709"/>
                  </a:cubicBezTo>
                  <a:cubicBezTo>
                    <a:pt x="146" y="1454"/>
                    <a:pt x="182" y="1199"/>
                    <a:pt x="219" y="968"/>
                  </a:cubicBezTo>
                  <a:cubicBezTo>
                    <a:pt x="231" y="871"/>
                    <a:pt x="255" y="785"/>
                    <a:pt x="279" y="688"/>
                  </a:cubicBezTo>
                  <a:cubicBezTo>
                    <a:pt x="377" y="506"/>
                    <a:pt x="535" y="372"/>
                    <a:pt x="778" y="263"/>
                  </a:cubicBezTo>
                  <a:cubicBezTo>
                    <a:pt x="898" y="202"/>
                    <a:pt x="1048" y="153"/>
                    <a:pt x="1190" y="153"/>
                  </a:cubicBezTo>
                  <a:close/>
                  <a:moveTo>
                    <a:pt x="1156" y="14"/>
                  </a:moveTo>
                  <a:cubicBezTo>
                    <a:pt x="1296" y="14"/>
                    <a:pt x="1423" y="48"/>
                    <a:pt x="1520" y="117"/>
                  </a:cubicBezTo>
                  <a:cubicBezTo>
                    <a:pt x="1751" y="274"/>
                    <a:pt x="1763" y="579"/>
                    <a:pt x="1751" y="846"/>
                  </a:cubicBezTo>
                  <a:cubicBezTo>
                    <a:pt x="1739" y="1174"/>
                    <a:pt x="1630" y="1527"/>
                    <a:pt x="1447" y="1855"/>
                  </a:cubicBezTo>
                  <a:cubicBezTo>
                    <a:pt x="1265" y="2184"/>
                    <a:pt x="1058" y="2354"/>
                    <a:pt x="814" y="2354"/>
                  </a:cubicBezTo>
                  <a:lnTo>
                    <a:pt x="803" y="2354"/>
                  </a:lnTo>
                  <a:cubicBezTo>
                    <a:pt x="547" y="2354"/>
                    <a:pt x="304" y="2196"/>
                    <a:pt x="182" y="1941"/>
                  </a:cubicBezTo>
                  <a:cubicBezTo>
                    <a:pt x="24" y="1625"/>
                    <a:pt x="60" y="1260"/>
                    <a:pt x="109" y="968"/>
                  </a:cubicBezTo>
                  <a:cubicBezTo>
                    <a:pt x="109" y="907"/>
                    <a:pt x="133" y="846"/>
                    <a:pt x="146" y="785"/>
                  </a:cubicBezTo>
                  <a:cubicBezTo>
                    <a:pt x="146" y="809"/>
                    <a:pt x="158" y="822"/>
                    <a:pt x="182" y="834"/>
                  </a:cubicBezTo>
                  <a:cubicBezTo>
                    <a:pt x="195" y="834"/>
                    <a:pt x="219" y="834"/>
                    <a:pt x="231" y="809"/>
                  </a:cubicBezTo>
                  <a:lnTo>
                    <a:pt x="231" y="809"/>
                  </a:lnTo>
                  <a:cubicBezTo>
                    <a:pt x="219" y="858"/>
                    <a:pt x="206" y="907"/>
                    <a:pt x="195" y="968"/>
                  </a:cubicBezTo>
                  <a:cubicBezTo>
                    <a:pt x="170" y="1187"/>
                    <a:pt x="133" y="1454"/>
                    <a:pt x="206" y="1709"/>
                  </a:cubicBezTo>
                  <a:cubicBezTo>
                    <a:pt x="268" y="1965"/>
                    <a:pt x="487" y="2244"/>
                    <a:pt x="790" y="2244"/>
                  </a:cubicBezTo>
                  <a:lnTo>
                    <a:pt x="814" y="2244"/>
                  </a:lnTo>
                  <a:cubicBezTo>
                    <a:pt x="1082" y="2233"/>
                    <a:pt x="1252" y="1977"/>
                    <a:pt x="1362" y="1771"/>
                  </a:cubicBezTo>
                  <a:cubicBezTo>
                    <a:pt x="1484" y="1539"/>
                    <a:pt x="1568" y="1308"/>
                    <a:pt x="1605" y="1077"/>
                  </a:cubicBezTo>
                  <a:cubicBezTo>
                    <a:pt x="1654" y="822"/>
                    <a:pt x="1703" y="457"/>
                    <a:pt x="1520" y="263"/>
                  </a:cubicBezTo>
                  <a:cubicBezTo>
                    <a:pt x="1427" y="169"/>
                    <a:pt x="1311" y="135"/>
                    <a:pt x="1191" y="135"/>
                  </a:cubicBezTo>
                  <a:cubicBezTo>
                    <a:pt x="1045" y="135"/>
                    <a:pt x="893" y="185"/>
                    <a:pt x="766" y="238"/>
                  </a:cubicBezTo>
                  <a:cubicBezTo>
                    <a:pt x="571" y="336"/>
                    <a:pt x="425" y="445"/>
                    <a:pt x="328" y="579"/>
                  </a:cubicBezTo>
                  <a:cubicBezTo>
                    <a:pt x="377" y="481"/>
                    <a:pt x="450" y="396"/>
                    <a:pt x="547" y="336"/>
                  </a:cubicBezTo>
                  <a:cubicBezTo>
                    <a:pt x="571" y="323"/>
                    <a:pt x="584" y="299"/>
                    <a:pt x="571" y="287"/>
                  </a:cubicBezTo>
                  <a:cubicBezTo>
                    <a:pt x="563" y="269"/>
                    <a:pt x="547" y="258"/>
                    <a:pt x="530" y="258"/>
                  </a:cubicBezTo>
                  <a:cubicBezTo>
                    <a:pt x="524" y="258"/>
                    <a:pt x="517" y="259"/>
                    <a:pt x="511" y="263"/>
                  </a:cubicBezTo>
                  <a:cubicBezTo>
                    <a:pt x="462" y="287"/>
                    <a:pt x="425" y="311"/>
                    <a:pt x="389" y="336"/>
                  </a:cubicBezTo>
                  <a:cubicBezTo>
                    <a:pt x="462" y="263"/>
                    <a:pt x="560" y="201"/>
                    <a:pt x="657" y="141"/>
                  </a:cubicBezTo>
                  <a:cubicBezTo>
                    <a:pt x="824" y="57"/>
                    <a:pt x="998" y="14"/>
                    <a:pt x="1156" y="14"/>
                  </a:cubicBezTo>
                  <a:close/>
                  <a:moveTo>
                    <a:pt x="1169" y="0"/>
                  </a:moveTo>
                  <a:cubicBezTo>
                    <a:pt x="1006" y="0"/>
                    <a:pt x="828" y="43"/>
                    <a:pt x="657" y="128"/>
                  </a:cubicBezTo>
                  <a:cubicBezTo>
                    <a:pt x="401" y="263"/>
                    <a:pt x="219" y="457"/>
                    <a:pt x="158" y="663"/>
                  </a:cubicBezTo>
                  <a:cubicBezTo>
                    <a:pt x="122" y="773"/>
                    <a:pt x="109" y="871"/>
                    <a:pt x="85" y="968"/>
                  </a:cubicBezTo>
                  <a:cubicBezTo>
                    <a:pt x="36" y="1260"/>
                    <a:pt x="0" y="1636"/>
                    <a:pt x="158" y="1953"/>
                  </a:cubicBezTo>
                  <a:cubicBezTo>
                    <a:pt x="292" y="2208"/>
                    <a:pt x="547" y="2379"/>
                    <a:pt x="803" y="2379"/>
                  </a:cubicBezTo>
                  <a:lnTo>
                    <a:pt x="814" y="2379"/>
                  </a:lnTo>
                  <a:cubicBezTo>
                    <a:pt x="1058" y="2366"/>
                    <a:pt x="1277" y="2196"/>
                    <a:pt x="1459" y="1868"/>
                  </a:cubicBezTo>
                  <a:cubicBezTo>
                    <a:pt x="1641" y="1527"/>
                    <a:pt x="1751" y="1174"/>
                    <a:pt x="1776" y="846"/>
                  </a:cubicBezTo>
                  <a:cubicBezTo>
                    <a:pt x="1787" y="579"/>
                    <a:pt x="1776" y="263"/>
                    <a:pt x="1532" y="92"/>
                  </a:cubicBezTo>
                  <a:cubicBezTo>
                    <a:pt x="1432" y="31"/>
                    <a:pt x="1306" y="0"/>
                    <a:pt x="116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5" name="Google Shape;1138;p31">
              <a:extLst>
                <a:ext uri="{FF2B5EF4-FFF2-40B4-BE49-F238E27FC236}">
                  <a16:creationId xmlns:a16="http://schemas.microsoft.com/office/drawing/2014/main" id="{C19D7D87-20C3-FCD4-4D56-53EAE9790ECE}"/>
                </a:ext>
              </a:extLst>
            </p:cNvPr>
            <p:cNvSpPr/>
            <p:nvPr/>
          </p:nvSpPr>
          <p:spPr>
            <a:xfrm>
              <a:off x="8928837" y="3643070"/>
              <a:ext cx="141114" cy="149432"/>
            </a:xfrm>
            <a:custGeom>
              <a:avLst/>
              <a:gdLst/>
              <a:ahLst/>
              <a:cxnLst/>
              <a:rect l="l" t="t" r="r" b="b"/>
              <a:pathLst>
                <a:path w="2867" h="3036" extrusionOk="0">
                  <a:moveTo>
                    <a:pt x="2821" y="0"/>
                  </a:moveTo>
                  <a:cubicBezTo>
                    <a:pt x="2818" y="0"/>
                    <a:pt x="2814" y="1"/>
                    <a:pt x="2809" y="2"/>
                  </a:cubicBezTo>
                  <a:cubicBezTo>
                    <a:pt x="2347" y="75"/>
                    <a:pt x="1898" y="330"/>
                    <a:pt x="1581" y="671"/>
                  </a:cubicBezTo>
                  <a:cubicBezTo>
                    <a:pt x="1217" y="1073"/>
                    <a:pt x="876" y="1511"/>
                    <a:pt x="547" y="1936"/>
                  </a:cubicBezTo>
                  <a:cubicBezTo>
                    <a:pt x="401" y="2119"/>
                    <a:pt x="255" y="2313"/>
                    <a:pt x="146" y="2519"/>
                  </a:cubicBezTo>
                  <a:cubicBezTo>
                    <a:pt x="85" y="2641"/>
                    <a:pt x="1" y="2824"/>
                    <a:pt x="73" y="2946"/>
                  </a:cubicBezTo>
                  <a:cubicBezTo>
                    <a:pt x="107" y="3014"/>
                    <a:pt x="164" y="3036"/>
                    <a:pt x="225" y="3036"/>
                  </a:cubicBezTo>
                  <a:cubicBezTo>
                    <a:pt x="273" y="3036"/>
                    <a:pt x="323" y="3022"/>
                    <a:pt x="365" y="3006"/>
                  </a:cubicBezTo>
                  <a:cubicBezTo>
                    <a:pt x="609" y="2921"/>
                    <a:pt x="876" y="2787"/>
                    <a:pt x="1082" y="2641"/>
                  </a:cubicBezTo>
                  <a:cubicBezTo>
                    <a:pt x="1123" y="2611"/>
                    <a:pt x="1096" y="2547"/>
                    <a:pt x="1058" y="2547"/>
                  </a:cubicBezTo>
                  <a:cubicBezTo>
                    <a:pt x="1050" y="2547"/>
                    <a:pt x="1042" y="2550"/>
                    <a:pt x="1034" y="2556"/>
                  </a:cubicBezTo>
                  <a:cubicBezTo>
                    <a:pt x="839" y="2641"/>
                    <a:pt x="657" y="2751"/>
                    <a:pt x="474" y="2848"/>
                  </a:cubicBezTo>
                  <a:cubicBezTo>
                    <a:pt x="406" y="2873"/>
                    <a:pt x="335" y="2907"/>
                    <a:pt x="278" y="2907"/>
                  </a:cubicBezTo>
                  <a:cubicBezTo>
                    <a:pt x="224" y="2907"/>
                    <a:pt x="183" y="2876"/>
                    <a:pt x="171" y="2775"/>
                  </a:cubicBezTo>
                  <a:cubicBezTo>
                    <a:pt x="171" y="2678"/>
                    <a:pt x="255" y="2568"/>
                    <a:pt x="304" y="2483"/>
                  </a:cubicBezTo>
                  <a:cubicBezTo>
                    <a:pt x="511" y="2130"/>
                    <a:pt x="791" y="1814"/>
                    <a:pt x="1058" y="1486"/>
                  </a:cubicBezTo>
                  <a:cubicBezTo>
                    <a:pt x="1301" y="1182"/>
                    <a:pt x="1533" y="865"/>
                    <a:pt x="1812" y="598"/>
                  </a:cubicBezTo>
                  <a:cubicBezTo>
                    <a:pt x="2117" y="330"/>
                    <a:pt x="2481" y="246"/>
                    <a:pt x="2834" y="51"/>
                  </a:cubicBezTo>
                  <a:cubicBezTo>
                    <a:pt x="2866" y="40"/>
                    <a:pt x="2851" y="0"/>
                    <a:pt x="282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6" name="Google Shape;1139;p31">
              <a:extLst>
                <a:ext uri="{FF2B5EF4-FFF2-40B4-BE49-F238E27FC236}">
                  <a16:creationId xmlns:a16="http://schemas.microsoft.com/office/drawing/2014/main" id="{45EFE8EE-59E9-A773-AEC6-9DEC45FDCA6D}"/>
                </a:ext>
              </a:extLst>
            </p:cNvPr>
            <p:cNvSpPr/>
            <p:nvPr/>
          </p:nvSpPr>
          <p:spPr>
            <a:xfrm>
              <a:off x="8928197" y="3642529"/>
              <a:ext cx="141311" cy="150318"/>
            </a:xfrm>
            <a:custGeom>
              <a:avLst/>
              <a:gdLst/>
              <a:ahLst/>
              <a:cxnLst/>
              <a:rect l="l" t="t" r="r" b="b"/>
              <a:pathLst>
                <a:path w="2871" h="3054" extrusionOk="0">
                  <a:moveTo>
                    <a:pt x="2822" y="13"/>
                  </a:moveTo>
                  <a:cubicBezTo>
                    <a:pt x="2835" y="13"/>
                    <a:pt x="2847" y="25"/>
                    <a:pt x="2847" y="38"/>
                  </a:cubicBezTo>
                  <a:cubicBezTo>
                    <a:pt x="2859" y="38"/>
                    <a:pt x="2859" y="49"/>
                    <a:pt x="2847" y="62"/>
                  </a:cubicBezTo>
                  <a:cubicBezTo>
                    <a:pt x="2725" y="122"/>
                    <a:pt x="2603" y="171"/>
                    <a:pt x="2482" y="232"/>
                  </a:cubicBezTo>
                  <a:cubicBezTo>
                    <a:pt x="2251" y="330"/>
                    <a:pt x="2020" y="427"/>
                    <a:pt x="1825" y="609"/>
                  </a:cubicBezTo>
                  <a:cubicBezTo>
                    <a:pt x="1606" y="804"/>
                    <a:pt x="1412" y="1047"/>
                    <a:pt x="1230" y="1278"/>
                  </a:cubicBezTo>
                  <a:cubicBezTo>
                    <a:pt x="1181" y="1351"/>
                    <a:pt x="1120" y="1424"/>
                    <a:pt x="1059" y="1497"/>
                  </a:cubicBezTo>
                  <a:cubicBezTo>
                    <a:pt x="1022" y="1533"/>
                    <a:pt x="986" y="1582"/>
                    <a:pt x="949" y="1630"/>
                  </a:cubicBezTo>
                  <a:cubicBezTo>
                    <a:pt x="719" y="1911"/>
                    <a:pt x="487" y="2190"/>
                    <a:pt x="305" y="2494"/>
                  </a:cubicBezTo>
                  <a:cubicBezTo>
                    <a:pt x="305" y="2506"/>
                    <a:pt x="293" y="2519"/>
                    <a:pt x="281" y="2543"/>
                  </a:cubicBezTo>
                  <a:cubicBezTo>
                    <a:pt x="232" y="2616"/>
                    <a:pt x="171" y="2701"/>
                    <a:pt x="184" y="2786"/>
                  </a:cubicBezTo>
                  <a:cubicBezTo>
                    <a:pt x="184" y="2847"/>
                    <a:pt x="208" y="2895"/>
                    <a:pt x="232" y="2908"/>
                  </a:cubicBezTo>
                  <a:cubicBezTo>
                    <a:pt x="250" y="2918"/>
                    <a:pt x="271" y="2923"/>
                    <a:pt x="294" y="2923"/>
                  </a:cubicBezTo>
                  <a:cubicBezTo>
                    <a:pt x="349" y="2923"/>
                    <a:pt x="415" y="2897"/>
                    <a:pt x="476" y="2871"/>
                  </a:cubicBezTo>
                  <a:lnTo>
                    <a:pt x="487" y="2859"/>
                  </a:lnTo>
                  <a:cubicBezTo>
                    <a:pt x="609" y="2811"/>
                    <a:pt x="719" y="2749"/>
                    <a:pt x="828" y="2689"/>
                  </a:cubicBezTo>
                  <a:cubicBezTo>
                    <a:pt x="901" y="2652"/>
                    <a:pt x="974" y="2603"/>
                    <a:pt x="1047" y="2567"/>
                  </a:cubicBezTo>
                  <a:cubicBezTo>
                    <a:pt x="1054" y="2564"/>
                    <a:pt x="1061" y="2562"/>
                    <a:pt x="1068" y="2562"/>
                  </a:cubicBezTo>
                  <a:cubicBezTo>
                    <a:pt x="1083" y="2562"/>
                    <a:pt x="1095" y="2571"/>
                    <a:pt x="1095" y="2579"/>
                  </a:cubicBezTo>
                  <a:cubicBezTo>
                    <a:pt x="1108" y="2603"/>
                    <a:pt x="1108" y="2628"/>
                    <a:pt x="1084" y="2640"/>
                  </a:cubicBezTo>
                  <a:cubicBezTo>
                    <a:pt x="889" y="2786"/>
                    <a:pt x="633" y="2920"/>
                    <a:pt x="378" y="3017"/>
                  </a:cubicBezTo>
                  <a:cubicBezTo>
                    <a:pt x="328" y="3034"/>
                    <a:pt x="285" y="3042"/>
                    <a:pt x="248" y="3042"/>
                  </a:cubicBezTo>
                  <a:cubicBezTo>
                    <a:pt x="178" y="3042"/>
                    <a:pt x="130" y="3012"/>
                    <a:pt x="98" y="2957"/>
                  </a:cubicBezTo>
                  <a:cubicBezTo>
                    <a:pt x="25" y="2835"/>
                    <a:pt x="98" y="2676"/>
                    <a:pt x="171" y="2543"/>
                  </a:cubicBezTo>
                  <a:cubicBezTo>
                    <a:pt x="281" y="2324"/>
                    <a:pt x="427" y="2130"/>
                    <a:pt x="560" y="1947"/>
                  </a:cubicBezTo>
                  <a:lnTo>
                    <a:pt x="597" y="1911"/>
                  </a:lnTo>
                  <a:cubicBezTo>
                    <a:pt x="913" y="1497"/>
                    <a:pt x="1241" y="1071"/>
                    <a:pt x="1594" y="695"/>
                  </a:cubicBezTo>
                  <a:cubicBezTo>
                    <a:pt x="1935" y="341"/>
                    <a:pt x="2384" y="86"/>
                    <a:pt x="2822" y="13"/>
                  </a:cubicBezTo>
                  <a:close/>
                  <a:moveTo>
                    <a:pt x="2822" y="1"/>
                  </a:moveTo>
                  <a:cubicBezTo>
                    <a:pt x="2373" y="74"/>
                    <a:pt x="1922" y="317"/>
                    <a:pt x="1582" y="682"/>
                  </a:cubicBezTo>
                  <a:cubicBezTo>
                    <a:pt x="1230" y="1059"/>
                    <a:pt x="901" y="1485"/>
                    <a:pt x="585" y="1898"/>
                  </a:cubicBezTo>
                  <a:lnTo>
                    <a:pt x="549" y="1947"/>
                  </a:lnTo>
                  <a:cubicBezTo>
                    <a:pt x="414" y="2117"/>
                    <a:pt x="268" y="2324"/>
                    <a:pt x="147" y="2530"/>
                  </a:cubicBezTo>
                  <a:cubicBezTo>
                    <a:pt x="86" y="2665"/>
                    <a:pt x="1" y="2847"/>
                    <a:pt x="74" y="2968"/>
                  </a:cubicBezTo>
                  <a:cubicBezTo>
                    <a:pt x="111" y="3030"/>
                    <a:pt x="171" y="3054"/>
                    <a:pt x="244" y="3054"/>
                  </a:cubicBezTo>
                  <a:cubicBezTo>
                    <a:pt x="281" y="3054"/>
                    <a:pt x="330" y="3054"/>
                    <a:pt x="390" y="3030"/>
                  </a:cubicBezTo>
                  <a:cubicBezTo>
                    <a:pt x="646" y="2944"/>
                    <a:pt x="889" y="2811"/>
                    <a:pt x="1095" y="2652"/>
                  </a:cubicBezTo>
                  <a:cubicBezTo>
                    <a:pt x="1132" y="2628"/>
                    <a:pt x="1132" y="2592"/>
                    <a:pt x="1120" y="2579"/>
                  </a:cubicBezTo>
                  <a:cubicBezTo>
                    <a:pt x="1103" y="2562"/>
                    <a:pt x="1085" y="2545"/>
                    <a:pt x="1064" y="2545"/>
                  </a:cubicBezTo>
                  <a:cubicBezTo>
                    <a:pt x="1055" y="2545"/>
                    <a:pt x="1046" y="2548"/>
                    <a:pt x="1035" y="2555"/>
                  </a:cubicBezTo>
                  <a:lnTo>
                    <a:pt x="816" y="2665"/>
                  </a:lnTo>
                  <a:cubicBezTo>
                    <a:pt x="706" y="2725"/>
                    <a:pt x="597" y="2798"/>
                    <a:pt x="476" y="2847"/>
                  </a:cubicBezTo>
                  <a:lnTo>
                    <a:pt x="463" y="2847"/>
                  </a:lnTo>
                  <a:cubicBezTo>
                    <a:pt x="408" y="2874"/>
                    <a:pt x="340" y="2908"/>
                    <a:pt x="289" y="2908"/>
                  </a:cubicBezTo>
                  <a:cubicBezTo>
                    <a:pt x="272" y="2908"/>
                    <a:pt x="256" y="2905"/>
                    <a:pt x="244" y="2895"/>
                  </a:cubicBezTo>
                  <a:cubicBezTo>
                    <a:pt x="220" y="2884"/>
                    <a:pt x="208" y="2847"/>
                    <a:pt x="195" y="2786"/>
                  </a:cubicBezTo>
                  <a:cubicBezTo>
                    <a:pt x="195" y="2713"/>
                    <a:pt x="244" y="2616"/>
                    <a:pt x="293" y="2543"/>
                  </a:cubicBezTo>
                  <a:cubicBezTo>
                    <a:pt x="305" y="2530"/>
                    <a:pt x="317" y="2519"/>
                    <a:pt x="317" y="2506"/>
                  </a:cubicBezTo>
                  <a:cubicBezTo>
                    <a:pt x="500" y="2190"/>
                    <a:pt x="731" y="1911"/>
                    <a:pt x="962" y="1643"/>
                  </a:cubicBezTo>
                  <a:lnTo>
                    <a:pt x="1071" y="1497"/>
                  </a:lnTo>
                  <a:cubicBezTo>
                    <a:pt x="1132" y="1436"/>
                    <a:pt x="1193" y="1363"/>
                    <a:pt x="1241" y="1290"/>
                  </a:cubicBezTo>
                  <a:cubicBezTo>
                    <a:pt x="1424" y="1059"/>
                    <a:pt x="1619" y="816"/>
                    <a:pt x="1838" y="622"/>
                  </a:cubicBezTo>
                  <a:cubicBezTo>
                    <a:pt x="2032" y="439"/>
                    <a:pt x="2263" y="341"/>
                    <a:pt x="2494" y="244"/>
                  </a:cubicBezTo>
                  <a:cubicBezTo>
                    <a:pt x="2616" y="195"/>
                    <a:pt x="2738" y="135"/>
                    <a:pt x="2847" y="74"/>
                  </a:cubicBezTo>
                  <a:cubicBezTo>
                    <a:pt x="2871" y="62"/>
                    <a:pt x="2871" y="49"/>
                    <a:pt x="2871" y="25"/>
                  </a:cubicBezTo>
                  <a:cubicBezTo>
                    <a:pt x="2859" y="13"/>
                    <a:pt x="2847" y="1"/>
                    <a:pt x="282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7" name="Google Shape;1140;p31">
              <a:extLst>
                <a:ext uri="{FF2B5EF4-FFF2-40B4-BE49-F238E27FC236}">
                  <a16:creationId xmlns:a16="http://schemas.microsoft.com/office/drawing/2014/main" id="{08128D36-83B9-309F-258F-CA22086F2BB1}"/>
                </a:ext>
              </a:extLst>
            </p:cNvPr>
            <p:cNvSpPr/>
            <p:nvPr/>
          </p:nvSpPr>
          <p:spPr>
            <a:xfrm>
              <a:off x="8970281" y="3706370"/>
              <a:ext cx="57981" cy="71615"/>
            </a:xfrm>
            <a:custGeom>
              <a:avLst/>
              <a:gdLst/>
              <a:ahLst/>
              <a:cxnLst/>
              <a:rect l="l" t="t" r="r" b="b"/>
              <a:pathLst>
                <a:path w="1178" h="1455" extrusionOk="0">
                  <a:moveTo>
                    <a:pt x="974" y="0"/>
                  </a:moveTo>
                  <a:cubicBezTo>
                    <a:pt x="950" y="0"/>
                    <a:pt x="925" y="9"/>
                    <a:pt x="897" y="30"/>
                  </a:cubicBezTo>
                  <a:cubicBezTo>
                    <a:pt x="873" y="42"/>
                    <a:pt x="885" y="79"/>
                    <a:pt x="910" y="79"/>
                  </a:cubicBezTo>
                  <a:cubicBezTo>
                    <a:pt x="914" y="78"/>
                    <a:pt x="918" y="78"/>
                    <a:pt x="922" y="78"/>
                  </a:cubicBezTo>
                  <a:cubicBezTo>
                    <a:pt x="1064" y="78"/>
                    <a:pt x="1007" y="506"/>
                    <a:pt x="994" y="589"/>
                  </a:cubicBezTo>
                  <a:cubicBezTo>
                    <a:pt x="946" y="747"/>
                    <a:pt x="873" y="893"/>
                    <a:pt x="739" y="1003"/>
                  </a:cubicBezTo>
                  <a:cubicBezTo>
                    <a:pt x="521" y="1160"/>
                    <a:pt x="253" y="1222"/>
                    <a:pt x="34" y="1379"/>
                  </a:cubicBezTo>
                  <a:cubicBezTo>
                    <a:pt x="1" y="1401"/>
                    <a:pt x="18" y="1454"/>
                    <a:pt x="49" y="1454"/>
                  </a:cubicBezTo>
                  <a:cubicBezTo>
                    <a:pt x="52" y="1454"/>
                    <a:pt x="55" y="1454"/>
                    <a:pt x="58" y="1452"/>
                  </a:cubicBezTo>
                  <a:cubicBezTo>
                    <a:pt x="289" y="1392"/>
                    <a:pt x="532" y="1270"/>
                    <a:pt x="727" y="1149"/>
                  </a:cubicBezTo>
                  <a:cubicBezTo>
                    <a:pt x="885" y="1063"/>
                    <a:pt x="994" y="930"/>
                    <a:pt x="1067" y="760"/>
                  </a:cubicBezTo>
                  <a:cubicBezTo>
                    <a:pt x="1140" y="577"/>
                    <a:pt x="1177" y="322"/>
                    <a:pt x="1104" y="127"/>
                  </a:cubicBezTo>
                  <a:cubicBezTo>
                    <a:pt x="1078" y="58"/>
                    <a:pt x="1033" y="0"/>
                    <a:pt x="97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8" name="Google Shape;1141;p31">
              <a:extLst>
                <a:ext uri="{FF2B5EF4-FFF2-40B4-BE49-F238E27FC236}">
                  <a16:creationId xmlns:a16="http://schemas.microsoft.com/office/drawing/2014/main" id="{4DB2856D-7FC3-4C9D-77B3-9F7847B35535}"/>
                </a:ext>
              </a:extLst>
            </p:cNvPr>
            <p:cNvSpPr/>
            <p:nvPr/>
          </p:nvSpPr>
          <p:spPr>
            <a:xfrm>
              <a:off x="8970134" y="3705976"/>
              <a:ext cx="58670" cy="72501"/>
            </a:xfrm>
            <a:custGeom>
              <a:avLst/>
              <a:gdLst/>
              <a:ahLst/>
              <a:cxnLst/>
              <a:rect l="l" t="t" r="r" b="b"/>
              <a:pathLst>
                <a:path w="1192" h="1473" extrusionOk="0">
                  <a:moveTo>
                    <a:pt x="976" y="21"/>
                  </a:moveTo>
                  <a:cubicBezTo>
                    <a:pt x="984" y="21"/>
                    <a:pt x="991" y="22"/>
                    <a:pt x="997" y="25"/>
                  </a:cubicBezTo>
                  <a:cubicBezTo>
                    <a:pt x="1046" y="38"/>
                    <a:pt x="1083" y="98"/>
                    <a:pt x="1095" y="147"/>
                  </a:cubicBezTo>
                  <a:cubicBezTo>
                    <a:pt x="1180" y="341"/>
                    <a:pt x="1132" y="597"/>
                    <a:pt x="1059" y="768"/>
                  </a:cubicBezTo>
                  <a:cubicBezTo>
                    <a:pt x="986" y="938"/>
                    <a:pt x="876" y="1071"/>
                    <a:pt x="730" y="1157"/>
                  </a:cubicBezTo>
                  <a:cubicBezTo>
                    <a:pt x="462" y="1314"/>
                    <a:pt x="256" y="1400"/>
                    <a:pt x="61" y="1449"/>
                  </a:cubicBezTo>
                  <a:cubicBezTo>
                    <a:pt x="58" y="1452"/>
                    <a:pt x="54" y="1453"/>
                    <a:pt x="51" y="1453"/>
                  </a:cubicBezTo>
                  <a:cubicBezTo>
                    <a:pt x="42" y="1453"/>
                    <a:pt x="33" y="1445"/>
                    <a:pt x="24" y="1436"/>
                  </a:cubicBezTo>
                  <a:cubicBezTo>
                    <a:pt x="24" y="1424"/>
                    <a:pt x="24" y="1400"/>
                    <a:pt x="37" y="1387"/>
                  </a:cubicBezTo>
                  <a:cubicBezTo>
                    <a:pt x="146" y="1314"/>
                    <a:pt x="268" y="1254"/>
                    <a:pt x="389" y="1205"/>
                  </a:cubicBezTo>
                  <a:cubicBezTo>
                    <a:pt x="511" y="1157"/>
                    <a:pt x="633" y="1095"/>
                    <a:pt x="742" y="1011"/>
                  </a:cubicBezTo>
                  <a:cubicBezTo>
                    <a:pt x="864" y="925"/>
                    <a:pt x="949" y="779"/>
                    <a:pt x="997" y="597"/>
                  </a:cubicBezTo>
                  <a:cubicBezTo>
                    <a:pt x="1010" y="549"/>
                    <a:pt x="1070" y="208"/>
                    <a:pt x="986" y="111"/>
                  </a:cubicBezTo>
                  <a:cubicBezTo>
                    <a:pt x="961" y="87"/>
                    <a:pt x="949" y="74"/>
                    <a:pt x="924" y="74"/>
                  </a:cubicBezTo>
                  <a:lnTo>
                    <a:pt x="900" y="74"/>
                  </a:lnTo>
                  <a:cubicBezTo>
                    <a:pt x="888" y="62"/>
                    <a:pt x="900" y="50"/>
                    <a:pt x="900" y="50"/>
                  </a:cubicBezTo>
                  <a:cubicBezTo>
                    <a:pt x="927" y="32"/>
                    <a:pt x="954" y="21"/>
                    <a:pt x="976" y="21"/>
                  </a:cubicBezTo>
                  <a:close/>
                  <a:moveTo>
                    <a:pt x="997" y="1"/>
                  </a:moveTo>
                  <a:cubicBezTo>
                    <a:pt x="973" y="1"/>
                    <a:pt x="937" y="1"/>
                    <a:pt x="888" y="25"/>
                  </a:cubicBezTo>
                  <a:cubicBezTo>
                    <a:pt x="876" y="38"/>
                    <a:pt x="876" y="62"/>
                    <a:pt x="876" y="74"/>
                  </a:cubicBezTo>
                  <a:cubicBezTo>
                    <a:pt x="888" y="87"/>
                    <a:pt x="900" y="98"/>
                    <a:pt x="913" y="98"/>
                  </a:cubicBezTo>
                  <a:cubicBezTo>
                    <a:pt x="920" y="95"/>
                    <a:pt x="926" y="93"/>
                    <a:pt x="931" y="93"/>
                  </a:cubicBezTo>
                  <a:cubicBezTo>
                    <a:pt x="945" y="93"/>
                    <a:pt x="956" y="102"/>
                    <a:pt x="973" y="111"/>
                  </a:cubicBezTo>
                  <a:cubicBezTo>
                    <a:pt x="1046" y="196"/>
                    <a:pt x="1010" y="500"/>
                    <a:pt x="986" y="585"/>
                  </a:cubicBezTo>
                  <a:cubicBezTo>
                    <a:pt x="937" y="779"/>
                    <a:pt x="851" y="914"/>
                    <a:pt x="730" y="998"/>
                  </a:cubicBezTo>
                  <a:cubicBezTo>
                    <a:pt x="633" y="1084"/>
                    <a:pt x="511" y="1132"/>
                    <a:pt x="389" y="1193"/>
                  </a:cubicBezTo>
                  <a:cubicBezTo>
                    <a:pt x="268" y="1241"/>
                    <a:pt x="134" y="1303"/>
                    <a:pt x="24" y="1376"/>
                  </a:cubicBezTo>
                  <a:cubicBezTo>
                    <a:pt x="13" y="1400"/>
                    <a:pt x="0" y="1424"/>
                    <a:pt x="13" y="1449"/>
                  </a:cubicBezTo>
                  <a:cubicBezTo>
                    <a:pt x="24" y="1460"/>
                    <a:pt x="37" y="1473"/>
                    <a:pt x="49" y="1473"/>
                  </a:cubicBezTo>
                  <a:lnTo>
                    <a:pt x="73" y="1473"/>
                  </a:lnTo>
                  <a:cubicBezTo>
                    <a:pt x="256" y="1424"/>
                    <a:pt x="475" y="1327"/>
                    <a:pt x="742" y="1168"/>
                  </a:cubicBezTo>
                  <a:cubicBezTo>
                    <a:pt x="888" y="1084"/>
                    <a:pt x="997" y="950"/>
                    <a:pt x="1070" y="779"/>
                  </a:cubicBezTo>
                  <a:cubicBezTo>
                    <a:pt x="1143" y="597"/>
                    <a:pt x="1192" y="330"/>
                    <a:pt x="1119" y="135"/>
                  </a:cubicBezTo>
                  <a:cubicBezTo>
                    <a:pt x="1083" y="62"/>
                    <a:pt x="1046" y="14"/>
                    <a:pt x="99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9" name="Google Shape;1142;p31">
              <a:extLst>
                <a:ext uri="{FF2B5EF4-FFF2-40B4-BE49-F238E27FC236}">
                  <a16:creationId xmlns:a16="http://schemas.microsoft.com/office/drawing/2014/main" id="{5940E067-F0DE-2DB5-1131-663E74A2EC45}"/>
                </a:ext>
              </a:extLst>
            </p:cNvPr>
            <p:cNvSpPr/>
            <p:nvPr/>
          </p:nvSpPr>
          <p:spPr>
            <a:xfrm>
              <a:off x="8988887" y="3706911"/>
              <a:ext cx="29778" cy="31599"/>
            </a:xfrm>
            <a:custGeom>
              <a:avLst/>
              <a:gdLst/>
              <a:ahLst/>
              <a:cxnLst/>
              <a:rect l="l" t="t" r="r" b="b"/>
              <a:pathLst>
                <a:path w="605" h="642" extrusionOk="0">
                  <a:moveTo>
                    <a:pt x="519" y="0"/>
                  </a:moveTo>
                  <a:cubicBezTo>
                    <a:pt x="425" y="0"/>
                    <a:pt x="324" y="119"/>
                    <a:pt x="264" y="189"/>
                  </a:cubicBezTo>
                  <a:cubicBezTo>
                    <a:pt x="167" y="298"/>
                    <a:pt x="33" y="444"/>
                    <a:pt x="8" y="590"/>
                  </a:cubicBezTo>
                  <a:cubicBezTo>
                    <a:pt x="0" y="616"/>
                    <a:pt x="22" y="642"/>
                    <a:pt x="48" y="642"/>
                  </a:cubicBezTo>
                  <a:cubicBezTo>
                    <a:pt x="59" y="642"/>
                    <a:pt x="71" y="638"/>
                    <a:pt x="81" y="627"/>
                  </a:cubicBezTo>
                  <a:cubicBezTo>
                    <a:pt x="154" y="554"/>
                    <a:pt x="191" y="444"/>
                    <a:pt x="252" y="359"/>
                  </a:cubicBezTo>
                  <a:cubicBezTo>
                    <a:pt x="313" y="274"/>
                    <a:pt x="459" y="68"/>
                    <a:pt x="568" y="68"/>
                  </a:cubicBezTo>
                  <a:cubicBezTo>
                    <a:pt x="592" y="68"/>
                    <a:pt x="605" y="31"/>
                    <a:pt x="580" y="19"/>
                  </a:cubicBezTo>
                  <a:cubicBezTo>
                    <a:pt x="561" y="6"/>
                    <a:pt x="540" y="0"/>
                    <a:pt x="51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0" name="Google Shape;1143;p31">
              <a:extLst>
                <a:ext uri="{FF2B5EF4-FFF2-40B4-BE49-F238E27FC236}">
                  <a16:creationId xmlns:a16="http://schemas.microsoft.com/office/drawing/2014/main" id="{9F251894-B7F5-9F5A-01A1-C788CB8EEA8E}"/>
                </a:ext>
              </a:extLst>
            </p:cNvPr>
            <p:cNvSpPr/>
            <p:nvPr/>
          </p:nvSpPr>
          <p:spPr>
            <a:xfrm>
              <a:off x="8988690" y="3706419"/>
              <a:ext cx="29975" cy="32584"/>
            </a:xfrm>
            <a:custGeom>
              <a:avLst/>
              <a:gdLst/>
              <a:ahLst/>
              <a:cxnLst/>
              <a:rect l="l" t="t" r="r" b="b"/>
              <a:pathLst>
                <a:path w="609" h="662" extrusionOk="0">
                  <a:moveTo>
                    <a:pt x="523" y="16"/>
                  </a:moveTo>
                  <a:cubicBezTo>
                    <a:pt x="547" y="16"/>
                    <a:pt x="560" y="29"/>
                    <a:pt x="584" y="29"/>
                  </a:cubicBezTo>
                  <a:cubicBezTo>
                    <a:pt x="596" y="41"/>
                    <a:pt x="596" y="53"/>
                    <a:pt x="596" y="53"/>
                  </a:cubicBezTo>
                  <a:cubicBezTo>
                    <a:pt x="584" y="65"/>
                    <a:pt x="584" y="65"/>
                    <a:pt x="572" y="65"/>
                  </a:cubicBezTo>
                  <a:cubicBezTo>
                    <a:pt x="463" y="65"/>
                    <a:pt x="341" y="248"/>
                    <a:pt x="268" y="332"/>
                  </a:cubicBezTo>
                  <a:cubicBezTo>
                    <a:pt x="268" y="345"/>
                    <a:pt x="256" y="357"/>
                    <a:pt x="256" y="369"/>
                  </a:cubicBezTo>
                  <a:lnTo>
                    <a:pt x="183" y="478"/>
                  </a:lnTo>
                  <a:cubicBezTo>
                    <a:pt x="147" y="527"/>
                    <a:pt x="122" y="588"/>
                    <a:pt x="74" y="637"/>
                  </a:cubicBezTo>
                  <a:cubicBezTo>
                    <a:pt x="67" y="643"/>
                    <a:pt x="61" y="646"/>
                    <a:pt x="55" y="646"/>
                  </a:cubicBezTo>
                  <a:cubicBezTo>
                    <a:pt x="49" y="646"/>
                    <a:pt x="43" y="643"/>
                    <a:pt x="37" y="637"/>
                  </a:cubicBezTo>
                  <a:cubicBezTo>
                    <a:pt x="25" y="637"/>
                    <a:pt x="12" y="613"/>
                    <a:pt x="12" y="600"/>
                  </a:cubicBezTo>
                  <a:cubicBezTo>
                    <a:pt x="49" y="454"/>
                    <a:pt x="183" y="308"/>
                    <a:pt x="280" y="199"/>
                  </a:cubicBezTo>
                  <a:lnTo>
                    <a:pt x="304" y="175"/>
                  </a:lnTo>
                  <a:cubicBezTo>
                    <a:pt x="353" y="114"/>
                    <a:pt x="438" y="16"/>
                    <a:pt x="523" y="16"/>
                  </a:cubicBezTo>
                  <a:close/>
                  <a:moveTo>
                    <a:pt x="529" y="0"/>
                  </a:moveTo>
                  <a:cubicBezTo>
                    <a:pt x="435" y="0"/>
                    <a:pt x="352" y="93"/>
                    <a:pt x="293" y="162"/>
                  </a:cubicBezTo>
                  <a:lnTo>
                    <a:pt x="268" y="187"/>
                  </a:lnTo>
                  <a:cubicBezTo>
                    <a:pt x="171" y="296"/>
                    <a:pt x="37" y="442"/>
                    <a:pt x="1" y="600"/>
                  </a:cubicBezTo>
                  <a:cubicBezTo>
                    <a:pt x="1" y="624"/>
                    <a:pt x="12" y="649"/>
                    <a:pt x="25" y="661"/>
                  </a:cubicBezTo>
                  <a:lnTo>
                    <a:pt x="49" y="661"/>
                  </a:lnTo>
                  <a:cubicBezTo>
                    <a:pt x="61" y="661"/>
                    <a:pt x="74" y="661"/>
                    <a:pt x="85" y="649"/>
                  </a:cubicBezTo>
                  <a:cubicBezTo>
                    <a:pt x="134" y="600"/>
                    <a:pt x="171" y="540"/>
                    <a:pt x="195" y="491"/>
                  </a:cubicBezTo>
                  <a:cubicBezTo>
                    <a:pt x="220" y="454"/>
                    <a:pt x="244" y="405"/>
                    <a:pt x="268" y="381"/>
                  </a:cubicBezTo>
                  <a:cubicBezTo>
                    <a:pt x="268" y="369"/>
                    <a:pt x="280" y="357"/>
                    <a:pt x="293" y="345"/>
                  </a:cubicBezTo>
                  <a:cubicBezTo>
                    <a:pt x="353" y="260"/>
                    <a:pt x="474" y="89"/>
                    <a:pt x="572" y="89"/>
                  </a:cubicBezTo>
                  <a:cubicBezTo>
                    <a:pt x="596" y="89"/>
                    <a:pt x="609" y="78"/>
                    <a:pt x="609" y="53"/>
                  </a:cubicBezTo>
                  <a:cubicBezTo>
                    <a:pt x="609" y="41"/>
                    <a:pt x="609" y="29"/>
                    <a:pt x="596" y="16"/>
                  </a:cubicBezTo>
                  <a:cubicBezTo>
                    <a:pt x="573" y="5"/>
                    <a:pt x="551" y="0"/>
                    <a:pt x="52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1" name="Google Shape;1144;p31">
              <a:extLst>
                <a:ext uri="{FF2B5EF4-FFF2-40B4-BE49-F238E27FC236}">
                  <a16:creationId xmlns:a16="http://schemas.microsoft.com/office/drawing/2014/main" id="{3A1E2BC1-D5FD-58D8-D0BA-1F107F80BC6D}"/>
                </a:ext>
              </a:extLst>
            </p:cNvPr>
            <p:cNvSpPr/>
            <p:nvPr/>
          </p:nvSpPr>
          <p:spPr>
            <a:xfrm>
              <a:off x="8969691" y="3725664"/>
              <a:ext cx="29089" cy="17030"/>
            </a:xfrm>
            <a:custGeom>
              <a:avLst/>
              <a:gdLst/>
              <a:ahLst/>
              <a:cxnLst/>
              <a:rect l="l" t="t" r="r" b="b"/>
              <a:pathLst>
                <a:path w="591" h="346" extrusionOk="0">
                  <a:moveTo>
                    <a:pt x="552" y="1"/>
                  </a:moveTo>
                  <a:cubicBezTo>
                    <a:pt x="550" y="1"/>
                    <a:pt x="547" y="1"/>
                    <a:pt x="544" y="3"/>
                  </a:cubicBezTo>
                  <a:cubicBezTo>
                    <a:pt x="447" y="39"/>
                    <a:pt x="362" y="76"/>
                    <a:pt x="265" y="124"/>
                  </a:cubicBezTo>
                  <a:cubicBezTo>
                    <a:pt x="192" y="173"/>
                    <a:pt x="82" y="222"/>
                    <a:pt x="22" y="295"/>
                  </a:cubicBezTo>
                  <a:cubicBezTo>
                    <a:pt x="1" y="316"/>
                    <a:pt x="16" y="346"/>
                    <a:pt x="44" y="346"/>
                  </a:cubicBezTo>
                  <a:cubicBezTo>
                    <a:pt x="48" y="346"/>
                    <a:pt x="53" y="345"/>
                    <a:pt x="58" y="343"/>
                  </a:cubicBezTo>
                  <a:cubicBezTo>
                    <a:pt x="143" y="319"/>
                    <a:pt x="216" y="258"/>
                    <a:pt x="301" y="209"/>
                  </a:cubicBezTo>
                  <a:cubicBezTo>
                    <a:pt x="387" y="160"/>
                    <a:pt x="471" y="112"/>
                    <a:pt x="569" y="51"/>
                  </a:cubicBezTo>
                  <a:cubicBezTo>
                    <a:pt x="590" y="40"/>
                    <a:pt x="573" y="1"/>
                    <a:pt x="55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2" name="Google Shape;1145;p31">
              <a:extLst>
                <a:ext uri="{FF2B5EF4-FFF2-40B4-BE49-F238E27FC236}">
                  <a16:creationId xmlns:a16="http://schemas.microsoft.com/office/drawing/2014/main" id="{20BCC9FB-ACFC-717A-19D5-394E8F0FC2E2}"/>
                </a:ext>
              </a:extLst>
            </p:cNvPr>
            <p:cNvSpPr/>
            <p:nvPr/>
          </p:nvSpPr>
          <p:spPr>
            <a:xfrm>
              <a:off x="8969543" y="3725172"/>
              <a:ext cx="29335" cy="17965"/>
            </a:xfrm>
            <a:custGeom>
              <a:avLst/>
              <a:gdLst/>
              <a:ahLst/>
              <a:cxnLst/>
              <a:rect l="l" t="t" r="r" b="b"/>
              <a:pathLst>
                <a:path w="596" h="365" extrusionOk="0">
                  <a:moveTo>
                    <a:pt x="557" y="19"/>
                  </a:moveTo>
                  <a:cubicBezTo>
                    <a:pt x="561" y="19"/>
                    <a:pt x="564" y="24"/>
                    <a:pt x="572" y="24"/>
                  </a:cubicBezTo>
                  <a:cubicBezTo>
                    <a:pt x="572" y="37"/>
                    <a:pt x="572" y="49"/>
                    <a:pt x="560" y="49"/>
                  </a:cubicBezTo>
                  <a:cubicBezTo>
                    <a:pt x="474" y="110"/>
                    <a:pt x="377" y="170"/>
                    <a:pt x="292" y="219"/>
                  </a:cubicBezTo>
                  <a:cubicBezTo>
                    <a:pt x="280" y="232"/>
                    <a:pt x="255" y="243"/>
                    <a:pt x="231" y="256"/>
                  </a:cubicBezTo>
                  <a:cubicBezTo>
                    <a:pt x="171" y="292"/>
                    <a:pt x="109" y="329"/>
                    <a:pt x="49" y="353"/>
                  </a:cubicBezTo>
                  <a:cubicBezTo>
                    <a:pt x="36" y="353"/>
                    <a:pt x="36" y="353"/>
                    <a:pt x="25" y="341"/>
                  </a:cubicBezTo>
                  <a:lnTo>
                    <a:pt x="25" y="305"/>
                  </a:lnTo>
                  <a:cubicBezTo>
                    <a:pt x="73" y="243"/>
                    <a:pt x="158" y="207"/>
                    <a:pt x="231" y="170"/>
                  </a:cubicBezTo>
                  <a:cubicBezTo>
                    <a:pt x="244" y="159"/>
                    <a:pt x="268" y="146"/>
                    <a:pt x="280" y="146"/>
                  </a:cubicBezTo>
                  <a:cubicBezTo>
                    <a:pt x="365" y="97"/>
                    <a:pt x="450" y="49"/>
                    <a:pt x="547" y="24"/>
                  </a:cubicBezTo>
                  <a:cubicBezTo>
                    <a:pt x="551" y="21"/>
                    <a:pt x="554" y="19"/>
                    <a:pt x="557" y="19"/>
                  </a:cubicBezTo>
                  <a:close/>
                  <a:moveTo>
                    <a:pt x="547" y="0"/>
                  </a:moveTo>
                  <a:cubicBezTo>
                    <a:pt x="450" y="37"/>
                    <a:pt x="353" y="86"/>
                    <a:pt x="268" y="122"/>
                  </a:cubicBezTo>
                  <a:cubicBezTo>
                    <a:pt x="255" y="134"/>
                    <a:pt x="244" y="146"/>
                    <a:pt x="219" y="146"/>
                  </a:cubicBezTo>
                  <a:cubicBezTo>
                    <a:pt x="146" y="195"/>
                    <a:pt x="61" y="232"/>
                    <a:pt x="12" y="292"/>
                  </a:cubicBezTo>
                  <a:cubicBezTo>
                    <a:pt x="0" y="305"/>
                    <a:pt x="0" y="329"/>
                    <a:pt x="12" y="353"/>
                  </a:cubicBezTo>
                  <a:cubicBezTo>
                    <a:pt x="25" y="365"/>
                    <a:pt x="36" y="365"/>
                    <a:pt x="49" y="365"/>
                  </a:cubicBezTo>
                  <a:lnTo>
                    <a:pt x="61" y="365"/>
                  </a:lnTo>
                  <a:cubicBezTo>
                    <a:pt x="122" y="353"/>
                    <a:pt x="182" y="305"/>
                    <a:pt x="244" y="268"/>
                  </a:cubicBezTo>
                  <a:cubicBezTo>
                    <a:pt x="268" y="256"/>
                    <a:pt x="280" y="243"/>
                    <a:pt x="304" y="232"/>
                  </a:cubicBezTo>
                  <a:cubicBezTo>
                    <a:pt x="390" y="183"/>
                    <a:pt x="474" y="122"/>
                    <a:pt x="572" y="73"/>
                  </a:cubicBezTo>
                  <a:cubicBezTo>
                    <a:pt x="584" y="61"/>
                    <a:pt x="596" y="37"/>
                    <a:pt x="584" y="24"/>
                  </a:cubicBezTo>
                  <a:cubicBezTo>
                    <a:pt x="572" y="0"/>
                    <a:pt x="560" y="0"/>
                    <a:pt x="54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3" name="Google Shape;1146;p31">
              <a:extLst>
                <a:ext uri="{FF2B5EF4-FFF2-40B4-BE49-F238E27FC236}">
                  <a16:creationId xmlns:a16="http://schemas.microsoft.com/office/drawing/2014/main" id="{612A53B8-205A-B381-82AB-D146FFEEF189}"/>
                </a:ext>
              </a:extLst>
            </p:cNvPr>
            <p:cNvSpPr/>
            <p:nvPr/>
          </p:nvSpPr>
          <p:spPr>
            <a:xfrm>
              <a:off x="9144920" y="3713457"/>
              <a:ext cx="29237" cy="45332"/>
            </a:xfrm>
            <a:custGeom>
              <a:avLst/>
              <a:gdLst/>
              <a:ahLst/>
              <a:cxnLst/>
              <a:rect l="l" t="t" r="r" b="b"/>
              <a:pathLst>
                <a:path w="594" h="921" extrusionOk="0">
                  <a:moveTo>
                    <a:pt x="115" y="1"/>
                  </a:moveTo>
                  <a:cubicBezTo>
                    <a:pt x="104" y="1"/>
                    <a:pt x="92" y="7"/>
                    <a:pt x="86" y="19"/>
                  </a:cubicBezTo>
                  <a:cubicBezTo>
                    <a:pt x="0" y="324"/>
                    <a:pt x="183" y="822"/>
                    <a:pt x="511" y="919"/>
                  </a:cubicBezTo>
                  <a:cubicBezTo>
                    <a:pt x="516" y="920"/>
                    <a:pt x="520" y="921"/>
                    <a:pt x="524" y="921"/>
                  </a:cubicBezTo>
                  <a:cubicBezTo>
                    <a:pt x="566" y="921"/>
                    <a:pt x="593" y="867"/>
                    <a:pt x="560" y="835"/>
                  </a:cubicBezTo>
                  <a:cubicBezTo>
                    <a:pt x="462" y="725"/>
                    <a:pt x="341" y="652"/>
                    <a:pt x="256" y="518"/>
                  </a:cubicBezTo>
                  <a:cubicBezTo>
                    <a:pt x="171" y="360"/>
                    <a:pt x="135" y="202"/>
                    <a:pt x="135" y="19"/>
                  </a:cubicBezTo>
                  <a:cubicBezTo>
                    <a:pt x="135" y="7"/>
                    <a:pt x="125" y="1"/>
                    <a:pt x="11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4" name="Google Shape;1147;p31">
              <a:extLst>
                <a:ext uri="{FF2B5EF4-FFF2-40B4-BE49-F238E27FC236}">
                  <a16:creationId xmlns:a16="http://schemas.microsoft.com/office/drawing/2014/main" id="{4253AC22-82E0-6A45-B63C-20DAB13566B6}"/>
                </a:ext>
              </a:extLst>
            </p:cNvPr>
            <p:cNvSpPr/>
            <p:nvPr/>
          </p:nvSpPr>
          <p:spPr>
            <a:xfrm>
              <a:off x="9144329" y="3712965"/>
              <a:ext cx="29384" cy="46365"/>
            </a:xfrm>
            <a:custGeom>
              <a:avLst/>
              <a:gdLst/>
              <a:ahLst/>
              <a:cxnLst/>
              <a:rect l="l" t="t" r="r" b="b"/>
              <a:pathLst>
                <a:path w="597" h="942" extrusionOk="0">
                  <a:moveTo>
                    <a:pt x="134" y="18"/>
                  </a:moveTo>
                  <a:lnTo>
                    <a:pt x="147" y="29"/>
                  </a:lnTo>
                  <a:cubicBezTo>
                    <a:pt x="134" y="212"/>
                    <a:pt x="183" y="382"/>
                    <a:pt x="268" y="528"/>
                  </a:cubicBezTo>
                  <a:cubicBezTo>
                    <a:pt x="317" y="613"/>
                    <a:pt x="390" y="674"/>
                    <a:pt x="450" y="747"/>
                  </a:cubicBezTo>
                  <a:cubicBezTo>
                    <a:pt x="487" y="783"/>
                    <a:pt x="536" y="820"/>
                    <a:pt x="572" y="856"/>
                  </a:cubicBezTo>
                  <a:cubicBezTo>
                    <a:pt x="584" y="869"/>
                    <a:pt x="584" y="893"/>
                    <a:pt x="572" y="905"/>
                  </a:cubicBezTo>
                  <a:cubicBezTo>
                    <a:pt x="563" y="914"/>
                    <a:pt x="555" y="922"/>
                    <a:pt x="546" y="922"/>
                  </a:cubicBezTo>
                  <a:cubicBezTo>
                    <a:pt x="543" y="922"/>
                    <a:pt x="539" y="921"/>
                    <a:pt x="536" y="917"/>
                  </a:cubicBezTo>
                  <a:cubicBezTo>
                    <a:pt x="207" y="820"/>
                    <a:pt x="25" y="334"/>
                    <a:pt x="110" y="29"/>
                  </a:cubicBezTo>
                  <a:cubicBezTo>
                    <a:pt x="110" y="18"/>
                    <a:pt x="122" y="18"/>
                    <a:pt x="122" y="18"/>
                  </a:cubicBezTo>
                  <a:close/>
                  <a:moveTo>
                    <a:pt x="117" y="0"/>
                  </a:moveTo>
                  <a:cubicBezTo>
                    <a:pt x="103" y="0"/>
                    <a:pt x="95" y="11"/>
                    <a:pt x="85" y="29"/>
                  </a:cubicBezTo>
                  <a:cubicBezTo>
                    <a:pt x="1" y="345"/>
                    <a:pt x="195" y="845"/>
                    <a:pt x="523" y="942"/>
                  </a:cubicBezTo>
                  <a:lnTo>
                    <a:pt x="547" y="942"/>
                  </a:lnTo>
                  <a:cubicBezTo>
                    <a:pt x="560" y="942"/>
                    <a:pt x="572" y="929"/>
                    <a:pt x="584" y="917"/>
                  </a:cubicBezTo>
                  <a:cubicBezTo>
                    <a:pt x="596" y="893"/>
                    <a:pt x="596" y="856"/>
                    <a:pt x="584" y="845"/>
                  </a:cubicBezTo>
                  <a:cubicBezTo>
                    <a:pt x="547" y="796"/>
                    <a:pt x="499" y="772"/>
                    <a:pt x="463" y="735"/>
                  </a:cubicBezTo>
                  <a:cubicBezTo>
                    <a:pt x="401" y="662"/>
                    <a:pt x="328" y="613"/>
                    <a:pt x="280" y="516"/>
                  </a:cubicBezTo>
                  <a:cubicBezTo>
                    <a:pt x="195" y="370"/>
                    <a:pt x="158" y="212"/>
                    <a:pt x="158" y="29"/>
                  </a:cubicBezTo>
                  <a:cubicBezTo>
                    <a:pt x="158" y="18"/>
                    <a:pt x="147" y="5"/>
                    <a:pt x="134" y="5"/>
                  </a:cubicBezTo>
                  <a:cubicBezTo>
                    <a:pt x="127" y="2"/>
                    <a:pt x="122" y="0"/>
                    <a:pt x="11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5" name="Google Shape;1148;p31">
              <a:extLst>
                <a:ext uri="{FF2B5EF4-FFF2-40B4-BE49-F238E27FC236}">
                  <a16:creationId xmlns:a16="http://schemas.microsoft.com/office/drawing/2014/main" id="{C5B5A70A-EFEE-DE5F-15F0-A7AD48CF5545}"/>
                </a:ext>
              </a:extLst>
            </p:cNvPr>
            <p:cNvSpPr/>
            <p:nvPr/>
          </p:nvSpPr>
          <p:spPr>
            <a:xfrm>
              <a:off x="9148169" y="3708585"/>
              <a:ext cx="39868" cy="29237"/>
            </a:xfrm>
            <a:custGeom>
              <a:avLst/>
              <a:gdLst/>
              <a:ahLst/>
              <a:cxnLst/>
              <a:rect l="l" t="t" r="r" b="b"/>
              <a:pathLst>
                <a:path w="810" h="594" extrusionOk="0">
                  <a:moveTo>
                    <a:pt x="225" y="0"/>
                  </a:moveTo>
                  <a:cubicBezTo>
                    <a:pt x="124" y="0"/>
                    <a:pt x="28" y="34"/>
                    <a:pt x="7" y="131"/>
                  </a:cubicBezTo>
                  <a:cubicBezTo>
                    <a:pt x="0" y="146"/>
                    <a:pt x="11" y="156"/>
                    <a:pt x="26" y="156"/>
                  </a:cubicBezTo>
                  <a:cubicBezTo>
                    <a:pt x="35" y="156"/>
                    <a:pt x="47" y="152"/>
                    <a:pt x="56" y="143"/>
                  </a:cubicBezTo>
                  <a:cubicBezTo>
                    <a:pt x="78" y="107"/>
                    <a:pt x="129" y="96"/>
                    <a:pt x="180" y="96"/>
                  </a:cubicBezTo>
                  <a:cubicBezTo>
                    <a:pt x="215" y="96"/>
                    <a:pt x="250" y="101"/>
                    <a:pt x="275" y="107"/>
                  </a:cubicBezTo>
                  <a:cubicBezTo>
                    <a:pt x="385" y="118"/>
                    <a:pt x="445" y="180"/>
                    <a:pt x="506" y="252"/>
                  </a:cubicBezTo>
                  <a:cubicBezTo>
                    <a:pt x="591" y="350"/>
                    <a:pt x="640" y="496"/>
                    <a:pt x="737" y="580"/>
                  </a:cubicBezTo>
                  <a:cubicBezTo>
                    <a:pt x="746" y="589"/>
                    <a:pt x="757" y="593"/>
                    <a:pt x="769" y="593"/>
                  </a:cubicBezTo>
                  <a:cubicBezTo>
                    <a:pt x="790" y="593"/>
                    <a:pt x="810" y="580"/>
                    <a:pt x="810" y="556"/>
                  </a:cubicBezTo>
                  <a:cubicBezTo>
                    <a:pt x="798" y="374"/>
                    <a:pt x="591" y="118"/>
                    <a:pt x="433" y="45"/>
                  </a:cubicBezTo>
                  <a:cubicBezTo>
                    <a:pt x="381" y="19"/>
                    <a:pt x="302" y="0"/>
                    <a:pt x="22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6" name="Google Shape;1149;p31">
              <a:extLst>
                <a:ext uri="{FF2B5EF4-FFF2-40B4-BE49-F238E27FC236}">
                  <a16:creationId xmlns:a16="http://schemas.microsoft.com/office/drawing/2014/main" id="{2E71A277-ADD7-39EA-8C8D-345B036CD0A8}"/>
                </a:ext>
              </a:extLst>
            </p:cNvPr>
            <p:cNvSpPr/>
            <p:nvPr/>
          </p:nvSpPr>
          <p:spPr>
            <a:xfrm>
              <a:off x="9147923" y="3708092"/>
              <a:ext cx="40114" cy="30270"/>
            </a:xfrm>
            <a:custGeom>
              <a:avLst/>
              <a:gdLst/>
              <a:ahLst/>
              <a:cxnLst/>
              <a:rect l="l" t="t" r="r" b="b"/>
              <a:pathLst>
                <a:path w="815" h="615" extrusionOk="0">
                  <a:moveTo>
                    <a:pt x="235" y="16"/>
                  </a:moveTo>
                  <a:cubicBezTo>
                    <a:pt x="310" y="16"/>
                    <a:pt x="387" y="34"/>
                    <a:pt x="438" y="55"/>
                  </a:cubicBezTo>
                  <a:cubicBezTo>
                    <a:pt x="584" y="141"/>
                    <a:pt x="791" y="384"/>
                    <a:pt x="803" y="566"/>
                  </a:cubicBezTo>
                  <a:cubicBezTo>
                    <a:pt x="803" y="579"/>
                    <a:pt x="791" y="590"/>
                    <a:pt x="779" y="590"/>
                  </a:cubicBezTo>
                  <a:lnTo>
                    <a:pt x="742" y="590"/>
                  </a:lnTo>
                  <a:cubicBezTo>
                    <a:pt x="693" y="530"/>
                    <a:pt x="657" y="469"/>
                    <a:pt x="620" y="408"/>
                  </a:cubicBezTo>
                  <a:cubicBezTo>
                    <a:pt x="584" y="360"/>
                    <a:pt x="560" y="298"/>
                    <a:pt x="523" y="262"/>
                  </a:cubicBezTo>
                  <a:cubicBezTo>
                    <a:pt x="463" y="190"/>
                    <a:pt x="401" y="117"/>
                    <a:pt x="292" y="104"/>
                  </a:cubicBezTo>
                  <a:cubicBezTo>
                    <a:pt x="268" y="104"/>
                    <a:pt x="231" y="92"/>
                    <a:pt x="207" y="92"/>
                  </a:cubicBezTo>
                  <a:cubicBezTo>
                    <a:pt x="147" y="92"/>
                    <a:pt x="85" y="104"/>
                    <a:pt x="49" y="153"/>
                  </a:cubicBezTo>
                  <a:cubicBezTo>
                    <a:pt x="43" y="159"/>
                    <a:pt x="40" y="162"/>
                    <a:pt x="37" y="162"/>
                  </a:cubicBezTo>
                  <a:cubicBezTo>
                    <a:pt x="34" y="162"/>
                    <a:pt x="31" y="159"/>
                    <a:pt x="25" y="153"/>
                  </a:cubicBezTo>
                  <a:cubicBezTo>
                    <a:pt x="25" y="153"/>
                    <a:pt x="12" y="153"/>
                    <a:pt x="12" y="141"/>
                  </a:cubicBezTo>
                  <a:cubicBezTo>
                    <a:pt x="25" y="92"/>
                    <a:pt x="49" y="68"/>
                    <a:pt x="98" y="44"/>
                  </a:cubicBezTo>
                  <a:cubicBezTo>
                    <a:pt x="137" y="24"/>
                    <a:pt x="186" y="16"/>
                    <a:pt x="235" y="16"/>
                  </a:cubicBezTo>
                  <a:close/>
                  <a:moveTo>
                    <a:pt x="249" y="0"/>
                  </a:moveTo>
                  <a:cubicBezTo>
                    <a:pt x="194" y="0"/>
                    <a:pt x="140" y="10"/>
                    <a:pt x="98" y="31"/>
                  </a:cubicBezTo>
                  <a:cubicBezTo>
                    <a:pt x="37" y="55"/>
                    <a:pt x="12" y="92"/>
                    <a:pt x="1" y="141"/>
                  </a:cubicBezTo>
                  <a:cubicBezTo>
                    <a:pt x="1" y="153"/>
                    <a:pt x="1" y="165"/>
                    <a:pt x="12" y="177"/>
                  </a:cubicBezTo>
                  <a:cubicBezTo>
                    <a:pt x="37" y="177"/>
                    <a:pt x="49" y="177"/>
                    <a:pt x="61" y="165"/>
                  </a:cubicBezTo>
                  <a:cubicBezTo>
                    <a:pt x="95" y="122"/>
                    <a:pt x="166" y="115"/>
                    <a:pt x="222" y="115"/>
                  </a:cubicBezTo>
                  <a:cubicBezTo>
                    <a:pt x="245" y="115"/>
                    <a:pt x="266" y="117"/>
                    <a:pt x="280" y="117"/>
                  </a:cubicBezTo>
                  <a:cubicBezTo>
                    <a:pt x="377" y="128"/>
                    <a:pt x="438" y="190"/>
                    <a:pt x="511" y="274"/>
                  </a:cubicBezTo>
                  <a:cubicBezTo>
                    <a:pt x="547" y="311"/>
                    <a:pt x="572" y="360"/>
                    <a:pt x="596" y="408"/>
                  </a:cubicBezTo>
                  <a:cubicBezTo>
                    <a:pt x="633" y="481"/>
                    <a:pt x="682" y="542"/>
                    <a:pt x="730" y="603"/>
                  </a:cubicBezTo>
                  <a:cubicBezTo>
                    <a:pt x="742" y="603"/>
                    <a:pt x="755" y="615"/>
                    <a:pt x="766" y="615"/>
                  </a:cubicBezTo>
                  <a:cubicBezTo>
                    <a:pt x="779" y="615"/>
                    <a:pt x="779" y="615"/>
                    <a:pt x="791" y="603"/>
                  </a:cubicBezTo>
                  <a:cubicBezTo>
                    <a:pt x="815" y="603"/>
                    <a:pt x="815" y="579"/>
                    <a:pt x="815" y="566"/>
                  </a:cubicBezTo>
                  <a:cubicBezTo>
                    <a:pt x="803" y="384"/>
                    <a:pt x="596" y="128"/>
                    <a:pt x="438" y="44"/>
                  </a:cubicBezTo>
                  <a:cubicBezTo>
                    <a:pt x="390" y="16"/>
                    <a:pt x="319" y="0"/>
                    <a:pt x="24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7" name="Google Shape;1150;p31">
              <a:extLst>
                <a:ext uri="{FF2B5EF4-FFF2-40B4-BE49-F238E27FC236}">
                  <a16:creationId xmlns:a16="http://schemas.microsoft.com/office/drawing/2014/main" id="{B30476A4-50CB-6BA8-9F7B-1DA6C450BCA4}"/>
                </a:ext>
              </a:extLst>
            </p:cNvPr>
            <p:cNvSpPr/>
            <p:nvPr/>
          </p:nvSpPr>
          <p:spPr>
            <a:xfrm>
              <a:off x="9161262" y="3748996"/>
              <a:ext cx="56701" cy="29532"/>
            </a:xfrm>
            <a:custGeom>
              <a:avLst/>
              <a:gdLst/>
              <a:ahLst/>
              <a:cxnLst/>
              <a:rect l="l" t="t" r="r" b="b"/>
              <a:pathLst>
                <a:path w="1152" h="600" extrusionOk="0">
                  <a:moveTo>
                    <a:pt x="36" y="0"/>
                  </a:moveTo>
                  <a:cubicBezTo>
                    <a:pt x="16" y="0"/>
                    <a:pt x="0" y="29"/>
                    <a:pt x="21" y="40"/>
                  </a:cubicBezTo>
                  <a:cubicBezTo>
                    <a:pt x="179" y="185"/>
                    <a:pt x="349" y="307"/>
                    <a:pt x="544" y="416"/>
                  </a:cubicBezTo>
                  <a:cubicBezTo>
                    <a:pt x="694" y="508"/>
                    <a:pt x="854" y="600"/>
                    <a:pt x="1035" y="600"/>
                  </a:cubicBezTo>
                  <a:cubicBezTo>
                    <a:pt x="1046" y="600"/>
                    <a:pt x="1057" y="600"/>
                    <a:pt x="1067" y="599"/>
                  </a:cubicBezTo>
                  <a:cubicBezTo>
                    <a:pt x="1128" y="599"/>
                    <a:pt x="1152" y="502"/>
                    <a:pt x="1079" y="489"/>
                  </a:cubicBezTo>
                  <a:cubicBezTo>
                    <a:pt x="714" y="429"/>
                    <a:pt x="374" y="197"/>
                    <a:pt x="46" y="3"/>
                  </a:cubicBezTo>
                  <a:cubicBezTo>
                    <a:pt x="42" y="1"/>
                    <a:pt x="39" y="0"/>
                    <a:pt x="36"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8" name="Google Shape;1151;p31">
              <a:extLst>
                <a:ext uri="{FF2B5EF4-FFF2-40B4-BE49-F238E27FC236}">
                  <a16:creationId xmlns:a16="http://schemas.microsoft.com/office/drawing/2014/main" id="{7049CA88-4C68-84EB-EE14-6C3E51A2850D}"/>
                </a:ext>
              </a:extLst>
            </p:cNvPr>
            <p:cNvSpPr/>
            <p:nvPr/>
          </p:nvSpPr>
          <p:spPr>
            <a:xfrm>
              <a:off x="9161114" y="3748700"/>
              <a:ext cx="55668" cy="30369"/>
            </a:xfrm>
            <a:custGeom>
              <a:avLst/>
              <a:gdLst/>
              <a:ahLst/>
              <a:cxnLst/>
              <a:rect l="l" t="t" r="r" b="b"/>
              <a:pathLst>
                <a:path w="1131" h="617" extrusionOk="0">
                  <a:moveTo>
                    <a:pt x="49" y="21"/>
                  </a:moveTo>
                  <a:cubicBezTo>
                    <a:pt x="97" y="46"/>
                    <a:pt x="146" y="70"/>
                    <a:pt x="182" y="106"/>
                  </a:cubicBezTo>
                  <a:cubicBezTo>
                    <a:pt x="474" y="276"/>
                    <a:pt x="766" y="446"/>
                    <a:pt x="1082" y="508"/>
                  </a:cubicBezTo>
                  <a:cubicBezTo>
                    <a:pt x="1119" y="508"/>
                    <a:pt x="1119" y="532"/>
                    <a:pt x="1119" y="544"/>
                  </a:cubicBezTo>
                  <a:cubicBezTo>
                    <a:pt x="1119" y="568"/>
                    <a:pt x="1095" y="592"/>
                    <a:pt x="1070" y="592"/>
                  </a:cubicBezTo>
                  <a:cubicBezTo>
                    <a:pt x="1051" y="595"/>
                    <a:pt x="1032" y="596"/>
                    <a:pt x="1013" y="596"/>
                  </a:cubicBezTo>
                  <a:cubicBezTo>
                    <a:pt x="852" y="596"/>
                    <a:pt x="702" y="509"/>
                    <a:pt x="571" y="422"/>
                  </a:cubicBezTo>
                  <a:lnTo>
                    <a:pt x="547" y="410"/>
                  </a:lnTo>
                  <a:cubicBezTo>
                    <a:pt x="377" y="313"/>
                    <a:pt x="206" y="203"/>
                    <a:pt x="24" y="46"/>
                  </a:cubicBezTo>
                  <a:cubicBezTo>
                    <a:pt x="12" y="33"/>
                    <a:pt x="24" y="33"/>
                    <a:pt x="24" y="21"/>
                  </a:cubicBezTo>
                  <a:close/>
                  <a:moveTo>
                    <a:pt x="30" y="1"/>
                  </a:moveTo>
                  <a:cubicBezTo>
                    <a:pt x="20" y="1"/>
                    <a:pt x="12" y="7"/>
                    <a:pt x="12" y="21"/>
                  </a:cubicBezTo>
                  <a:cubicBezTo>
                    <a:pt x="0" y="33"/>
                    <a:pt x="0" y="46"/>
                    <a:pt x="12" y="57"/>
                  </a:cubicBezTo>
                  <a:cubicBezTo>
                    <a:pt x="195" y="216"/>
                    <a:pt x="365" y="337"/>
                    <a:pt x="535" y="435"/>
                  </a:cubicBezTo>
                  <a:lnTo>
                    <a:pt x="560" y="446"/>
                  </a:lnTo>
                  <a:cubicBezTo>
                    <a:pt x="706" y="519"/>
                    <a:pt x="863" y="617"/>
                    <a:pt x="1033" y="617"/>
                  </a:cubicBezTo>
                  <a:lnTo>
                    <a:pt x="1070" y="617"/>
                  </a:lnTo>
                  <a:cubicBezTo>
                    <a:pt x="1106" y="605"/>
                    <a:pt x="1131" y="581"/>
                    <a:pt x="1131" y="544"/>
                  </a:cubicBezTo>
                  <a:cubicBezTo>
                    <a:pt x="1131" y="519"/>
                    <a:pt x="1119" y="495"/>
                    <a:pt x="1095" y="483"/>
                  </a:cubicBezTo>
                  <a:cubicBezTo>
                    <a:pt x="778" y="435"/>
                    <a:pt x="474" y="252"/>
                    <a:pt x="195" y="94"/>
                  </a:cubicBezTo>
                  <a:cubicBezTo>
                    <a:pt x="146" y="57"/>
                    <a:pt x="97" y="33"/>
                    <a:pt x="49" y="9"/>
                  </a:cubicBezTo>
                  <a:cubicBezTo>
                    <a:pt x="44" y="4"/>
                    <a:pt x="36" y="1"/>
                    <a:pt x="3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9" name="Google Shape;1152;p31">
              <a:extLst>
                <a:ext uri="{FF2B5EF4-FFF2-40B4-BE49-F238E27FC236}">
                  <a16:creationId xmlns:a16="http://schemas.microsoft.com/office/drawing/2014/main" id="{2E068755-A0EB-0A04-1B4F-8AA6DA1B22A5}"/>
                </a:ext>
              </a:extLst>
            </p:cNvPr>
            <p:cNvSpPr/>
            <p:nvPr/>
          </p:nvSpPr>
          <p:spPr>
            <a:xfrm>
              <a:off x="9117553" y="3641249"/>
              <a:ext cx="108284" cy="137570"/>
            </a:xfrm>
            <a:custGeom>
              <a:avLst/>
              <a:gdLst/>
              <a:ahLst/>
              <a:cxnLst/>
              <a:rect l="l" t="t" r="r" b="b"/>
              <a:pathLst>
                <a:path w="2200" h="2795" extrusionOk="0">
                  <a:moveTo>
                    <a:pt x="47" y="1"/>
                  </a:moveTo>
                  <a:cubicBezTo>
                    <a:pt x="17" y="1"/>
                    <a:pt x="1" y="41"/>
                    <a:pt x="34" y="51"/>
                  </a:cubicBezTo>
                  <a:cubicBezTo>
                    <a:pt x="289" y="197"/>
                    <a:pt x="545" y="343"/>
                    <a:pt x="775" y="526"/>
                  </a:cubicBezTo>
                  <a:cubicBezTo>
                    <a:pt x="1018" y="721"/>
                    <a:pt x="1153" y="988"/>
                    <a:pt x="1323" y="1243"/>
                  </a:cubicBezTo>
                  <a:cubicBezTo>
                    <a:pt x="1469" y="1475"/>
                    <a:pt x="1626" y="1718"/>
                    <a:pt x="1761" y="1961"/>
                  </a:cubicBezTo>
                  <a:cubicBezTo>
                    <a:pt x="1834" y="2107"/>
                    <a:pt x="1907" y="2265"/>
                    <a:pt x="1967" y="2423"/>
                  </a:cubicBezTo>
                  <a:cubicBezTo>
                    <a:pt x="2004" y="2520"/>
                    <a:pt x="2064" y="2605"/>
                    <a:pt x="1943" y="2678"/>
                  </a:cubicBezTo>
                  <a:cubicBezTo>
                    <a:pt x="1918" y="2702"/>
                    <a:pt x="1858" y="2702"/>
                    <a:pt x="1834" y="2715"/>
                  </a:cubicBezTo>
                  <a:cubicBezTo>
                    <a:pt x="1785" y="2727"/>
                    <a:pt x="1797" y="2788"/>
                    <a:pt x="1845" y="2788"/>
                  </a:cubicBezTo>
                  <a:cubicBezTo>
                    <a:pt x="1877" y="2792"/>
                    <a:pt x="1907" y="2795"/>
                    <a:pt x="1934" y="2795"/>
                  </a:cubicBezTo>
                  <a:cubicBezTo>
                    <a:pt x="2125" y="2795"/>
                    <a:pt x="2200" y="2683"/>
                    <a:pt x="2126" y="2459"/>
                  </a:cubicBezTo>
                  <a:cubicBezTo>
                    <a:pt x="2004" y="2094"/>
                    <a:pt x="1797" y="1754"/>
                    <a:pt x="1591" y="1438"/>
                  </a:cubicBezTo>
                  <a:cubicBezTo>
                    <a:pt x="1396" y="1134"/>
                    <a:pt x="1226" y="769"/>
                    <a:pt x="958" y="526"/>
                  </a:cubicBezTo>
                  <a:cubicBezTo>
                    <a:pt x="715" y="294"/>
                    <a:pt x="386" y="75"/>
                    <a:pt x="58" y="3"/>
                  </a:cubicBezTo>
                  <a:cubicBezTo>
                    <a:pt x="54" y="1"/>
                    <a:pt x="50" y="1"/>
                    <a:pt x="4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0" name="Google Shape;1153;p31">
              <a:extLst>
                <a:ext uri="{FF2B5EF4-FFF2-40B4-BE49-F238E27FC236}">
                  <a16:creationId xmlns:a16="http://schemas.microsoft.com/office/drawing/2014/main" id="{B95B0280-0E06-C1F5-1192-03FCDB9FC094}"/>
                </a:ext>
              </a:extLst>
            </p:cNvPr>
            <p:cNvSpPr/>
            <p:nvPr/>
          </p:nvSpPr>
          <p:spPr>
            <a:xfrm>
              <a:off x="9117996" y="3640609"/>
              <a:ext cx="106611" cy="138456"/>
            </a:xfrm>
            <a:custGeom>
              <a:avLst/>
              <a:gdLst/>
              <a:ahLst/>
              <a:cxnLst/>
              <a:rect l="l" t="t" r="r" b="b"/>
              <a:pathLst>
                <a:path w="2166" h="2813" extrusionOk="0">
                  <a:moveTo>
                    <a:pt x="49" y="16"/>
                  </a:moveTo>
                  <a:cubicBezTo>
                    <a:pt x="328" y="88"/>
                    <a:pt x="669" y="283"/>
                    <a:pt x="936" y="539"/>
                  </a:cubicBezTo>
                  <a:cubicBezTo>
                    <a:pt x="1144" y="734"/>
                    <a:pt x="1301" y="988"/>
                    <a:pt x="1447" y="1232"/>
                  </a:cubicBezTo>
                  <a:cubicBezTo>
                    <a:pt x="1484" y="1305"/>
                    <a:pt x="1533" y="1378"/>
                    <a:pt x="1582" y="1451"/>
                  </a:cubicBezTo>
                  <a:cubicBezTo>
                    <a:pt x="1788" y="1791"/>
                    <a:pt x="1982" y="2120"/>
                    <a:pt x="2104" y="2472"/>
                  </a:cubicBezTo>
                  <a:cubicBezTo>
                    <a:pt x="2141" y="2594"/>
                    <a:pt x="2141" y="2679"/>
                    <a:pt x="2104" y="2740"/>
                  </a:cubicBezTo>
                  <a:cubicBezTo>
                    <a:pt x="2068" y="2775"/>
                    <a:pt x="2013" y="2798"/>
                    <a:pt x="1934" y="2798"/>
                  </a:cubicBezTo>
                  <a:cubicBezTo>
                    <a:pt x="1905" y="2798"/>
                    <a:pt x="1872" y="2795"/>
                    <a:pt x="1836" y="2788"/>
                  </a:cubicBezTo>
                  <a:cubicBezTo>
                    <a:pt x="1812" y="2788"/>
                    <a:pt x="1800" y="2777"/>
                    <a:pt x="1800" y="2764"/>
                  </a:cubicBezTo>
                  <a:cubicBezTo>
                    <a:pt x="1800" y="2752"/>
                    <a:pt x="1812" y="2740"/>
                    <a:pt x="1825" y="2740"/>
                  </a:cubicBezTo>
                  <a:cubicBezTo>
                    <a:pt x="1836" y="2728"/>
                    <a:pt x="1849" y="2728"/>
                    <a:pt x="1873" y="2728"/>
                  </a:cubicBezTo>
                  <a:cubicBezTo>
                    <a:pt x="1898" y="2715"/>
                    <a:pt x="1922" y="2715"/>
                    <a:pt x="1946" y="2704"/>
                  </a:cubicBezTo>
                  <a:cubicBezTo>
                    <a:pt x="2055" y="2631"/>
                    <a:pt x="2019" y="2545"/>
                    <a:pt x="1982" y="2472"/>
                  </a:cubicBezTo>
                  <a:cubicBezTo>
                    <a:pt x="1982" y="2460"/>
                    <a:pt x="1971" y="2448"/>
                    <a:pt x="1971" y="2436"/>
                  </a:cubicBezTo>
                  <a:cubicBezTo>
                    <a:pt x="1922" y="2290"/>
                    <a:pt x="1849" y="2132"/>
                    <a:pt x="1752" y="1961"/>
                  </a:cubicBezTo>
                  <a:cubicBezTo>
                    <a:pt x="1642" y="1767"/>
                    <a:pt x="1509" y="1561"/>
                    <a:pt x="1387" y="1366"/>
                  </a:cubicBezTo>
                  <a:lnTo>
                    <a:pt x="1314" y="1256"/>
                  </a:lnTo>
                  <a:cubicBezTo>
                    <a:pt x="1290" y="1207"/>
                    <a:pt x="1265" y="1171"/>
                    <a:pt x="1241" y="1123"/>
                  </a:cubicBezTo>
                  <a:cubicBezTo>
                    <a:pt x="1107" y="915"/>
                    <a:pt x="973" y="697"/>
                    <a:pt x="766" y="539"/>
                  </a:cubicBezTo>
                  <a:cubicBezTo>
                    <a:pt x="560" y="369"/>
                    <a:pt x="328" y="234"/>
                    <a:pt x="98" y="101"/>
                  </a:cubicBezTo>
                  <a:lnTo>
                    <a:pt x="25" y="64"/>
                  </a:lnTo>
                  <a:cubicBezTo>
                    <a:pt x="12" y="52"/>
                    <a:pt x="12" y="40"/>
                    <a:pt x="12" y="28"/>
                  </a:cubicBezTo>
                  <a:cubicBezTo>
                    <a:pt x="25" y="28"/>
                    <a:pt x="37" y="16"/>
                    <a:pt x="49" y="16"/>
                  </a:cubicBezTo>
                  <a:close/>
                  <a:moveTo>
                    <a:pt x="36" y="0"/>
                  </a:moveTo>
                  <a:cubicBezTo>
                    <a:pt x="20" y="0"/>
                    <a:pt x="10" y="18"/>
                    <a:pt x="1" y="28"/>
                  </a:cubicBezTo>
                  <a:cubicBezTo>
                    <a:pt x="1" y="40"/>
                    <a:pt x="1" y="64"/>
                    <a:pt x="12" y="77"/>
                  </a:cubicBezTo>
                  <a:lnTo>
                    <a:pt x="85" y="113"/>
                  </a:lnTo>
                  <a:cubicBezTo>
                    <a:pt x="317" y="247"/>
                    <a:pt x="547" y="380"/>
                    <a:pt x="755" y="551"/>
                  </a:cubicBezTo>
                  <a:cubicBezTo>
                    <a:pt x="961" y="709"/>
                    <a:pt x="1095" y="928"/>
                    <a:pt x="1228" y="1134"/>
                  </a:cubicBezTo>
                  <a:cubicBezTo>
                    <a:pt x="1253" y="1183"/>
                    <a:pt x="1277" y="1220"/>
                    <a:pt x="1301" y="1256"/>
                  </a:cubicBezTo>
                  <a:cubicBezTo>
                    <a:pt x="1326" y="1305"/>
                    <a:pt x="1350" y="1342"/>
                    <a:pt x="1374" y="1378"/>
                  </a:cubicBezTo>
                  <a:cubicBezTo>
                    <a:pt x="1496" y="1572"/>
                    <a:pt x="1630" y="1767"/>
                    <a:pt x="1739" y="1974"/>
                  </a:cubicBezTo>
                  <a:cubicBezTo>
                    <a:pt x="1825" y="2144"/>
                    <a:pt x="1898" y="2290"/>
                    <a:pt x="1958" y="2436"/>
                  </a:cubicBezTo>
                  <a:cubicBezTo>
                    <a:pt x="1958" y="2448"/>
                    <a:pt x="1958" y="2460"/>
                    <a:pt x="1971" y="2472"/>
                  </a:cubicBezTo>
                  <a:cubicBezTo>
                    <a:pt x="1995" y="2558"/>
                    <a:pt x="2031" y="2618"/>
                    <a:pt x="1934" y="2691"/>
                  </a:cubicBezTo>
                  <a:cubicBezTo>
                    <a:pt x="1922" y="2704"/>
                    <a:pt x="1898" y="2704"/>
                    <a:pt x="1873" y="2704"/>
                  </a:cubicBezTo>
                  <a:cubicBezTo>
                    <a:pt x="1849" y="2715"/>
                    <a:pt x="1836" y="2715"/>
                    <a:pt x="1825" y="2715"/>
                  </a:cubicBezTo>
                  <a:cubicBezTo>
                    <a:pt x="1800" y="2728"/>
                    <a:pt x="1788" y="2740"/>
                    <a:pt x="1788" y="2764"/>
                  </a:cubicBezTo>
                  <a:cubicBezTo>
                    <a:pt x="1788" y="2788"/>
                    <a:pt x="1800" y="2801"/>
                    <a:pt x="1836" y="2813"/>
                  </a:cubicBezTo>
                  <a:lnTo>
                    <a:pt x="1922" y="2813"/>
                  </a:lnTo>
                  <a:cubicBezTo>
                    <a:pt x="2007" y="2813"/>
                    <a:pt x="2080" y="2788"/>
                    <a:pt x="2117" y="2752"/>
                  </a:cubicBezTo>
                  <a:cubicBezTo>
                    <a:pt x="2165" y="2691"/>
                    <a:pt x="2165" y="2594"/>
                    <a:pt x="2117" y="2472"/>
                  </a:cubicBezTo>
                  <a:cubicBezTo>
                    <a:pt x="2007" y="2107"/>
                    <a:pt x="1800" y="1779"/>
                    <a:pt x="1593" y="1451"/>
                  </a:cubicBezTo>
                  <a:cubicBezTo>
                    <a:pt x="1545" y="1378"/>
                    <a:pt x="1509" y="1305"/>
                    <a:pt x="1460" y="1232"/>
                  </a:cubicBezTo>
                  <a:cubicBezTo>
                    <a:pt x="1314" y="977"/>
                    <a:pt x="1155" y="721"/>
                    <a:pt x="949" y="526"/>
                  </a:cubicBezTo>
                  <a:cubicBezTo>
                    <a:pt x="682" y="271"/>
                    <a:pt x="341" y="64"/>
                    <a:pt x="49" y="4"/>
                  </a:cubicBezTo>
                  <a:cubicBezTo>
                    <a:pt x="44" y="1"/>
                    <a:pt x="40" y="0"/>
                    <a:pt x="36"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1" name="Google Shape;1154;p31">
              <a:extLst>
                <a:ext uri="{FF2B5EF4-FFF2-40B4-BE49-F238E27FC236}">
                  <a16:creationId xmlns:a16="http://schemas.microsoft.com/office/drawing/2014/main" id="{59123B76-35EA-F5FA-4715-18AB7BFE27B1}"/>
                </a:ext>
              </a:extLst>
            </p:cNvPr>
            <p:cNvSpPr/>
            <p:nvPr/>
          </p:nvSpPr>
          <p:spPr>
            <a:xfrm>
              <a:off x="9012021" y="3678165"/>
              <a:ext cx="7531" cy="31353"/>
            </a:xfrm>
            <a:custGeom>
              <a:avLst/>
              <a:gdLst/>
              <a:ahLst/>
              <a:cxnLst/>
              <a:rect l="l" t="t" r="r" b="b"/>
              <a:pathLst>
                <a:path w="153" h="637" extrusionOk="0">
                  <a:moveTo>
                    <a:pt x="54" y="1"/>
                  </a:moveTo>
                  <a:cubicBezTo>
                    <a:pt x="43" y="1"/>
                    <a:pt x="31" y="7"/>
                    <a:pt x="25" y="19"/>
                  </a:cubicBezTo>
                  <a:cubicBezTo>
                    <a:pt x="0" y="201"/>
                    <a:pt x="37" y="408"/>
                    <a:pt x="62" y="590"/>
                  </a:cubicBezTo>
                  <a:cubicBezTo>
                    <a:pt x="62" y="621"/>
                    <a:pt x="86" y="636"/>
                    <a:pt x="109" y="636"/>
                  </a:cubicBezTo>
                  <a:cubicBezTo>
                    <a:pt x="132" y="636"/>
                    <a:pt x="153" y="621"/>
                    <a:pt x="146" y="590"/>
                  </a:cubicBezTo>
                  <a:cubicBezTo>
                    <a:pt x="135" y="408"/>
                    <a:pt x="135" y="189"/>
                    <a:pt x="73" y="19"/>
                  </a:cubicBezTo>
                  <a:cubicBezTo>
                    <a:pt x="73" y="7"/>
                    <a:pt x="64" y="1"/>
                    <a:pt x="5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2" name="Google Shape;1155;p31">
              <a:extLst>
                <a:ext uri="{FF2B5EF4-FFF2-40B4-BE49-F238E27FC236}">
                  <a16:creationId xmlns:a16="http://schemas.microsoft.com/office/drawing/2014/main" id="{4C2464EC-8950-E66A-A9E3-7197838C9369}"/>
                </a:ext>
              </a:extLst>
            </p:cNvPr>
            <p:cNvSpPr/>
            <p:nvPr/>
          </p:nvSpPr>
          <p:spPr>
            <a:xfrm>
              <a:off x="9012021" y="3677870"/>
              <a:ext cx="7875" cy="31747"/>
            </a:xfrm>
            <a:custGeom>
              <a:avLst/>
              <a:gdLst/>
              <a:ahLst/>
              <a:cxnLst/>
              <a:rect l="l" t="t" r="r" b="b"/>
              <a:pathLst>
                <a:path w="160" h="645" extrusionOk="0">
                  <a:moveTo>
                    <a:pt x="49" y="13"/>
                  </a:moveTo>
                  <a:cubicBezTo>
                    <a:pt x="62" y="13"/>
                    <a:pt x="62" y="25"/>
                    <a:pt x="73" y="25"/>
                  </a:cubicBezTo>
                  <a:cubicBezTo>
                    <a:pt x="110" y="158"/>
                    <a:pt x="122" y="304"/>
                    <a:pt x="135" y="450"/>
                  </a:cubicBezTo>
                  <a:cubicBezTo>
                    <a:pt x="135" y="499"/>
                    <a:pt x="135" y="548"/>
                    <a:pt x="146" y="596"/>
                  </a:cubicBezTo>
                  <a:cubicBezTo>
                    <a:pt x="146" y="609"/>
                    <a:pt x="135" y="621"/>
                    <a:pt x="135" y="621"/>
                  </a:cubicBezTo>
                  <a:cubicBezTo>
                    <a:pt x="122" y="633"/>
                    <a:pt x="98" y="633"/>
                    <a:pt x="86" y="633"/>
                  </a:cubicBezTo>
                  <a:cubicBezTo>
                    <a:pt x="86" y="621"/>
                    <a:pt x="62" y="621"/>
                    <a:pt x="62" y="596"/>
                  </a:cubicBezTo>
                  <a:cubicBezTo>
                    <a:pt x="62" y="548"/>
                    <a:pt x="62" y="499"/>
                    <a:pt x="49" y="450"/>
                  </a:cubicBezTo>
                  <a:cubicBezTo>
                    <a:pt x="37" y="304"/>
                    <a:pt x="13" y="158"/>
                    <a:pt x="37" y="25"/>
                  </a:cubicBezTo>
                  <a:cubicBezTo>
                    <a:pt x="37" y="13"/>
                    <a:pt x="37" y="13"/>
                    <a:pt x="49" y="13"/>
                  </a:cubicBezTo>
                  <a:close/>
                  <a:moveTo>
                    <a:pt x="49" y="1"/>
                  </a:moveTo>
                  <a:cubicBezTo>
                    <a:pt x="37" y="1"/>
                    <a:pt x="25" y="13"/>
                    <a:pt x="25" y="25"/>
                  </a:cubicBezTo>
                  <a:cubicBezTo>
                    <a:pt x="0" y="158"/>
                    <a:pt x="13" y="317"/>
                    <a:pt x="37" y="463"/>
                  </a:cubicBezTo>
                  <a:cubicBezTo>
                    <a:pt x="37" y="512"/>
                    <a:pt x="49" y="548"/>
                    <a:pt x="49" y="596"/>
                  </a:cubicBezTo>
                  <a:cubicBezTo>
                    <a:pt x="49" y="621"/>
                    <a:pt x="62" y="633"/>
                    <a:pt x="86" y="645"/>
                  </a:cubicBezTo>
                  <a:lnTo>
                    <a:pt x="135" y="645"/>
                  </a:lnTo>
                  <a:cubicBezTo>
                    <a:pt x="159" y="633"/>
                    <a:pt x="159" y="609"/>
                    <a:pt x="159" y="596"/>
                  </a:cubicBezTo>
                  <a:cubicBezTo>
                    <a:pt x="159" y="548"/>
                    <a:pt x="159" y="499"/>
                    <a:pt x="146" y="450"/>
                  </a:cubicBezTo>
                  <a:cubicBezTo>
                    <a:pt x="146" y="304"/>
                    <a:pt x="135" y="147"/>
                    <a:pt x="86" y="25"/>
                  </a:cubicBezTo>
                  <a:cubicBezTo>
                    <a:pt x="86" y="1"/>
                    <a:pt x="62" y="1"/>
                    <a:pt x="4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3" name="Google Shape;1156;p31">
              <a:extLst>
                <a:ext uri="{FF2B5EF4-FFF2-40B4-BE49-F238E27FC236}">
                  <a16:creationId xmlns:a16="http://schemas.microsoft.com/office/drawing/2014/main" id="{2780071C-A793-5552-CAE5-5A69276801ED}"/>
                </a:ext>
              </a:extLst>
            </p:cNvPr>
            <p:cNvSpPr/>
            <p:nvPr/>
          </p:nvSpPr>
          <p:spPr>
            <a:xfrm>
              <a:off x="9012661" y="3674129"/>
              <a:ext cx="153074" cy="10435"/>
            </a:xfrm>
            <a:custGeom>
              <a:avLst/>
              <a:gdLst/>
              <a:ahLst/>
              <a:cxnLst/>
              <a:rect l="l" t="t" r="r" b="b"/>
              <a:pathLst>
                <a:path w="3110" h="212" extrusionOk="0">
                  <a:moveTo>
                    <a:pt x="2035" y="0"/>
                  </a:moveTo>
                  <a:cubicBezTo>
                    <a:pt x="1872" y="0"/>
                    <a:pt x="1711" y="4"/>
                    <a:pt x="1557" y="4"/>
                  </a:cubicBezTo>
                  <a:cubicBezTo>
                    <a:pt x="1046" y="4"/>
                    <a:pt x="535" y="4"/>
                    <a:pt x="36" y="101"/>
                  </a:cubicBezTo>
                  <a:cubicBezTo>
                    <a:pt x="0" y="113"/>
                    <a:pt x="12" y="162"/>
                    <a:pt x="36" y="162"/>
                  </a:cubicBezTo>
                  <a:cubicBezTo>
                    <a:pt x="467" y="130"/>
                    <a:pt x="888" y="99"/>
                    <a:pt x="1308" y="99"/>
                  </a:cubicBezTo>
                  <a:cubicBezTo>
                    <a:pt x="1375" y="99"/>
                    <a:pt x="1441" y="99"/>
                    <a:pt x="1508" y="101"/>
                  </a:cubicBezTo>
                  <a:cubicBezTo>
                    <a:pt x="2031" y="101"/>
                    <a:pt x="2530" y="101"/>
                    <a:pt x="3040" y="210"/>
                  </a:cubicBezTo>
                  <a:cubicBezTo>
                    <a:pt x="3045" y="211"/>
                    <a:pt x="3050" y="212"/>
                    <a:pt x="3054" y="212"/>
                  </a:cubicBezTo>
                  <a:cubicBezTo>
                    <a:pt x="3102" y="212"/>
                    <a:pt x="3110" y="148"/>
                    <a:pt x="3065" y="126"/>
                  </a:cubicBezTo>
                  <a:cubicBezTo>
                    <a:pt x="2741" y="17"/>
                    <a:pt x="2384" y="0"/>
                    <a:pt x="203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4" name="Google Shape;1157;p31">
              <a:extLst>
                <a:ext uri="{FF2B5EF4-FFF2-40B4-BE49-F238E27FC236}">
                  <a16:creationId xmlns:a16="http://schemas.microsoft.com/office/drawing/2014/main" id="{E6716C3F-DF57-BDC7-6CCB-C1AB0AF17BD0}"/>
                </a:ext>
              </a:extLst>
            </p:cNvPr>
            <p:cNvSpPr/>
            <p:nvPr/>
          </p:nvSpPr>
          <p:spPr>
            <a:xfrm>
              <a:off x="9012661" y="3673637"/>
              <a:ext cx="153271" cy="11468"/>
            </a:xfrm>
            <a:custGeom>
              <a:avLst/>
              <a:gdLst/>
              <a:ahLst/>
              <a:cxnLst/>
              <a:rect l="l" t="t" r="r" b="b"/>
              <a:pathLst>
                <a:path w="3114" h="233" extrusionOk="0">
                  <a:moveTo>
                    <a:pt x="2098" y="21"/>
                  </a:moveTo>
                  <a:cubicBezTo>
                    <a:pt x="2423" y="21"/>
                    <a:pt x="2755" y="44"/>
                    <a:pt x="3065" y="147"/>
                  </a:cubicBezTo>
                  <a:cubicBezTo>
                    <a:pt x="3076" y="147"/>
                    <a:pt x="3089" y="172"/>
                    <a:pt x="3089" y="184"/>
                  </a:cubicBezTo>
                  <a:cubicBezTo>
                    <a:pt x="3080" y="202"/>
                    <a:pt x="3071" y="213"/>
                    <a:pt x="3057" y="213"/>
                  </a:cubicBezTo>
                  <a:cubicBezTo>
                    <a:pt x="3053" y="213"/>
                    <a:pt x="3047" y="212"/>
                    <a:pt x="3040" y="208"/>
                  </a:cubicBezTo>
                  <a:cubicBezTo>
                    <a:pt x="2554" y="111"/>
                    <a:pt x="2079" y="99"/>
                    <a:pt x="1581" y="99"/>
                  </a:cubicBezTo>
                  <a:lnTo>
                    <a:pt x="1423" y="99"/>
                  </a:lnTo>
                  <a:cubicBezTo>
                    <a:pt x="924" y="99"/>
                    <a:pt x="425" y="136"/>
                    <a:pt x="36" y="160"/>
                  </a:cubicBezTo>
                  <a:cubicBezTo>
                    <a:pt x="24" y="160"/>
                    <a:pt x="24" y="147"/>
                    <a:pt x="24" y="147"/>
                  </a:cubicBezTo>
                  <a:cubicBezTo>
                    <a:pt x="24" y="136"/>
                    <a:pt x="24" y="123"/>
                    <a:pt x="36" y="123"/>
                  </a:cubicBezTo>
                  <a:cubicBezTo>
                    <a:pt x="457" y="33"/>
                    <a:pt x="910" y="25"/>
                    <a:pt x="1309" y="25"/>
                  </a:cubicBezTo>
                  <a:cubicBezTo>
                    <a:pt x="1394" y="25"/>
                    <a:pt x="1477" y="26"/>
                    <a:pt x="1557" y="26"/>
                  </a:cubicBezTo>
                  <a:lnTo>
                    <a:pt x="1812" y="26"/>
                  </a:lnTo>
                  <a:cubicBezTo>
                    <a:pt x="1906" y="23"/>
                    <a:pt x="2002" y="21"/>
                    <a:pt x="2098" y="21"/>
                  </a:cubicBezTo>
                  <a:close/>
                  <a:moveTo>
                    <a:pt x="1999" y="1"/>
                  </a:moveTo>
                  <a:cubicBezTo>
                    <a:pt x="1936" y="1"/>
                    <a:pt x="1873" y="1"/>
                    <a:pt x="1812" y="1"/>
                  </a:cubicBezTo>
                  <a:lnTo>
                    <a:pt x="1557" y="1"/>
                  </a:lnTo>
                  <a:cubicBezTo>
                    <a:pt x="1106" y="1"/>
                    <a:pt x="547" y="1"/>
                    <a:pt x="36" y="111"/>
                  </a:cubicBezTo>
                  <a:cubicBezTo>
                    <a:pt x="12" y="111"/>
                    <a:pt x="0" y="136"/>
                    <a:pt x="0" y="147"/>
                  </a:cubicBezTo>
                  <a:cubicBezTo>
                    <a:pt x="12" y="172"/>
                    <a:pt x="24" y="184"/>
                    <a:pt x="36" y="184"/>
                  </a:cubicBezTo>
                  <a:cubicBezTo>
                    <a:pt x="450" y="147"/>
                    <a:pt x="973" y="111"/>
                    <a:pt x="1508" y="111"/>
                  </a:cubicBezTo>
                  <a:lnTo>
                    <a:pt x="1581" y="123"/>
                  </a:lnTo>
                  <a:cubicBezTo>
                    <a:pt x="2079" y="123"/>
                    <a:pt x="2554" y="123"/>
                    <a:pt x="3040" y="233"/>
                  </a:cubicBezTo>
                  <a:lnTo>
                    <a:pt x="3052" y="233"/>
                  </a:lnTo>
                  <a:cubicBezTo>
                    <a:pt x="3076" y="233"/>
                    <a:pt x="3101" y="208"/>
                    <a:pt x="3101" y="196"/>
                  </a:cubicBezTo>
                  <a:cubicBezTo>
                    <a:pt x="3113" y="172"/>
                    <a:pt x="3101" y="136"/>
                    <a:pt x="3065" y="123"/>
                  </a:cubicBezTo>
                  <a:cubicBezTo>
                    <a:pt x="2734" y="9"/>
                    <a:pt x="2358" y="1"/>
                    <a:pt x="199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5" name="Google Shape;1158;p31">
              <a:extLst>
                <a:ext uri="{FF2B5EF4-FFF2-40B4-BE49-F238E27FC236}">
                  <a16:creationId xmlns:a16="http://schemas.microsoft.com/office/drawing/2014/main" id="{51F6195D-287D-6B39-9196-743FF77BC0D7}"/>
                </a:ext>
              </a:extLst>
            </p:cNvPr>
            <p:cNvSpPr/>
            <p:nvPr/>
          </p:nvSpPr>
          <p:spPr>
            <a:xfrm>
              <a:off x="9159293" y="3681070"/>
              <a:ext cx="6005" cy="30369"/>
            </a:xfrm>
            <a:custGeom>
              <a:avLst/>
              <a:gdLst/>
              <a:ahLst/>
              <a:cxnLst/>
              <a:rect l="l" t="t" r="r" b="b"/>
              <a:pathLst>
                <a:path w="122" h="617" extrusionOk="0">
                  <a:moveTo>
                    <a:pt x="66" y="0"/>
                  </a:moveTo>
                  <a:cubicBezTo>
                    <a:pt x="57" y="0"/>
                    <a:pt x="49" y="6"/>
                    <a:pt x="49" y="21"/>
                  </a:cubicBezTo>
                  <a:cubicBezTo>
                    <a:pt x="0" y="69"/>
                    <a:pt x="13" y="179"/>
                    <a:pt x="13" y="252"/>
                  </a:cubicBezTo>
                  <a:cubicBezTo>
                    <a:pt x="13" y="349"/>
                    <a:pt x="0" y="458"/>
                    <a:pt x="13" y="568"/>
                  </a:cubicBezTo>
                  <a:cubicBezTo>
                    <a:pt x="13" y="596"/>
                    <a:pt x="41" y="616"/>
                    <a:pt x="67" y="616"/>
                  </a:cubicBezTo>
                  <a:cubicBezTo>
                    <a:pt x="87" y="616"/>
                    <a:pt x="105" y="606"/>
                    <a:pt x="110" y="580"/>
                  </a:cubicBezTo>
                  <a:cubicBezTo>
                    <a:pt x="122" y="495"/>
                    <a:pt x="110" y="398"/>
                    <a:pt x="110" y="312"/>
                  </a:cubicBezTo>
                  <a:lnTo>
                    <a:pt x="110" y="166"/>
                  </a:lnTo>
                  <a:lnTo>
                    <a:pt x="110" y="93"/>
                  </a:lnTo>
                  <a:cubicBezTo>
                    <a:pt x="116" y="69"/>
                    <a:pt x="116" y="54"/>
                    <a:pt x="110" y="48"/>
                  </a:cubicBezTo>
                  <a:lnTo>
                    <a:pt x="110" y="48"/>
                  </a:lnTo>
                  <a:cubicBezTo>
                    <a:pt x="110" y="47"/>
                    <a:pt x="110" y="46"/>
                    <a:pt x="110" y="45"/>
                  </a:cubicBezTo>
                  <a:lnTo>
                    <a:pt x="110" y="33"/>
                  </a:lnTo>
                  <a:cubicBezTo>
                    <a:pt x="110" y="33"/>
                    <a:pt x="110" y="9"/>
                    <a:pt x="97" y="9"/>
                  </a:cubicBezTo>
                  <a:lnTo>
                    <a:pt x="86" y="9"/>
                  </a:lnTo>
                  <a:cubicBezTo>
                    <a:pt x="80" y="4"/>
                    <a:pt x="73" y="0"/>
                    <a:pt x="66"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6" name="Google Shape;1159;p31">
              <a:extLst>
                <a:ext uri="{FF2B5EF4-FFF2-40B4-BE49-F238E27FC236}">
                  <a16:creationId xmlns:a16="http://schemas.microsoft.com/office/drawing/2014/main" id="{2CB712C8-5DDF-5B10-AE22-6E2137FFA5E7}"/>
                </a:ext>
              </a:extLst>
            </p:cNvPr>
            <p:cNvSpPr/>
            <p:nvPr/>
          </p:nvSpPr>
          <p:spPr>
            <a:xfrm>
              <a:off x="9158702" y="3680627"/>
              <a:ext cx="6595" cy="31402"/>
            </a:xfrm>
            <a:custGeom>
              <a:avLst/>
              <a:gdLst/>
              <a:ahLst/>
              <a:cxnLst/>
              <a:rect l="l" t="t" r="r" b="b"/>
              <a:pathLst>
                <a:path w="134" h="638" extrusionOk="0">
                  <a:moveTo>
                    <a:pt x="98" y="18"/>
                  </a:moveTo>
                  <a:cubicBezTo>
                    <a:pt x="109" y="30"/>
                    <a:pt x="109" y="42"/>
                    <a:pt x="109" y="42"/>
                  </a:cubicBezTo>
                  <a:cubicBezTo>
                    <a:pt x="98" y="42"/>
                    <a:pt x="85" y="54"/>
                    <a:pt x="73" y="66"/>
                  </a:cubicBezTo>
                  <a:lnTo>
                    <a:pt x="61" y="66"/>
                  </a:lnTo>
                  <a:lnTo>
                    <a:pt x="85" y="78"/>
                  </a:lnTo>
                  <a:lnTo>
                    <a:pt x="109" y="78"/>
                  </a:lnTo>
                  <a:lnTo>
                    <a:pt x="109" y="102"/>
                  </a:lnTo>
                  <a:lnTo>
                    <a:pt x="109" y="175"/>
                  </a:lnTo>
                  <a:cubicBezTo>
                    <a:pt x="122" y="224"/>
                    <a:pt x="122" y="273"/>
                    <a:pt x="122" y="321"/>
                  </a:cubicBezTo>
                  <a:lnTo>
                    <a:pt x="122" y="346"/>
                  </a:lnTo>
                  <a:cubicBezTo>
                    <a:pt x="122" y="431"/>
                    <a:pt x="122" y="504"/>
                    <a:pt x="109" y="589"/>
                  </a:cubicBezTo>
                  <a:cubicBezTo>
                    <a:pt x="109" y="613"/>
                    <a:pt x="85" y="613"/>
                    <a:pt x="73" y="613"/>
                  </a:cubicBezTo>
                  <a:cubicBezTo>
                    <a:pt x="61" y="613"/>
                    <a:pt x="25" y="602"/>
                    <a:pt x="25" y="577"/>
                  </a:cubicBezTo>
                  <a:lnTo>
                    <a:pt x="25" y="310"/>
                  </a:lnTo>
                  <a:cubicBezTo>
                    <a:pt x="36" y="297"/>
                    <a:pt x="36" y="273"/>
                    <a:pt x="36" y="261"/>
                  </a:cubicBezTo>
                  <a:lnTo>
                    <a:pt x="36" y="200"/>
                  </a:lnTo>
                  <a:cubicBezTo>
                    <a:pt x="36" y="139"/>
                    <a:pt x="36" y="66"/>
                    <a:pt x="61" y="30"/>
                  </a:cubicBezTo>
                  <a:cubicBezTo>
                    <a:pt x="73" y="18"/>
                    <a:pt x="73" y="18"/>
                    <a:pt x="85" y="18"/>
                  </a:cubicBezTo>
                  <a:close/>
                  <a:moveTo>
                    <a:pt x="89" y="0"/>
                  </a:moveTo>
                  <a:cubicBezTo>
                    <a:pt x="72" y="0"/>
                    <a:pt x="57" y="9"/>
                    <a:pt x="49" y="18"/>
                  </a:cubicBezTo>
                  <a:cubicBezTo>
                    <a:pt x="12" y="66"/>
                    <a:pt x="12" y="139"/>
                    <a:pt x="12" y="200"/>
                  </a:cubicBezTo>
                  <a:lnTo>
                    <a:pt x="12" y="261"/>
                  </a:lnTo>
                  <a:lnTo>
                    <a:pt x="12" y="310"/>
                  </a:lnTo>
                  <a:cubicBezTo>
                    <a:pt x="12" y="394"/>
                    <a:pt x="0" y="492"/>
                    <a:pt x="12" y="577"/>
                  </a:cubicBezTo>
                  <a:cubicBezTo>
                    <a:pt x="12" y="613"/>
                    <a:pt x="49" y="638"/>
                    <a:pt x="73" y="638"/>
                  </a:cubicBezTo>
                  <a:cubicBezTo>
                    <a:pt x="109" y="638"/>
                    <a:pt x="122" y="613"/>
                    <a:pt x="122" y="589"/>
                  </a:cubicBezTo>
                  <a:cubicBezTo>
                    <a:pt x="134" y="504"/>
                    <a:pt x="134" y="431"/>
                    <a:pt x="134" y="346"/>
                  </a:cubicBezTo>
                  <a:lnTo>
                    <a:pt x="134" y="321"/>
                  </a:lnTo>
                  <a:lnTo>
                    <a:pt x="134" y="175"/>
                  </a:lnTo>
                  <a:lnTo>
                    <a:pt x="134" y="102"/>
                  </a:lnTo>
                  <a:lnTo>
                    <a:pt x="134" y="54"/>
                  </a:lnTo>
                  <a:cubicBezTo>
                    <a:pt x="134" y="30"/>
                    <a:pt x="122" y="18"/>
                    <a:pt x="109" y="5"/>
                  </a:cubicBezTo>
                  <a:cubicBezTo>
                    <a:pt x="102" y="2"/>
                    <a:pt x="95" y="0"/>
                    <a:pt x="8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7" name="Google Shape;1160;p31">
              <a:extLst>
                <a:ext uri="{FF2B5EF4-FFF2-40B4-BE49-F238E27FC236}">
                  <a16:creationId xmlns:a16="http://schemas.microsoft.com/office/drawing/2014/main" id="{E5031D36-0841-E1C0-CF9E-2EB45935D361}"/>
                </a:ext>
              </a:extLst>
            </p:cNvPr>
            <p:cNvSpPr/>
            <p:nvPr/>
          </p:nvSpPr>
          <p:spPr>
            <a:xfrm>
              <a:off x="9006312" y="3736395"/>
              <a:ext cx="17719" cy="112812"/>
            </a:xfrm>
            <a:custGeom>
              <a:avLst/>
              <a:gdLst/>
              <a:ahLst/>
              <a:cxnLst/>
              <a:rect l="l" t="t" r="r" b="b"/>
              <a:pathLst>
                <a:path w="360" h="2292" extrusionOk="0">
                  <a:moveTo>
                    <a:pt x="287" y="0"/>
                  </a:moveTo>
                  <a:cubicBezTo>
                    <a:pt x="275" y="0"/>
                    <a:pt x="262" y="10"/>
                    <a:pt x="262" y="28"/>
                  </a:cubicBezTo>
                  <a:cubicBezTo>
                    <a:pt x="226" y="405"/>
                    <a:pt x="214" y="769"/>
                    <a:pt x="165" y="1147"/>
                  </a:cubicBezTo>
                  <a:cubicBezTo>
                    <a:pt x="129" y="1512"/>
                    <a:pt x="56" y="1877"/>
                    <a:pt x="7" y="2253"/>
                  </a:cubicBezTo>
                  <a:cubicBezTo>
                    <a:pt x="1" y="2279"/>
                    <a:pt x="19" y="2291"/>
                    <a:pt x="39" y="2291"/>
                  </a:cubicBezTo>
                  <a:cubicBezTo>
                    <a:pt x="56" y="2291"/>
                    <a:pt x="75" y="2282"/>
                    <a:pt x="80" y="2266"/>
                  </a:cubicBezTo>
                  <a:cubicBezTo>
                    <a:pt x="287" y="1560"/>
                    <a:pt x="360" y="745"/>
                    <a:pt x="311" y="28"/>
                  </a:cubicBezTo>
                  <a:cubicBezTo>
                    <a:pt x="311" y="10"/>
                    <a:pt x="299" y="0"/>
                    <a:pt x="28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8" name="Google Shape;1161;p31">
              <a:extLst>
                <a:ext uri="{FF2B5EF4-FFF2-40B4-BE49-F238E27FC236}">
                  <a16:creationId xmlns:a16="http://schemas.microsoft.com/office/drawing/2014/main" id="{861CFCA0-0956-2B50-EC10-FC0A8C987B8F}"/>
                </a:ext>
              </a:extLst>
            </p:cNvPr>
            <p:cNvSpPr/>
            <p:nvPr/>
          </p:nvSpPr>
          <p:spPr>
            <a:xfrm>
              <a:off x="9006016" y="3735952"/>
              <a:ext cx="18654" cy="113747"/>
            </a:xfrm>
            <a:custGeom>
              <a:avLst/>
              <a:gdLst/>
              <a:ahLst/>
              <a:cxnLst/>
              <a:rect l="l" t="t" r="r" b="b"/>
              <a:pathLst>
                <a:path w="379" h="2311" extrusionOk="0">
                  <a:moveTo>
                    <a:pt x="293" y="24"/>
                  </a:moveTo>
                  <a:cubicBezTo>
                    <a:pt x="305" y="24"/>
                    <a:pt x="305" y="24"/>
                    <a:pt x="305" y="37"/>
                  </a:cubicBezTo>
                  <a:cubicBezTo>
                    <a:pt x="366" y="778"/>
                    <a:pt x="281" y="1594"/>
                    <a:pt x="74" y="2262"/>
                  </a:cubicBezTo>
                  <a:cubicBezTo>
                    <a:pt x="74" y="2286"/>
                    <a:pt x="62" y="2286"/>
                    <a:pt x="38" y="2286"/>
                  </a:cubicBezTo>
                  <a:cubicBezTo>
                    <a:pt x="38" y="2286"/>
                    <a:pt x="13" y="2286"/>
                    <a:pt x="25" y="2262"/>
                  </a:cubicBezTo>
                  <a:cubicBezTo>
                    <a:pt x="38" y="2092"/>
                    <a:pt x="74" y="1910"/>
                    <a:pt x="98" y="1740"/>
                  </a:cubicBezTo>
                  <a:cubicBezTo>
                    <a:pt x="135" y="1545"/>
                    <a:pt x="159" y="1350"/>
                    <a:pt x="184" y="1156"/>
                  </a:cubicBezTo>
                  <a:cubicBezTo>
                    <a:pt x="208" y="937"/>
                    <a:pt x="220" y="705"/>
                    <a:pt x="244" y="486"/>
                  </a:cubicBezTo>
                  <a:cubicBezTo>
                    <a:pt x="257" y="341"/>
                    <a:pt x="268" y="183"/>
                    <a:pt x="281" y="37"/>
                  </a:cubicBezTo>
                  <a:cubicBezTo>
                    <a:pt x="281" y="24"/>
                    <a:pt x="281" y="24"/>
                    <a:pt x="293" y="24"/>
                  </a:cubicBezTo>
                  <a:close/>
                  <a:moveTo>
                    <a:pt x="293" y="0"/>
                  </a:moveTo>
                  <a:cubicBezTo>
                    <a:pt x="281" y="0"/>
                    <a:pt x="257" y="13"/>
                    <a:pt x="257" y="37"/>
                  </a:cubicBezTo>
                  <a:cubicBezTo>
                    <a:pt x="244" y="183"/>
                    <a:pt x="232" y="341"/>
                    <a:pt x="220" y="486"/>
                  </a:cubicBezTo>
                  <a:cubicBezTo>
                    <a:pt x="208" y="705"/>
                    <a:pt x="195" y="937"/>
                    <a:pt x="171" y="1156"/>
                  </a:cubicBezTo>
                  <a:cubicBezTo>
                    <a:pt x="147" y="1350"/>
                    <a:pt x="111" y="1545"/>
                    <a:pt x="86" y="1740"/>
                  </a:cubicBezTo>
                  <a:cubicBezTo>
                    <a:pt x="49" y="1910"/>
                    <a:pt x="25" y="2080"/>
                    <a:pt x="1" y="2262"/>
                  </a:cubicBezTo>
                  <a:cubicBezTo>
                    <a:pt x="1" y="2286"/>
                    <a:pt x="13" y="2299"/>
                    <a:pt x="38" y="2311"/>
                  </a:cubicBezTo>
                  <a:lnTo>
                    <a:pt x="49" y="2311"/>
                  </a:lnTo>
                  <a:cubicBezTo>
                    <a:pt x="74" y="2311"/>
                    <a:pt x="86" y="2299"/>
                    <a:pt x="98" y="2275"/>
                  </a:cubicBezTo>
                  <a:cubicBezTo>
                    <a:pt x="293" y="1594"/>
                    <a:pt x="378" y="778"/>
                    <a:pt x="330" y="37"/>
                  </a:cubicBezTo>
                  <a:cubicBezTo>
                    <a:pt x="330" y="13"/>
                    <a:pt x="305" y="0"/>
                    <a:pt x="29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9" name="Google Shape;1162;p31">
              <a:extLst>
                <a:ext uri="{FF2B5EF4-FFF2-40B4-BE49-F238E27FC236}">
                  <a16:creationId xmlns:a16="http://schemas.microsoft.com/office/drawing/2014/main" id="{2D9829B5-3F13-8EC9-8724-B55C33A18D5C}"/>
                </a:ext>
              </a:extLst>
            </p:cNvPr>
            <p:cNvSpPr/>
            <p:nvPr/>
          </p:nvSpPr>
          <p:spPr>
            <a:xfrm>
              <a:off x="9006656" y="3841926"/>
              <a:ext cx="159867" cy="9696"/>
            </a:xfrm>
            <a:custGeom>
              <a:avLst/>
              <a:gdLst/>
              <a:ahLst/>
              <a:cxnLst/>
              <a:rect l="l" t="t" r="r" b="b"/>
              <a:pathLst>
                <a:path w="3248" h="197" extrusionOk="0">
                  <a:moveTo>
                    <a:pt x="1617" y="0"/>
                  </a:moveTo>
                  <a:cubicBezTo>
                    <a:pt x="1095" y="12"/>
                    <a:pt x="547" y="12"/>
                    <a:pt x="36" y="122"/>
                  </a:cubicBezTo>
                  <a:cubicBezTo>
                    <a:pt x="0" y="133"/>
                    <a:pt x="12" y="170"/>
                    <a:pt x="36" y="170"/>
                  </a:cubicBezTo>
                  <a:cubicBezTo>
                    <a:pt x="123" y="174"/>
                    <a:pt x="210" y="176"/>
                    <a:pt x="297" y="176"/>
                  </a:cubicBezTo>
                  <a:cubicBezTo>
                    <a:pt x="737" y="176"/>
                    <a:pt x="1182" y="133"/>
                    <a:pt x="1617" y="133"/>
                  </a:cubicBezTo>
                  <a:cubicBezTo>
                    <a:pt x="2095" y="145"/>
                    <a:pt x="2572" y="196"/>
                    <a:pt x="3050" y="196"/>
                  </a:cubicBezTo>
                  <a:cubicBezTo>
                    <a:pt x="3095" y="196"/>
                    <a:pt x="3141" y="196"/>
                    <a:pt x="3187" y="195"/>
                  </a:cubicBezTo>
                  <a:cubicBezTo>
                    <a:pt x="3235" y="195"/>
                    <a:pt x="3247" y="122"/>
                    <a:pt x="3198" y="109"/>
                  </a:cubicBezTo>
                  <a:cubicBezTo>
                    <a:pt x="2688" y="0"/>
                    <a:pt x="2141" y="0"/>
                    <a:pt x="161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0" name="Google Shape;1163;p31">
              <a:extLst>
                <a:ext uri="{FF2B5EF4-FFF2-40B4-BE49-F238E27FC236}">
                  <a16:creationId xmlns:a16="http://schemas.microsoft.com/office/drawing/2014/main" id="{7FA9EE8B-4734-4981-3705-780F27CA0674}"/>
                </a:ext>
              </a:extLst>
            </p:cNvPr>
            <p:cNvSpPr/>
            <p:nvPr/>
          </p:nvSpPr>
          <p:spPr>
            <a:xfrm>
              <a:off x="9006656" y="3841631"/>
              <a:ext cx="159867" cy="10484"/>
            </a:xfrm>
            <a:custGeom>
              <a:avLst/>
              <a:gdLst/>
              <a:ahLst/>
              <a:cxnLst/>
              <a:rect l="l" t="t" r="r" b="b"/>
              <a:pathLst>
                <a:path w="3248" h="213" extrusionOk="0">
                  <a:moveTo>
                    <a:pt x="1617" y="18"/>
                  </a:moveTo>
                  <a:cubicBezTo>
                    <a:pt x="2117" y="18"/>
                    <a:pt x="2676" y="18"/>
                    <a:pt x="3198" y="128"/>
                  </a:cubicBezTo>
                  <a:cubicBezTo>
                    <a:pt x="3223" y="128"/>
                    <a:pt x="3223" y="152"/>
                    <a:pt x="3223" y="164"/>
                  </a:cubicBezTo>
                  <a:cubicBezTo>
                    <a:pt x="3223" y="176"/>
                    <a:pt x="3211" y="188"/>
                    <a:pt x="3187" y="188"/>
                  </a:cubicBezTo>
                  <a:cubicBezTo>
                    <a:pt x="3132" y="191"/>
                    <a:pt x="3076" y="192"/>
                    <a:pt x="3020" y="192"/>
                  </a:cubicBezTo>
                  <a:cubicBezTo>
                    <a:pt x="2792" y="192"/>
                    <a:pt x="2560" y="174"/>
                    <a:pt x="2335" y="164"/>
                  </a:cubicBezTo>
                  <a:cubicBezTo>
                    <a:pt x="2104" y="152"/>
                    <a:pt x="1849" y="139"/>
                    <a:pt x="1617" y="139"/>
                  </a:cubicBezTo>
                  <a:lnTo>
                    <a:pt x="1557" y="139"/>
                  </a:lnTo>
                  <a:cubicBezTo>
                    <a:pt x="1338" y="139"/>
                    <a:pt x="1119" y="139"/>
                    <a:pt x="900" y="152"/>
                  </a:cubicBezTo>
                  <a:cubicBezTo>
                    <a:pt x="620" y="164"/>
                    <a:pt x="328" y="176"/>
                    <a:pt x="36" y="176"/>
                  </a:cubicBezTo>
                  <a:cubicBezTo>
                    <a:pt x="25" y="176"/>
                    <a:pt x="25" y="164"/>
                    <a:pt x="25" y="152"/>
                  </a:cubicBezTo>
                  <a:cubicBezTo>
                    <a:pt x="25" y="152"/>
                    <a:pt x="25" y="139"/>
                    <a:pt x="36" y="139"/>
                  </a:cubicBezTo>
                  <a:cubicBezTo>
                    <a:pt x="523" y="30"/>
                    <a:pt x="1046" y="18"/>
                    <a:pt x="1557" y="18"/>
                  </a:cubicBezTo>
                  <a:close/>
                  <a:moveTo>
                    <a:pt x="2007" y="1"/>
                  </a:moveTo>
                  <a:cubicBezTo>
                    <a:pt x="1874" y="1"/>
                    <a:pt x="1744" y="3"/>
                    <a:pt x="1617" y="6"/>
                  </a:cubicBezTo>
                  <a:lnTo>
                    <a:pt x="1557" y="6"/>
                  </a:lnTo>
                  <a:cubicBezTo>
                    <a:pt x="1046" y="6"/>
                    <a:pt x="523" y="6"/>
                    <a:pt x="36" y="128"/>
                  </a:cubicBezTo>
                  <a:cubicBezTo>
                    <a:pt x="12" y="128"/>
                    <a:pt x="0" y="139"/>
                    <a:pt x="0" y="152"/>
                  </a:cubicBezTo>
                  <a:cubicBezTo>
                    <a:pt x="12" y="176"/>
                    <a:pt x="25" y="188"/>
                    <a:pt x="36" y="188"/>
                  </a:cubicBezTo>
                  <a:cubicBezTo>
                    <a:pt x="123" y="192"/>
                    <a:pt x="209" y="193"/>
                    <a:pt x="295" y="193"/>
                  </a:cubicBezTo>
                  <a:cubicBezTo>
                    <a:pt x="500" y="193"/>
                    <a:pt x="703" y="185"/>
                    <a:pt x="900" y="176"/>
                  </a:cubicBezTo>
                  <a:cubicBezTo>
                    <a:pt x="1131" y="164"/>
                    <a:pt x="1374" y="152"/>
                    <a:pt x="1617" y="152"/>
                  </a:cubicBezTo>
                  <a:cubicBezTo>
                    <a:pt x="1849" y="152"/>
                    <a:pt x="2092" y="164"/>
                    <a:pt x="2335" y="188"/>
                  </a:cubicBezTo>
                  <a:cubicBezTo>
                    <a:pt x="2590" y="201"/>
                    <a:pt x="2846" y="212"/>
                    <a:pt x="3114" y="212"/>
                  </a:cubicBezTo>
                  <a:lnTo>
                    <a:pt x="3187" y="212"/>
                  </a:lnTo>
                  <a:cubicBezTo>
                    <a:pt x="3223" y="212"/>
                    <a:pt x="3235" y="188"/>
                    <a:pt x="3235" y="164"/>
                  </a:cubicBezTo>
                  <a:cubicBezTo>
                    <a:pt x="3247" y="139"/>
                    <a:pt x="3235" y="115"/>
                    <a:pt x="3198" y="103"/>
                  </a:cubicBezTo>
                  <a:cubicBezTo>
                    <a:pt x="2808" y="21"/>
                    <a:pt x="2398" y="1"/>
                    <a:pt x="200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1" name="Google Shape;1164;p31">
              <a:extLst>
                <a:ext uri="{FF2B5EF4-FFF2-40B4-BE49-F238E27FC236}">
                  <a16:creationId xmlns:a16="http://schemas.microsoft.com/office/drawing/2014/main" id="{186EE93F-7016-DA24-AF2B-372EAEE8A4CD}"/>
                </a:ext>
              </a:extLst>
            </p:cNvPr>
            <p:cNvSpPr/>
            <p:nvPr/>
          </p:nvSpPr>
          <p:spPr>
            <a:xfrm>
              <a:off x="9161114" y="3749192"/>
              <a:ext cx="7777" cy="102771"/>
            </a:xfrm>
            <a:custGeom>
              <a:avLst/>
              <a:gdLst/>
              <a:ahLst/>
              <a:cxnLst/>
              <a:rect l="l" t="t" r="r" b="b"/>
              <a:pathLst>
                <a:path w="158" h="2088" extrusionOk="0">
                  <a:moveTo>
                    <a:pt x="70" y="0"/>
                  </a:moveTo>
                  <a:cubicBezTo>
                    <a:pt x="57" y="0"/>
                    <a:pt x="43" y="10"/>
                    <a:pt x="36" y="23"/>
                  </a:cubicBezTo>
                  <a:cubicBezTo>
                    <a:pt x="0" y="352"/>
                    <a:pt x="36" y="704"/>
                    <a:pt x="36" y="1033"/>
                  </a:cubicBezTo>
                  <a:cubicBezTo>
                    <a:pt x="24" y="1361"/>
                    <a:pt x="12" y="1701"/>
                    <a:pt x="12" y="2042"/>
                  </a:cubicBezTo>
                  <a:cubicBezTo>
                    <a:pt x="18" y="2072"/>
                    <a:pt x="42" y="2088"/>
                    <a:pt x="67" y="2088"/>
                  </a:cubicBezTo>
                  <a:cubicBezTo>
                    <a:pt x="91" y="2088"/>
                    <a:pt x="115" y="2072"/>
                    <a:pt x="122" y="2042"/>
                  </a:cubicBezTo>
                  <a:cubicBezTo>
                    <a:pt x="146" y="1690"/>
                    <a:pt x="146" y="1336"/>
                    <a:pt x="146" y="984"/>
                  </a:cubicBezTo>
                  <a:cubicBezTo>
                    <a:pt x="146" y="668"/>
                    <a:pt x="158" y="327"/>
                    <a:pt x="97" y="23"/>
                  </a:cubicBezTo>
                  <a:cubicBezTo>
                    <a:pt x="92" y="7"/>
                    <a:pt x="81" y="0"/>
                    <a:pt x="7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2" name="Google Shape;1165;p31">
              <a:extLst>
                <a:ext uri="{FF2B5EF4-FFF2-40B4-BE49-F238E27FC236}">
                  <a16:creationId xmlns:a16="http://schemas.microsoft.com/office/drawing/2014/main" id="{168407CB-8AD6-0318-4C8E-FBB5CE148F44}"/>
                </a:ext>
              </a:extLst>
            </p:cNvPr>
            <p:cNvSpPr/>
            <p:nvPr/>
          </p:nvSpPr>
          <p:spPr>
            <a:xfrm>
              <a:off x="9161114" y="3748503"/>
              <a:ext cx="7777" cy="103608"/>
            </a:xfrm>
            <a:custGeom>
              <a:avLst/>
              <a:gdLst/>
              <a:ahLst/>
              <a:cxnLst/>
              <a:rect l="l" t="t" r="r" b="b"/>
              <a:pathLst>
                <a:path w="158" h="2105" extrusionOk="0">
                  <a:moveTo>
                    <a:pt x="73" y="25"/>
                  </a:moveTo>
                  <a:cubicBezTo>
                    <a:pt x="73" y="25"/>
                    <a:pt x="85" y="25"/>
                    <a:pt x="85" y="37"/>
                  </a:cubicBezTo>
                  <a:cubicBezTo>
                    <a:pt x="133" y="280"/>
                    <a:pt x="133" y="548"/>
                    <a:pt x="133" y="815"/>
                  </a:cubicBezTo>
                  <a:lnTo>
                    <a:pt x="133" y="998"/>
                  </a:lnTo>
                  <a:cubicBezTo>
                    <a:pt x="146" y="1363"/>
                    <a:pt x="146" y="1715"/>
                    <a:pt x="109" y="2056"/>
                  </a:cubicBezTo>
                  <a:cubicBezTo>
                    <a:pt x="109" y="2080"/>
                    <a:pt x="85" y="2093"/>
                    <a:pt x="60" y="2093"/>
                  </a:cubicBezTo>
                  <a:cubicBezTo>
                    <a:pt x="49" y="2093"/>
                    <a:pt x="24" y="2080"/>
                    <a:pt x="24" y="2056"/>
                  </a:cubicBezTo>
                  <a:cubicBezTo>
                    <a:pt x="24" y="1837"/>
                    <a:pt x="24" y="1631"/>
                    <a:pt x="36" y="1423"/>
                  </a:cubicBezTo>
                  <a:lnTo>
                    <a:pt x="36" y="1047"/>
                  </a:lnTo>
                  <a:lnTo>
                    <a:pt x="36" y="718"/>
                  </a:lnTo>
                  <a:cubicBezTo>
                    <a:pt x="24" y="487"/>
                    <a:pt x="24" y="256"/>
                    <a:pt x="49" y="37"/>
                  </a:cubicBezTo>
                  <a:cubicBezTo>
                    <a:pt x="49" y="25"/>
                    <a:pt x="60" y="25"/>
                    <a:pt x="73" y="25"/>
                  </a:cubicBezTo>
                  <a:close/>
                  <a:moveTo>
                    <a:pt x="73" y="1"/>
                  </a:moveTo>
                  <a:cubicBezTo>
                    <a:pt x="49" y="13"/>
                    <a:pt x="36" y="25"/>
                    <a:pt x="36" y="37"/>
                  </a:cubicBezTo>
                  <a:cubicBezTo>
                    <a:pt x="0" y="256"/>
                    <a:pt x="12" y="487"/>
                    <a:pt x="12" y="718"/>
                  </a:cubicBezTo>
                  <a:cubicBezTo>
                    <a:pt x="24" y="828"/>
                    <a:pt x="24" y="937"/>
                    <a:pt x="24" y="1047"/>
                  </a:cubicBezTo>
                  <a:cubicBezTo>
                    <a:pt x="24" y="1168"/>
                    <a:pt x="24" y="1302"/>
                    <a:pt x="12" y="1423"/>
                  </a:cubicBezTo>
                  <a:cubicBezTo>
                    <a:pt x="12" y="1631"/>
                    <a:pt x="0" y="1837"/>
                    <a:pt x="12" y="2056"/>
                  </a:cubicBezTo>
                  <a:cubicBezTo>
                    <a:pt x="12" y="2093"/>
                    <a:pt x="36" y="2104"/>
                    <a:pt x="60" y="2104"/>
                  </a:cubicBezTo>
                  <a:cubicBezTo>
                    <a:pt x="97" y="2104"/>
                    <a:pt x="122" y="2093"/>
                    <a:pt x="122" y="2056"/>
                  </a:cubicBezTo>
                  <a:cubicBezTo>
                    <a:pt x="158" y="1715"/>
                    <a:pt x="158" y="1363"/>
                    <a:pt x="158" y="998"/>
                  </a:cubicBezTo>
                  <a:lnTo>
                    <a:pt x="158" y="815"/>
                  </a:lnTo>
                  <a:cubicBezTo>
                    <a:pt x="158" y="548"/>
                    <a:pt x="146" y="280"/>
                    <a:pt x="97" y="37"/>
                  </a:cubicBezTo>
                  <a:cubicBezTo>
                    <a:pt x="97" y="13"/>
                    <a:pt x="85" y="1"/>
                    <a:pt x="7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3" name="Google Shape;1166;p31">
              <a:extLst>
                <a:ext uri="{FF2B5EF4-FFF2-40B4-BE49-F238E27FC236}">
                  <a16:creationId xmlns:a16="http://schemas.microsoft.com/office/drawing/2014/main" id="{633C58AC-A608-5302-0B95-31249D01721E}"/>
                </a:ext>
              </a:extLst>
            </p:cNvPr>
            <p:cNvSpPr/>
            <p:nvPr/>
          </p:nvSpPr>
          <p:spPr>
            <a:xfrm>
              <a:off x="9037321" y="3704794"/>
              <a:ext cx="96865" cy="8663"/>
            </a:xfrm>
            <a:custGeom>
              <a:avLst/>
              <a:gdLst/>
              <a:ahLst/>
              <a:cxnLst/>
              <a:rect l="l" t="t" r="r" b="b"/>
              <a:pathLst>
                <a:path w="1968" h="176" extrusionOk="0">
                  <a:moveTo>
                    <a:pt x="1056" y="1"/>
                  </a:moveTo>
                  <a:cubicBezTo>
                    <a:pt x="910" y="1"/>
                    <a:pt x="751" y="25"/>
                    <a:pt x="594" y="25"/>
                  </a:cubicBezTo>
                  <a:cubicBezTo>
                    <a:pt x="526" y="25"/>
                    <a:pt x="408" y="7"/>
                    <a:pt x="295" y="7"/>
                  </a:cubicBezTo>
                  <a:cubicBezTo>
                    <a:pt x="165" y="7"/>
                    <a:pt x="42" y="31"/>
                    <a:pt x="10" y="135"/>
                  </a:cubicBezTo>
                  <a:cubicBezTo>
                    <a:pt x="0" y="162"/>
                    <a:pt x="19" y="176"/>
                    <a:pt x="39" y="176"/>
                  </a:cubicBezTo>
                  <a:cubicBezTo>
                    <a:pt x="45" y="176"/>
                    <a:pt x="52" y="174"/>
                    <a:pt x="59" y="171"/>
                  </a:cubicBezTo>
                  <a:cubicBezTo>
                    <a:pt x="98" y="132"/>
                    <a:pt x="153" y="121"/>
                    <a:pt x="211" y="121"/>
                  </a:cubicBezTo>
                  <a:cubicBezTo>
                    <a:pt x="277" y="121"/>
                    <a:pt x="347" y="135"/>
                    <a:pt x="399" y="135"/>
                  </a:cubicBezTo>
                  <a:lnTo>
                    <a:pt x="715" y="135"/>
                  </a:lnTo>
                  <a:cubicBezTo>
                    <a:pt x="782" y="129"/>
                    <a:pt x="840" y="125"/>
                    <a:pt x="897" y="125"/>
                  </a:cubicBezTo>
                  <a:cubicBezTo>
                    <a:pt x="955" y="125"/>
                    <a:pt x="1013" y="129"/>
                    <a:pt x="1080" y="135"/>
                  </a:cubicBezTo>
                  <a:lnTo>
                    <a:pt x="1189" y="135"/>
                  </a:lnTo>
                  <a:cubicBezTo>
                    <a:pt x="1311" y="135"/>
                    <a:pt x="1408" y="135"/>
                    <a:pt x="1530" y="122"/>
                  </a:cubicBezTo>
                  <a:cubicBezTo>
                    <a:pt x="1545" y="121"/>
                    <a:pt x="1562" y="120"/>
                    <a:pt x="1579" y="120"/>
                  </a:cubicBezTo>
                  <a:cubicBezTo>
                    <a:pt x="1664" y="120"/>
                    <a:pt x="1764" y="137"/>
                    <a:pt x="1861" y="137"/>
                  </a:cubicBezTo>
                  <a:cubicBezTo>
                    <a:pt x="1880" y="137"/>
                    <a:pt x="1900" y="137"/>
                    <a:pt x="1919" y="135"/>
                  </a:cubicBezTo>
                  <a:cubicBezTo>
                    <a:pt x="1956" y="135"/>
                    <a:pt x="1967" y="74"/>
                    <a:pt x="1931" y="74"/>
                  </a:cubicBezTo>
                  <a:cubicBezTo>
                    <a:pt x="1797" y="49"/>
                    <a:pt x="1676" y="38"/>
                    <a:pt x="1542" y="1"/>
                  </a:cubicBezTo>
                  <a:cubicBezTo>
                    <a:pt x="1530" y="1"/>
                    <a:pt x="1505" y="1"/>
                    <a:pt x="1505" y="13"/>
                  </a:cubicBezTo>
                  <a:cubicBezTo>
                    <a:pt x="1499" y="19"/>
                    <a:pt x="1471" y="22"/>
                    <a:pt x="1431" y="22"/>
                  </a:cubicBezTo>
                  <a:cubicBezTo>
                    <a:pt x="1310" y="22"/>
                    <a:pt x="1083" y="1"/>
                    <a:pt x="105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4" name="Google Shape;1167;p31">
              <a:extLst>
                <a:ext uri="{FF2B5EF4-FFF2-40B4-BE49-F238E27FC236}">
                  <a16:creationId xmlns:a16="http://schemas.microsoft.com/office/drawing/2014/main" id="{81155B39-FEA7-174E-A934-8D28A20A1288}"/>
                </a:ext>
              </a:extLst>
            </p:cNvPr>
            <p:cNvSpPr/>
            <p:nvPr/>
          </p:nvSpPr>
          <p:spPr>
            <a:xfrm>
              <a:off x="9037174" y="3704204"/>
              <a:ext cx="96422" cy="9647"/>
            </a:xfrm>
            <a:custGeom>
              <a:avLst/>
              <a:gdLst/>
              <a:ahLst/>
              <a:cxnLst/>
              <a:rect l="l" t="t" r="r" b="b"/>
              <a:pathLst>
                <a:path w="1959" h="196" extrusionOk="0">
                  <a:moveTo>
                    <a:pt x="1527" y="16"/>
                  </a:moveTo>
                  <a:cubicBezTo>
                    <a:pt x="1533" y="16"/>
                    <a:pt x="1539" y="19"/>
                    <a:pt x="1545" y="25"/>
                  </a:cubicBezTo>
                  <a:cubicBezTo>
                    <a:pt x="1643" y="50"/>
                    <a:pt x="1751" y="61"/>
                    <a:pt x="1849" y="74"/>
                  </a:cubicBezTo>
                  <a:cubicBezTo>
                    <a:pt x="1873" y="86"/>
                    <a:pt x="1897" y="86"/>
                    <a:pt x="1934" y="86"/>
                  </a:cubicBezTo>
                  <a:cubicBezTo>
                    <a:pt x="1946" y="86"/>
                    <a:pt x="1946" y="98"/>
                    <a:pt x="1946" y="110"/>
                  </a:cubicBezTo>
                  <a:cubicBezTo>
                    <a:pt x="1946" y="123"/>
                    <a:pt x="1934" y="134"/>
                    <a:pt x="1922" y="134"/>
                  </a:cubicBezTo>
                  <a:cubicBezTo>
                    <a:pt x="1902" y="138"/>
                    <a:pt x="1880" y="140"/>
                    <a:pt x="1858" y="140"/>
                  </a:cubicBezTo>
                  <a:cubicBezTo>
                    <a:pt x="1814" y="140"/>
                    <a:pt x="1768" y="134"/>
                    <a:pt x="1727" y="134"/>
                  </a:cubicBezTo>
                  <a:cubicBezTo>
                    <a:pt x="1676" y="126"/>
                    <a:pt x="1631" y="117"/>
                    <a:pt x="1587" y="117"/>
                  </a:cubicBezTo>
                  <a:cubicBezTo>
                    <a:pt x="1569" y="117"/>
                    <a:pt x="1551" y="119"/>
                    <a:pt x="1533" y="123"/>
                  </a:cubicBezTo>
                  <a:cubicBezTo>
                    <a:pt x="1448" y="134"/>
                    <a:pt x="1375" y="134"/>
                    <a:pt x="1302" y="134"/>
                  </a:cubicBezTo>
                  <a:lnTo>
                    <a:pt x="1083" y="134"/>
                  </a:lnTo>
                  <a:cubicBezTo>
                    <a:pt x="1022" y="128"/>
                    <a:pt x="964" y="125"/>
                    <a:pt x="903" y="125"/>
                  </a:cubicBezTo>
                  <a:cubicBezTo>
                    <a:pt x="843" y="125"/>
                    <a:pt x="779" y="128"/>
                    <a:pt x="706" y="134"/>
                  </a:cubicBezTo>
                  <a:cubicBezTo>
                    <a:pt x="641" y="134"/>
                    <a:pt x="571" y="140"/>
                    <a:pt x="502" y="140"/>
                  </a:cubicBezTo>
                  <a:cubicBezTo>
                    <a:pt x="468" y="140"/>
                    <a:pt x="434" y="138"/>
                    <a:pt x="402" y="134"/>
                  </a:cubicBezTo>
                  <a:lnTo>
                    <a:pt x="329" y="134"/>
                  </a:lnTo>
                  <a:cubicBezTo>
                    <a:pt x="294" y="129"/>
                    <a:pt x="253" y="125"/>
                    <a:pt x="213" y="125"/>
                  </a:cubicBezTo>
                  <a:cubicBezTo>
                    <a:pt x="154" y="125"/>
                    <a:pt x="97" y="135"/>
                    <a:pt x="62" y="171"/>
                  </a:cubicBezTo>
                  <a:cubicBezTo>
                    <a:pt x="55" y="177"/>
                    <a:pt x="49" y="180"/>
                    <a:pt x="43" y="180"/>
                  </a:cubicBezTo>
                  <a:cubicBezTo>
                    <a:pt x="37" y="180"/>
                    <a:pt x="31" y="177"/>
                    <a:pt x="25" y="171"/>
                  </a:cubicBezTo>
                  <a:lnTo>
                    <a:pt x="25" y="159"/>
                  </a:lnTo>
                  <a:cubicBezTo>
                    <a:pt x="62" y="50"/>
                    <a:pt x="170" y="25"/>
                    <a:pt x="292" y="25"/>
                  </a:cubicBezTo>
                  <a:cubicBezTo>
                    <a:pt x="353" y="25"/>
                    <a:pt x="414" y="37"/>
                    <a:pt x="462" y="37"/>
                  </a:cubicBezTo>
                  <a:cubicBezTo>
                    <a:pt x="524" y="37"/>
                    <a:pt x="560" y="50"/>
                    <a:pt x="597" y="50"/>
                  </a:cubicBezTo>
                  <a:cubicBezTo>
                    <a:pt x="657" y="37"/>
                    <a:pt x="718" y="37"/>
                    <a:pt x="779" y="37"/>
                  </a:cubicBezTo>
                  <a:cubicBezTo>
                    <a:pt x="876" y="25"/>
                    <a:pt x="973" y="25"/>
                    <a:pt x="1059" y="25"/>
                  </a:cubicBezTo>
                  <a:lnTo>
                    <a:pt x="1107" y="25"/>
                  </a:lnTo>
                  <a:cubicBezTo>
                    <a:pt x="1241" y="37"/>
                    <a:pt x="1338" y="44"/>
                    <a:pt x="1404" y="44"/>
                  </a:cubicBezTo>
                  <a:cubicBezTo>
                    <a:pt x="1469" y="44"/>
                    <a:pt x="1502" y="37"/>
                    <a:pt x="1508" y="25"/>
                  </a:cubicBezTo>
                  <a:cubicBezTo>
                    <a:pt x="1515" y="19"/>
                    <a:pt x="1521" y="16"/>
                    <a:pt x="1527" y="16"/>
                  </a:cubicBezTo>
                  <a:close/>
                  <a:moveTo>
                    <a:pt x="1059" y="1"/>
                  </a:moveTo>
                  <a:cubicBezTo>
                    <a:pt x="973" y="1"/>
                    <a:pt x="876" y="13"/>
                    <a:pt x="779" y="13"/>
                  </a:cubicBezTo>
                  <a:cubicBezTo>
                    <a:pt x="718" y="25"/>
                    <a:pt x="657" y="25"/>
                    <a:pt x="597" y="25"/>
                  </a:cubicBezTo>
                  <a:lnTo>
                    <a:pt x="475" y="25"/>
                  </a:lnTo>
                  <a:cubicBezTo>
                    <a:pt x="416" y="17"/>
                    <a:pt x="351" y="11"/>
                    <a:pt x="290" y="11"/>
                  </a:cubicBezTo>
                  <a:cubicBezTo>
                    <a:pt x="160" y="11"/>
                    <a:pt x="42" y="40"/>
                    <a:pt x="0" y="147"/>
                  </a:cubicBezTo>
                  <a:cubicBezTo>
                    <a:pt x="0" y="171"/>
                    <a:pt x="13" y="183"/>
                    <a:pt x="25" y="196"/>
                  </a:cubicBezTo>
                  <a:lnTo>
                    <a:pt x="49" y="196"/>
                  </a:lnTo>
                  <a:cubicBezTo>
                    <a:pt x="49" y="196"/>
                    <a:pt x="62" y="196"/>
                    <a:pt x="73" y="183"/>
                  </a:cubicBezTo>
                  <a:cubicBezTo>
                    <a:pt x="114" y="151"/>
                    <a:pt x="169" y="145"/>
                    <a:pt x="231" y="145"/>
                  </a:cubicBezTo>
                  <a:cubicBezTo>
                    <a:pt x="263" y="145"/>
                    <a:pt x="296" y="147"/>
                    <a:pt x="329" y="147"/>
                  </a:cubicBezTo>
                  <a:cubicBezTo>
                    <a:pt x="353" y="159"/>
                    <a:pt x="378" y="159"/>
                    <a:pt x="402" y="159"/>
                  </a:cubicBezTo>
                  <a:cubicBezTo>
                    <a:pt x="499" y="159"/>
                    <a:pt x="608" y="159"/>
                    <a:pt x="718" y="147"/>
                  </a:cubicBezTo>
                  <a:cubicBezTo>
                    <a:pt x="852" y="147"/>
                    <a:pt x="949" y="147"/>
                    <a:pt x="1083" y="159"/>
                  </a:cubicBezTo>
                  <a:lnTo>
                    <a:pt x="1192" y="159"/>
                  </a:lnTo>
                  <a:cubicBezTo>
                    <a:pt x="1229" y="159"/>
                    <a:pt x="1265" y="159"/>
                    <a:pt x="1302" y="147"/>
                  </a:cubicBezTo>
                  <a:cubicBezTo>
                    <a:pt x="1375" y="147"/>
                    <a:pt x="1448" y="147"/>
                    <a:pt x="1533" y="134"/>
                  </a:cubicBezTo>
                  <a:cubicBezTo>
                    <a:pt x="1594" y="134"/>
                    <a:pt x="1654" y="134"/>
                    <a:pt x="1715" y="147"/>
                  </a:cubicBezTo>
                  <a:cubicBezTo>
                    <a:pt x="1788" y="159"/>
                    <a:pt x="1861" y="159"/>
                    <a:pt x="1922" y="159"/>
                  </a:cubicBezTo>
                  <a:cubicBezTo>
                    <a:pt x="1946" y="159"/>
                    <a:pt x="1959" y="134"/>
                    <a:pt x="1959" y="110"/>
                  </a:cubicBezTo>
                  <a:cubicBezTo>
                    <a:pt x="1959" y="86"/>
                    <a:pt x="1946" y="74"/>
                    <a:pt x="1934" y="74"/>
                  </a:cubicBezTo>
                  <a:cubicBezTo>
                    <a:pt x="1910" y="74"/>
                    <a:pt x="1873" y="61"/>
                    <a:pt x="1849" y="61"/>
                  </a:cubicBezTo>
                  <a:cubicBezTo>
                    <a:pt x="1751" y="50"/>
                    <a:pt x="1654" y="37"/>
                    <a:pt x="1545" y="1"/>
                  </a:cubicBezTo>
                  <a:cubicBezTo>
                    <a:pt x="1533" y="1"/>
                    <a:pt x="1508" y="1"/>
                    <a:pt x="1497" y="13"/>
                  </a:cubicBezTo>
                  <a:cubicBezTo>
                    <a:pt x="1489" y="20"/>
                    <a:pt x="1462" y="27"/>
                    <a:pt x="1383" y="27"/>
                  </a:cubicBezTo>
                  <a:cubicBezTo>
                    <a:pt x="1324" y="27"/>
                    <a:pt x="1237" y="23"/>
                    <a:pt x="1107" y="13"/>
                  </a:cubicBezTo>
                  <a:cubicBezTo>
                    <a:pt x="1083" y="13"/>
                    <a:pt x="1070" y="1"/>
                    <a:pt x="105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5" name="Google Shape;1168;p31">
              <a:extLst>
                <a:ext uri="{FF2B5EF4-FFF2-40B4-BE49-F238E27FC236}">
                  <a16:creationId xmlns:a16="http://schemas.microsoft.com/office/drawing/2014/main" id="{75EA6475-5ED4-E6E6-B26E-CF093612F281}"/>
                </a:ext>
              </a:extLst>
            </p:cNvPr>
            <p:cNvSpPr/>
            <p:nvPr/>
          </p:nvSpPr>
          <p:spPr>
            <a:xfrm>
              <a:off x="9037321" y="3715525"/>
              <a:ext cx="65561" cy="8417"/>
            </a:xfrm>
            <a:custGeom>
              <a:avLst/>
              <a:gdLst/>
              <a:ahLst/>
              <a:cxnLst/>
              <a:rect l="l" t="t" r="r" b="b"/>
              <a:pathLst>
                <a:path w="1332" h="171" extrusionOk="0">
                  <a:moveTo>
                    <a:pt x="1024" y="1"/>
                  </a:moveTo>
                  <a:cubicBezTo>
                    <a:pt x="884" y="1"/>
                    <a:pt x="745" y="14"/>
                    <a:pt x="605" y="14"/>
                  </a:cubicBezTo>
                  <a:cubicBezTo>
                    <a:pt x="472" y="14"/>
                    <a:pt x="326" y="39"/>
                    <a:pt x="180" y="50"/>
                  </a:cubicBezTo>
                  <a:cubicBezTo>
                    <a:pt x="107" y="50"/>
                    <a:pt x="59" y="63"/>
                    <a:pt x="10" y="136"/>
                  </a:cubicBezTo>
                  <a:cubicBezTo>
                    <a:pt x="1" y="153"/>
                    <a:pt x="17" y="170"/>
                    <a:pt x="35" y="170"/>
                  </a:cubicBezTo>
                  <a:cubicBezTo>
                    <a:pt x="43" y="170"/>
                    <a:pt x="51" y="167"/>
                    <a:pt x="59" y="160"/>
                  </a:cubicBezTo>
                  <a:cubicBezTo>
                    <a:pt x="89" y="134"/>
                    <a:pt x="128" y="127"/>
                    <a:pt x="171" y="127"/>
                  </a:cubicBezTo>
                  <a:cubicBezTo>
                    <a:pt x="231" y="127"/>
                    <a:pt x="297" y="141"/>
                    <a:pt x="357" y="141"/>
                  </a:cubicBezTo>
                  <a:cubicBezTo>
                    <a:pt x="376" y="141"/>
                    <a:pt x="394" y="140"/>
                    <a:pt x="411" y="136"/>
                  </a:cubicBezTo>
                  <a:cubicBezTo>
                    <a:pt x="460" y="123"/>
                    <a:pt x="504" y="120"/>
                    <a:pt x="546" y="120"/>
                  </a:cubicBezTo>
                  <a:cubicBezTo>
                    <a:pt x="586" y="120"/>
                    <a:pt x="625" y="123"/>
                    <a:pt x="667" y="123"/>
                  </a:cubicBezTo>
                  <a:cubicBezTo>
                    <a:pt x="838" y="123"/>
                    <a:pt x="1002" y="81"/>
                    <a:pt x="1171" y="81"/>
                  </a:cubicBezTo>
                  <a:cubicBezTo>
                    <a:pt x="1205" y="81"/>
                    <a:pt x="1240" y="83"/>
                    <a:pt x="1275" y="87"/>
                  </a:cubicBezTo>
                  <a:cubicBezTo>
                    <a:pt x="1278" y="88"/>
                    <a:pt x="1281" y="89"/>
                    <a:pt x="1284" y="89"/>
                  </a:cubicBezTo>
                  <a:cubicBezTo>
                    <a:pt x="1314" y="89"/>
                    <a:pt x="1332" y="37"/>
                    <a:pt x="1299" y="26"/>
                  </a:cubicBezTo>
                  <a:cubicBezTo>
                    <a:pt x="1207" y="7"/>
                    <a:pt x="1115" y="1"/>
                    <a:pt x="102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6" name="Google Shape;1169;p31">
              <a:extLst>
                <a:ext uri="{FF2B5EF4-FFF2-40B4-BE49-F238E27FC236}">
                  <a16:creationId xmlns:a16="http://schemas.microsoft.com/office/drawing/2014/main" id="{B8766629-7438-D75F-FD8E-6E80669B50BD}"/>
                </a:ext>
              </a:extLst>
            </p:cNvPr>
            <p:cNvSpPr/>
            <p:nvPr/>
          </p:nvSpPr>
          <p:spPr>
            <a:xfrm>
              <a:off x="9037174" y="3715033"/>
              <a:ext cx="65315" cy="9598"/>
            </a:xfrm>
            <a:custGeom>
              <a:avLst/>
              <a:gdLst/>
              <a:ahLst/>
              <a:cxnLst/>
              <a:rect l="l" t="t" r="r" b="b"/>
              <a:pathLst>
                <a:path w="1327" h="195" extrusionOk="0">
                  <a:moveTo>
                    <a:pt x="986" y="24"/>
                  </a:moveTo>
                  <a:cubicBezTo>
                    <a:pt x="1095" y="24"/>
                    <a:pt x="1192" y="24"/>
                    <a:pt x="1302" y="49"/>
                  </a:cubicBezTo>
                  <a:cubicBezTo>
                    <a:pt x="1314" y="49"/>
                    <a:pt x="1314" y="60"/>
                    <a:pt x="1314" y="73"/>
                  </a:cubicBezTo>
                  <a:cubicBezTo>
                    <a:pt x="1314" y="81"/>
                    <a:pt x="1308" y="90"/>
                    <a:pt x="1300" y="90"/>
                  </a:cubicBezTo>
                  <a:cubicBezTo>
                    <a:pt x="1297" y="90"/>
                    <a:pt x="1293" y="88"/>
                    <a:pt x="1289" y="85"/>
                  </a:cubicBezTo>
                  <a:cubicBezTo>
                    <a:pt x="1251" y="81"/>
                    <a:pt x="1213" y="80"/>
                    <a:pt x="1176" y="80"/>
                  </a:cubicBezTo>
                  <a:cubicBezTo>
                    <a:pt x="1085" y="80"/>
                    <a:pt x="999" y="88"/>
                    <a:pt x="913" y="97"/>
                  </a:cubicBezTo>
                  <a:cubicBezTo>
                    <a:pt x="840" y="109"/>
                    <a:pt x="754" y="121"/>
                    <a:pt x="670" y="121"/>
                  </a:cubicBezTo>
                  <a:lnTo>
                    <a:pt x="621" y="121"/>
                  </a:lnTo>
                  <a:cubicBezTo>
                    <a:pt x="548" y="121"/>
                    <a:pt x="487" y="121"/>
                    <a:pt x="414" y="133"/>
                  </a:cubicBezTo>
                  <a:cubicBezTo>
                    <a:pt x="402" y="137"/>
                    <a:pt x="388" y="139"/>
                    <a:pt x="374" y="139"/>
                  </a:cubicBezTo>
                  <a:cubicBezTo>
                    <a:pt x="345" y="139"/>
                    <a:pt x="313" y="133"/>
                    <a:pt x="280" y="133"/>
                  </a:cubicBezTo>
                  <a:cubicBezTo>
                    <a:pt x="252" y="129"/>
                    <a:pt x="224" y="127"/>
                    <a:pt x="197" y="127"/>
                  </a:cubicBezTo>
                  <a:cubicBezTo>
                    <a:pt x="142" y="127"/>
                    <a:pt x="90" y="137"/>
                    <a:pt x="49" y="170"/>
                  </a:cubicBezTo>
                  <a:lnTo>
                    <a:pt x="25" y="170"/>
                  </a:lnTo>
                  <a:cubicBezTo>
                    <a:pt x="25" y="170"/>
                    <a:pt x="13" y="157"/>
                    <a:pt x="25" y="146"/>
                  </a:cubicBezTo>
                  <a:cubicBezTo>
                    <a:pt x="62" y="73"/>
                    <a:pt x="110" y="73"/>
                    <a:pt x="183" y="60"/>
                  </a:cubicBezTo>
                  <a:cubicBezTo>
                    <a:pt x="243" y="60"/>
                    <a:pt x="305" y="60"/>
                    <a:pt x="365" y="49"/>
                  </a:cubicBezTo>
                  <a:cubicBezTo>
                    <a:pt x="438" y="36"/>
                    <a:pt x="524" y="36"/>
                    <a:pt x="608" y="36"/>
                  </a:cubicBezTo>
                  <a:cubicBezTo>
                    <a:pt x="670" y="24"/>
                    <a:pt x="730" y="24"/>
                    <a:pt x="791" y="24"/>
                  </a:cubicBezTo>
                  <a:close/>
                  <a:moveTo>
                    <a:pt x="1021" y="1"/>
                  </a:moveTo>
                  <a:cubicBezTo>
                    <a:pt x="944" y="1"/>
                    <a:pt x="868" y="6"/>
                    <a:pt x="791" y="12"/>
                  </a:cubicBezTo>
                  <a:lnTo>
                    <a:pt x="608" y="12"/>
                  </a:lnTo>
                  <a:cubicBezTo>
                    <a:pt x="524" y="12"/>
                    <a:pt x="438" y="24"/>
                    <a:pt x="365" y="36"/>
                  </a:cubicBezTo>
                  <a:cubicBezTo>
                    <a:pt x="305" y="36"/>
                    <a:pt x="243" y="49"/>
                    <a:pt x="183" y="49"/>
                  </a:cubicBezTo>
                  <a:cubicBezTo>
                    <a:pt x="110" y="49"/>
                    <a:pt x="49" y="60"/>
                    <a:pt x="13" y="133"/>
                  </a:cubicBezTo>
                  <a:cubicBezTo>
                    <a:pt x="0" y="157"/>
                    <a:pt x="0" y="170"/>
                    <a:pt x="13" y="182"/>
                  </a:cubicBezTo>
                  <a:cubicBezTo>
                    <a:pt x="25" y="182"/>
                    <a:pt x="37" y="194"/>
                    <a:pt x="37" y="194"/>
                  </a:cubicBezTo>
                  <a:cubicBezTo>
                    <a:pt x="49" y="194"/>
                    <a:pt x="62" y="182"/>
                    <a:pt x="62" y="182"/>
                  </a:cubicBezTo>
                  <a:cubicBezTo>
                    <a:pt x="101" y="150"/>
                    <a:pt x="146" y="144"/>
                    <a:pt x="193" y="144"/>
                  </a:cubicBezTo>
                  <a:cubicBezTo>
                    <a:pt x="218" y="144"/>
                    <a:pt x="243" y="146"/>
                    <a:pt x="268" y="146"/>
                  </a:cubicBezTo>
                  <a:cubicBezTo>
                    <a:pt x="292" y="152"/>
                    <a:pt x="320" y="155"/>
                    <a:pt x="346" y="155"/>
                  </a:cubicBezTo>
                  <a:cubicBezTo>
                    <a:pt x="371" y="155"/>
                    <a:pt x="396" y="152"/>
                    <a:pt x="414" y="146"/>
                  </a:cubicBezTo>
                  <a:cubicBezTo>
                    <a:pt x="487" y="133"/>
                    <a:pt x="548" y="133"/>
                    <a:pt x="621" y="133"/>
                  </a:cubicBezTo>
                  <a:lnTo>
                    <a:pt x="670" y="133"/>
                  </a:lnTo>
                  <a:cubicBezTo>
                    <a:pt x="754" y="133"/>
                    <a:pt x="840" y="133"/>
                    <a:pt x="913" y="121"/>
                  </a:cubicBezTo>
                  <a:cubicBezTo>
                    <a:pt x="997" y="113"/>
                    <a:pt x="1081" y="98"/>
                    <a:pt x="1165" y="98"/>
                  </a:cubicBezTo>
                  <a:cubicBezTo>
                    <a:pt x="1202" y="98"/>
                    <a:pt x="1240" y="101"/>
                    <a:pt x="1278" y="109"/>
                  </a:cubicBezTo>
                  <a:cubicBezTo>
                    <a:pt x="1302" y="109"/>
                    <a:pt x="1326" y="97"/>
                    <a:pt x="1326" y="73"/>
                  </a:cubicBezTo>
                  <a:cubicBezTo>
                    <a:pt x="1326" y="60"/>
                    <a:pt x="1326" y="36"/>
                    <a:pt x="1302" y="36"/>
                  </a:cubicBezTo>
                  <a:cubicBezTo>
                    <a:pt x="1208" y="9"/>
                    <a:pt x="1114" y="1"/>
                    <a:pt x="102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7" name="Google Shape;1170;p31">
              <a:extLst>
                <a:ext uri="{FF2B5EF4-FFF2-40B4-BE49-F238E27FC236}">
                  <a16:creationId xmlns:a16="http://schemas.microsoft.com/office/drawing/2014/main" id="{01B58CE4-37E1-33D6-F2E0-43F32C3FC785}"/>
                </a:ext>
              </a:extLst>
            </p:cNvPr>
            <p:cNvSpPr/>
            <p:nvPr/>
          </p:nvSpPr>
          <p:spPr>
            <a:xfrm>
              <a:off x="9118685" y="3803779"/>
              <a:ext cx="40065" cy="32781"/>
            </a:xfrm>
            <a:custGeom>
              <a:avLst/>
              <a:gdLst/>
              <a:ahLst/>
              <a:cxnLst/>
              <a:rect l="l" t="t" r="r" b="b"/>
              <a:pathLst>
                <a:path w="814" h="666" extrusionOk="0">
                  <a:moveTo>
                    <a:pt x="281" y="51"/>
                  </a:moveTo>
                  <a:cubicBezTo>
                    <a:pt x="282" y="67"/>
                    <a:pt x="295" y="81"/>
                    <a:pt x="314" y="81"/>
                  </a:cubicBezTo>
                  <a:cubicBezTo>
                    <a:pt x="333" y="78"/>
                    <a:pt x="352" y="77"/>
                    <a:pt x="371" y="77"/>
                  </a:cubicBezTo>
                  <a:cubicBezTo>
                    <a:pt x="497" y="77"/>
                    <a:pt x="614" y="146"/>
                    <a:pt x="668" y="252"/>
                  </a:cubicBezTo>
                  <a:cubicBezTo>
                    <a:pt x="752" y="422"/>
                    <a:pt x="606" y="556"/>
                    <a:pt x="460" y="581"/>
                  </a:cubicBezTo>
                  <a:cubicBezTo>
                    <a:pt x="441" y="584"/>
                    <a:pt x="422" y="586"/>
                    <a:pt x="402" y="586"/>
                  </a:cubicBezTo>
                  <a:cubicBezTo>
                    <a:pt x="290" y="586"/>
                    <a:pt x="184" y="526"/>
                    <a:pt x="132" y="422"/>
                  </a:cubicBezTo>
                  <a:cubicBezTo>
                    <a:pt x="55" y="290"/>
                    <a:pt x="107" y="58"/>
                    <a:pt x="281" y="51"/>
                  </a:cubicBezTo>
                  <a:close/>
                  <a:moveTo>
                    <a:pt x="288" y="1"/>
                  </a:moveTo>
                  <a:cubicBezTo>
                    <a:pt x="115" y="1"/>
                    <a:pt x="1" y="175"/>
                    <a:pt x="23" y="349"/>
                  </a:cubicBezTo>
                  <a:cubicBezTo>
                    <a:pt x="46" y="535"/>
                    <a:pt x="214" y="666"/>
                    <a:pt x="399" y="666"/>
                  </a:cubicBezTo>
                  <a:cubicBezTo>
                    <a:pt x="407" y="666"/>
                    <a:pt x="416" y="666"/>
                    <a:pt x="424" y="665"/>
                  </a:cubicBezTo>
                  <a:cubicBezTo>
                    <a:pt x="606" y="653"/>
                    <a:pt x="813" y="508"/>
                    <a:pt x="777" y="313"/>
                  </a:cubicBezTo>
                  <a:cubicBezTo>
                    <a:pt x="736" y="130"/>
                    <a:pt x="576" y="6"/>
                    <a:pt x="405" y="6"/>
                  </a:cubicBezTo>
                  <a:cubicBezTo>
                    <a:pt x="388" y="6"/>
                    <a:pt x="371" y="7"/>
                    <a:pt x="355" y="10"/>
                  </a:cubicBezTo>
                  <a:lnTo>
                    <a:pt x="355" y="10"/>
                  </a:lnTo>
                  <a:cubicBezTo>
                    <a:pt x="354" y="9"/>
                    <a:pt x="352" y="9"/>
                    <a:pt x="351" y="8"/>
                  </a:cubicBezTo>
                  <a:cubicBezTo>
                    <a:pt x="329" y="3"/>
                    <a:pt x="308" y="1"/>
                    <a:pt x="28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8" name="Google Shape;1171;p31">
              <a:extLst>
                <a:ext uri="{FF2B5EF4-FFF2-40B4-BE49-F238E27FC236}">
                  <a16:creationId xmlns:a16="http://schemas.microsoft.com/office/drawing/2014/main" id="{F233A55F-36DF-2DCA-07BF-3D387390A38A}"/>
                </a:ext>
              </a:extLst>
            </p:cNvPr>
            <p:cNvSpPr/>
            <p:nvPr/>
          </p:nvSpPr>
          <p:spPr>
            <a:xfrm>
              <a:off x="9118586" y="3803583"/>
              <a:ext cx="38982" cy="33568"/>
            </a:xfrm>
            <a:custGeom>
              <a:avLst/>
              <a:gdLst/>
              <a:ahLst/>
              <a:cxnLst/>
              <a:rect l="l" t="t" r="r" b="b"/>
              <a:pathLst>
                <a:path w="792" h="682" extrusionOk="0">
                  <a:moveTo>
                    <a:pt x="353" y="25"/>
                  </a:moveTo>
                  <a:cubicBezTo>
                    <a:pt x="365" y="25"/>
                    <a:pt x="365" y="37"/>
                    <a:pt x="365" y="49"/>
                  </a:cubicBezTo>
                  <a:cubicBezTo>
                    <a:pt x="365" y="49"/>
                    <a:pt x="353" y="61"/>
                    <a:pt x="341" y="61"/>
                  </a:cubicBezTo>
                  <a:cubicBezTo>
                    <a:pt x="329" y="49"/>
                    <a:pt x="305" y="49"/>
                    <a:pt x="292" y="49"/>
                  </a:cubicBezTo>
                  <a:cubicBezTo>
                    <a:pt x="292" y="37"/>
                    <a:pt x="292" y="37"/>
                    <a:pt x="305" y="37"/>
                  </a:cubicBezTo>
                  <a:cubicBezTo>
                    <a:pt x="316" y="25"/>
                    <a:pt x="341" y="25"/>
                    <a:pt x="353" y="25"/>
                  </a:cubicBezTo>
                  <a:close/>
                  <a:moveTo>
                    <a:pt x="292" y="61"/>
                  </a:moveTo>
                  <a:lnTo>
                    <a:pt x="292" y="61"/>
                  </a:lnTo>
                  <a:cubicBezTo>
                    <a:pt x="305" y="74"/>
                    <a:pt x="329" y="74"/>
                    <a:pt x="341" y="74"/>
                  </a:cubicBezTo>
                  <a:lnTo>
                    <a:pt x="316" y="74"/>
                  </a:lnTo>
                  <a:cubicBezTo>
                    <a:pt x="305" y="74"/>
                    <a:pt x="305" y="74"/>
                    <a:pt x="292" y="61"/>
                  </a:cubicBezTo>
                  <a:close/>
                  <a:moveTo>
                    <a:pt x="280" y="61"/>
                  </a:moveTo>
                  <a:cubicBezTo>
                    <a:pt x="280" y="85"/>
                    <a:pt x="305" y="98"/>
                    <a:pt x="329" y="98"/>
                  </a:cubicBezTo>
                  <a:cubicBezTo>
                    <a:pt x="348" y="95"/>
                    <a:pt x="368" y="93"/>
                    <a:pt x="387" y="93"/>
                  </a:cubicBezTo>
                  <a:cubicBezTo>
                    <a:pt x="500" y="93"/>
                    <a:pt x="605" y="154"/>
                    <a:pt x="657" y="268"/>
                  </a:cubicBezTo>
                  <a:cubicBezTo>
                    <a:pt x="694" y="317"/>
                    <a:pt x="694" y="377"/>
                    <a:pt x="670" y="439"/>
                  </a:cubicBezTo>
                  <a:cubicBezTo>
                    <a:pt x="633" y="499"/>
                    <a:pt x="548" y="560"/>
                    <a:pt x="462" y="572"/>
                  </a:cubicBezTo>
                  <a:cubicBezTo>
                    <a:pt x="441" y="575"/>
                    <a:pt x="420" y="577"/>
                    <a:pt x="399" y="577"/>
                  </a:cubicBezTo>
                  <a:cubicBezTo>
                    <a:pt x="282" y="577"/>
                    <a:pt x="186" y="520"/>
                    <a:pt x="134" y="426"/>
                  </a:cubicBezTo>
                  <a:cubicBezTo>
                    <a:pt x="86" y="329"/>
                    <a:pt x="97" y="207"/>
                    <a:pt x="159" y="134"/>
                  </a:cubicBezTo>
                  <a:cubicBezTo>
                    <a:pt x="183" y="98"/>
                    <a:pt x="219" y="74"/>
                    <a:pt x="280" y="61"/>
                  </a:cubicBezTo>
                  <a:close/>
                  <a:moveTo>
                    <a:pt x="305" y="12"/>
                  </a:moveTo>
                  <a:cubicBezTo>
                    <a:pt x="280" y="25"/>
                    <a:pt x="280" y="37"/>
                    <a:pt x="280" y="49"/>
                  </a:cubicBezTo>
                  <a:cubicBezTo>
                    <a:pt x="219" y="49"/>
                    <a:pt x="170" y="74"/>
                    <a:pt x="146" y="122"/>
                  </a:cubicBezTo>
                  <a:cubicBezTo>
                    <a:pt x="86" y="195"/>
                    <a:pt x="73" y="341"/>
                    <a:pt x="122" y="426"/>
                  </a:cubicBezTo>
                  <a:cubicBezTo>
                    <a:pt x="174" y="541"/>
                    <a:pt x="279" y="601"/>
                    <a:pt x="400" y="601"/>
                  </a:cubicBezTo>
                  <a:cubicBezTo>
                    <a:pt x="420" y="601"/>
                    <a:pt x="441" y="600"/>
                    <a:pt x="462" y="596"/>
                  </a:cubicBezTo>
                  <a:cubicBezTo>
                    <a:pt x="560" y="572"/>
                    <a:pt x="645" y="523"/>
                    <a:pt x="681" y="439"/>
                  </a:cubicBezTo>
                  <a:cubicBezTo>
                    <a:pt x="706" y="390"/>
                    <a:pt x="706" y="317"/>
                    <a:pt x="681" y="256"/>
                  </a:cubicBezTo>
                  <a:cubicBezTo>
                    <a:pt x="625" y="143"/>
                    <a:pt x="517" y="72"/>
                    <a:pt x="395" y="72"/>
                  </a:cubicBezTo>
                  <a:cubicBezTo>
                    <a:pt x="385" y="72"/>
                    <a:pt x="375" y="73"/>
                    <a:pt x="365" y="74"/>
                  </a:cubicBezTo>
                  <a:cubicBezTo>
                    <a:pt x="378" y="61"/>
                    <a:pt x="378" y="61"/>
                    <a:pt x="378" y="49"/>
                  </a:cubicBezTo>
                  <a:lnTo>
                    <a:pt x="378" y="25"/>
                  </a:lnTo>
                  <a:cubicBezTo>
                    <a:pt x="391" y="23"/>
                    <a:pt x="405" y="22"/>
                    <a:pt x="418" y="22"/>
                  </a:cubicBezTo>
                  <a:cubicBezTo>
                    <a:pt x="481" y="22"/>
                    <a:pt x="546" y="43"/>
                    <a:pt x="597" y="74"/>
                  </a:cubicBezTo>
                  <a:cubicBezTo>
                    <a:pt x="681" y="134"/>
                    <a:pt x="743" y="220"/>
                    <a:pt x="767" y="317"/>
                  </a:cubicBezTo>
                  <a:cubicBezTo>
                    <a:pt x="779" y="377"/>
                    <a:pt x="767" y="450"/>
                    <a:pt x="718" y="512"/>
                  </a:cubicBezTo>
                  <a:cubicBezTo>
                    <a:pt x="657" y="596"/>
                    <a:pt x="535" y="645"/>
                    <a:pt x="426" y="657"/>
                  </a:cubicBezTo>
                  <a:cubicBezTo>
                    <a:pt x="418" y="658"/>
                    <a:pt x="411" y="658"/>
                    <a:pt x="403" y="658"/>
                  </a:cubicBezTo>
                  <a:cubicBezTo>
                    <a:pt x="218" y="658"/>
                    <a:pt x="60" y="528"/>
                    <a:pt x="37" y="341"/>
                  </a:cubicBezTo>
                  <a:cubicBezTo>
                    <a:pt x="25" y="244"/>
                    <a:pt x="61" y="134"/>
                    <a:pt x="134" y="74"/>
                  </a:cubicBezTo>
                  <a:cubicBezTo>
                    <a:pt x="170" y="37"/>
                    <a:pt x="232" y="12"/>
                    <a:pt x="280" y="12"/>
                  </a:cubicBezTo>
                  <a:close/>
                  <a:moveTo>
                    <a:pt x="274" y="1"/>
                  </a:moveTo>
                  <a:cubicBezTo>
                    <a:pt x="217" y="1"/>
                    <a:pt x="164" y="20"/>
                    <a:pt x="122" y="61"/>
                  </a:cubicBezTo>
                  <a:cubicBezTo>
                    <a:pt x="37" y="122"/>
                    <a:pt x="0" y="244"/>
                    <a:pt x="13" y="353"/>
                  </a:cubicBezTo>
                  <a:cubicBezTo>
                    <a:pt x="49" y="536"/>
                    <a:pt x="207" y="682"/>
                    <a:pt x="402" y="682"/>
                  </a:cubicBezTo>
                  <a:lnTo>
                    <a:pt x="426" y="682"/>
                  </a:lnTo>
                  <a:cubicBezTo>
                    <a:pt x="548" y="669"/>
                    <a:pt x="670" y="609"/>
                    <a:pt x="730" y="523"/>
                  </a:cubicBezTo>
                  <a:cubicBezTo>
                    <a:pt x="779" y="463"/>
                    <a:pt x="791" y="390"/>
                    <a:pt x="779" y="317"/>
                  </a:cubicBezTo>
                  <a:cubicBezTo>
                    <a:pt x="754" y="207"/>
                    <a:pt x="694" y="122"/>
                    <a:pt x="608" y="61"/>
                  </a:cubicBezTo>
                  <a:cubicBezTo>
                    <a:pt x="552" y="24"/>
                    <a:pt x="482" y="8"/>
                    <a:pt x="414" y="8"/>
                  </a:cubicBezTo>
                  <a:cubicBezTo>
                    <a:pt x="394" y="8"/>
                    <a:pt x="373" y="10"/>
                    <a:pt x="353" y="12"/>
                  </a:cubicBezTo>
                  <a:cubicBezTo>
                    <a:pt x="326" y="5"/>
                    <a:pt x="300" y="1"/>
                    <a:pt x="27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9" name="Google Shape;1172;p31">
              <a:extLst>
                <a:ext uri="{FF2B5EF4-FFF2-40B4-BE49-F238E27FC236}">
                  <a16:creationId xmlns:a16="http://schemas.microsoft.com/office/drawing/2014/main" id="{A2E68C5C-21C4-BE3A-DCD5-677C0A16F454}"/>
                </a:ext>
              </a:extLst>
            </p:cNvPr>
            <p:cNvSpPr/>
            <p:nvPr/>
          </p:nvSpPr>
          <p:spPr>
            <a:xfrm>
              <a:off x="9126954" y="3809588"/>
              <a:ext cx="26382" cy="21312"/>
            </a:xfrm>
            <a:custGeom>
              <a:avLst/>
              <a:gdLst/>
              <a:ahLst/>
              <a:cxnLst/>
              <a:rect l="l" t="t" r="r" b="b"/>
              <a:pathLst>
                <a:path w="536" h="433" extrusionOk="0">
                  <a:moveTo>
                    <a:pt x="232" y="0"/>
                  </a:moveTo>
                  <a:cubicBezTo>
                    <a:pt x="195" y="0"/>
                    <a:pt x="195" y="49"/>
                    <a:pt x="232" y="61"/>
                  </a:cubicBezTo>
                  <a:cubicBezTo>
                    <a:pt x="390" y="73"/>
                    <a:pt x="536" y="304"/>
                    <a:pt x="317" y="365"/>
                  </a:cubicBezTo>
                  <a:cubicBezTo>
                    <a:pt x="293" y="372"/>
                    <a:pt x="268" y="376"/>
                    <a:pt x="244" y="376"/>
                  </a:cubicBezTo>
                  <a:cubicBezTo>
                    <a:pt x="182" y="376"/>
                    <a:pt x="124" y="350"/>
                    <a:pt x="98" y="280"/>
                  </a:cubicBezTo>
                  <a:cubicBezTo>
                    <a:pt x="62" y="219"/>
                    <a:pt x="62" y="122"/>
                    <a:pt x="110" y="61"/>
                  </a:cubicBezTo>
                  <a:cubicBezTo>
                    <a:pt x="130" y="41"/>
                    <a:pt x="110" y="21"/>
                    <a:pt x="95" y="21"/>
                  </a:cubicBezTo>
                  <a:cubicBezTo>
                    <a:pt x="91" y="21"/>
                    <a:pt x="88" y="22"/>
                    <a:pt x="86" y="25"/>
                  </a:cubicBezTo>
                  <a:cubicBezTo>
                    <a:pt x="13" y="98"/>
                    <a:pt x="0" y="244"/>
                    <a:pt x="49" y="328"/>
                  </a:cubicBezTo>
                  <a:cubicBezTo>
                    <a:pt x="91" y="403"/>
                    <a:pt x="171" y="432"/>
                    <a:pt x="249" y="432"/>
                  </a:cubicBezTo>
                  <a:cubicBezTo>
                    <a:pt x="286" y="432"/>
                    <a:pt x="322" y="425"/>
                    <a:pt x="354" y="414"/>
                  </a:cubicBezTo>
                  <a:cubicBezTo>
                    <a:pt x="463" y="377"/>
                    <a:pt x="511" y="280"/>
                    <a:pt x="475" y="182"/>
                  </a:cubicBezTo>
                  <a:cubicBezTo>
                    <a:pt x="438" y="73"/>
                    <a:pt x="341" y="12"/>
                    <a:pt x="232"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0" name="Google Shape;1173;p31">
              <a:extLst>
                <a:ext uri="{FF2B5EF4-FFF2-40B4-BE49-F238E27FC236}">
                  <a16:creationId xmlns:a16="http://schemas.microsoft.com/office/drawing/2014/main" id="{146A8370-AA61-624A-6225-D109D1871681}"/>
                </a:ext>
              </a:extLst>
            </p:cNvPr>
            <p:cNvSpPr/>
            <p:nvPr/>
          </p:nvSpPr>
          <p:spPr>
            <a:xfrm>
              <a:off x="9126954" y="3809588"/>
              <a:ext cx="24610" cy="21608"/>
            </a:xfrm>
            <a:custGeom>
              <a:avLst/>
              <a:gdLst/>
              <a:ahLst/>
              <a:cxnLst/>
              <a:rect l="l" t="t" r="r" b="b"/>
              <a:pathLst>
                <a:path w="500" h="439" extrusionOk="0">
                  <a:moveTo>
                    <a:pt x="232" y="12"/>
                  </a:moveTo>
                  <a:cubicBezTo>
                    <a:pt x="341" y="25"/>
                    <a:pt x="438" y="85"/>
                    <a:pt x="463" y="182"/>
                  </a:cubicBezTo>
                  <a:cubicBezTo>
                    <a:pt x="487" y="231"/>
                    <a:pt x="487" y="268"/>
                    <a:pt x="463" y="304"/>
                  </a:cubicBezTo>
                  <a:cubicBezTo>
                    <a:pt x="451" y="353"/>
                    <a:pt x="402" y="390"/>
                    <a:pt x="354" y="401"/>
                  </a:cubicBezTo>
                  <a:cubicBezTo>
                    <a:pt x="322" y="413"/>
                    <a:pt x="286" y="420"/>
                    <a:pt x="249" y="420"/>
                  </a:cubicBezTo>
                  <a:cubicBezTo>
                    <a:pt x="172" y="420"/>
                    <a:pt x="95" y="390"/>
                    <a:pt x="62" y="317"/>
                  </a:cubicBezTo>
                  <a:cubicBezTo>
                    <a:pt x="13" y="244"/>
                    <a:pt x="13" y="109"/>
                    <a:pt x="86" y="36"/>
                  </a:cubicBezTo>
                  <a:lnTo>
                    <a:pt x="110" y="36"/>
                  </a:lnTo>
                  <a:cubicBezTo>
                    <a:pt x="110" y="36"/>
                    <a:pt x="122" y="49"/>
                    <a:pt x="110" y="61"/>
                  </a:cubicBezTo>
                  <a:cubicBezTo>
                    <a:pt x="62" y="109"/>
                    <a:pt x="62" y="219"/>
                    <a:pt x="86" y="292"/>
                  </a:cubicBezTo>
                  <a:cubicBezTo>
                    <a:pt x="113" y="356"/>
                    <a:pt x="183" y="386"/>
                    <a:pt x="252" y="386"/>
                  </a:cubicBezTo>
                  <a:cubicBezTo>
                    <a:pt x="274" y="386"/>
                    <a:pt x="296" y="383"/>
                    <a:pt x="317" y="377"/>
                  </a:cubicBezTo>
                  <a:cubicBezTo>
                    <a:pt x="427" y="341"/>
                    <a:pt x="438" y="280"/>
                    <a:pt x="438" y="244"/>
                  </a:cubicBezTo>
                  <a:cubicBezTo>
                    <a:pt x="427" y="146"/>
                    <a:pt x="329" y="61"/>
                    <a:pt x="232" y="49"/>
                  </a:cubicBezTo>
                  <a:cubicBezTo>
                    <a:pt x="219" y="49"/>
                    <a:pt x="219" y="36"/>
                    <a:pt x="219" y="25"/>
                  </a:cubicBezTo>
                  <a:cubicBezTo>
                    <a:pt x="219" y="25"/>
                    <a:pt x="219" y="12"/>
                    <a:pt x="232" y="12"/>
                  </a:cubicBezTo>
                  <a:close/>
                  <a:moveTo>
                    <a:pt x="232" y="0"/>
                  </a:moveTo>
                  <a:cubicBezTo>
                    <a:pt x="219" y="0"/>
                    <a:pt x="195" y="12"/>
                    <a:pt x="195" y="25"/>
                  </a:cubicBezTo>
                  <a:cubicBezTo>
                    <a:pt x="195" y="49"/>
                    <a:pt x="208" y="61"/>
                    <a:pt x="232" y="61"/>
                  </a:cubicBezTo>
                  <a:cubicBezTo>
                    <a:pt x="317" y="73"/>
                    <a:pt x="414" y="158"/>
                    <a:pt x="427" y="244"/>
                  </a:cubicBezTo>
                  <a:cubicBezTo>
                    <a:pt x="427" y="292"/>
                    <a:pt x="390" y="341"/>
                    <a:pt x="317" y="353"/>
                  </a:cubicBezTo>
                  <a:cubicBezTo>
                    <a:pt x="295" y="360"/>
                    <a:pt x="271" y="364"/>
                    <a:pt x="246" y="364"/>
                  </a:cubicBezTo>
                  <a:cubicBezTo>
                    <a:pt x="186" y="364"/>
                    <a:pt x="124" y="340"/>
                    <a:pt x="98" y="280"/>
                  </a:cubicBezTo>
                  <a:cubicBezTo>
                    <a:pt x="73" y="219"/>
                    <a:pt x="73" y="122"/>
                    <a:pt x="122" y="73"/>
                  </a:cubicBezTo>
                  <a:cubicBezTo>
                    <a:pt x="135" y="61"/>
                    <a:pt x="135" y="36"/>
                    <a:pt x="122" y="25"/>
                  </a:cubicBezTo>
                  <a:cubicBezTo>
                    <a:pt x="116" y="18"/>
                    <a:pt x="107" y="15"/>
                    <a:pt x="98" y="15"/>
                  </a:cubicBezTo>
                  <a:cubicBezTo>
                    <a:pt x="89" y="15"/>
                    <a:pt x="80" y="18"/>
                    <a:pt x="73" y="25"/>
                  </a:cubicBezTo>
                  <a:cubicBezTo>
                    <a:pt x="0" y="98"/>
                    <a:pt x="0" y="244"/>
                    <a:pt x="37" y="328"/>
                  </a:cubicBezTo>
                  <a:cubicBezTo>
                    <a:pt x="86" y="401"/>
                    <a:pt x="171" y="438"/>
                    <a:pt x="256" y="438"/>
                  </a:cubicBezTo>
                  <a:cubicBezTo>
                    <a:pt x="292" y="438"/>
                    <a:pt x="329" y="438"/>
                    <a:pt x="365" y="426"/>
                  </a:cubicBezTo>
                  <a:cubicBezTo>
                    <a:pt x="414" y="401"/>
                    <a:pt x="463" y="365"/>
                    <a:pt x="475" y="317"/>
                  </a:cubicBezTo>
                  <a:cubicBezTo>
                    <a:pt x="500" y="268"/>
                    <a:pt x="500" y="219"/>
                    <a:pt x="487" y="171"/>
                  </a:cubicBezTo>
                  <a:cubicBezTo>
                    <a:pt x="451" y="73"/>
                    <a:pt x="354" y="0"/>
                    <a:pt x="232"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1" name="Google Shape;1174;p31">
              <a:extLst>
                <a:ext uri="{FF2B5EF4-FFF2-40B4-BE49-F238E27FC236}">
                  <a16:creationId xmlns:a16="http://schemas.microsoft.com/office/drawing/2014/main" id="{CE05AC4F-7431-40ED-0F5C-12E944A40F8E}"/>
                </a:ext>
              </a:extLst>
            </p:cNvPr>
            <p:cNvSpPr/>
            <p:nvPr/>
          </p:nvSpPr>
          <p:spPr>
            <a:xfrm>
              <a:off x="9040964" y="3732949"/>
              <a:ext cx="75897" cy="7334"/>
            </a:xfrm>
            <a:custGeom>
              <a:avLst/>
              <a:gdLst/>
              <a:ahLst/>
              <a:cxnLst/>
              <a:rect l="l" t="t" r="r" b="b"/>
              <a:pathLst>
                <a:path w="1542" h="149" extrusionOk="0">
                  <a:moveTo>
                    <a:pt x="799" y="1"/>
                  </a:moveTo>
                  <a:cubicBezTo>
                    <a:pt x="653" y="1"/>
                    <a:pt x="495" y="12"/>
                    <a:pt x="349" y="12"/>
                  </a:cubicBezTo>
                  <a:cubicBezTo>
                    <a:pt x="228" y="25"/>
                    <a:pt x="130" y="37"/>
                    <a:pt x="33" y="98"/>
                  </a:cubicBezTo>
                  <a:cubicBezTo>
                    <a:pt x="0" y="108"/>
                    <a:pt x="16" y="148"/>
                    <a:pt x="37" y="148"/>
                  </a:cubicBezTo>
                  <a:cubicBezTo>
                    <a:pt x="40" y="148"/>
                    <a:pt x="42" y="148"/>
                    <a:pt x="45" y="147"/>
                  </a:cubicBezTo>
                  <a:cubicBezTo>
                    <a:pt x="176" y="105"/>
                    <a:pt x="335" y="91"/>
                    <a:pt x="493" y="91"/>
                  </a:cubicBezTo>
                  <a:cubicBezTo>
                    <a:pt x="612" y="91"/>
                    <a:pt x="731" y="99"/>
                    <a:pt x="836" y="110"/>
                  </a:cubicBezTo>
                  <a:cubicBezTo>
                    <a:pt x="904" y="110"/>
                    <a:pt x="965" y="126"/>
                    <a:pt x="1031" y="126"/>
                  </a:cubicBezTo>
                  <a:cubicBezTo>
                    <a:pt x="1046" y="126"/>
                    <a:pt x="1062" y="125"/>
                    <a:pt x="1079" y="122"/>
                  </a:cubicBezTo>
                  <a:cubicBezTo>
                    <a:pt x="1128" y="114"/>
                    <a:pt x="1172" y="112"/>
                    <a:pt x="1216" y="112"/>
                  </a:cubicBezTo>
                  <a:cubicBezTo>
                    <a:pt x="1303" y="112"/>
                    <a:pt x="1387" y="122"/>
                    <a:pt x="1493" y="122"/>
                  </a:cubicBezTo>
                  <a:cubicBezTo>
                    <a:pt x="1529" y="122"/>
                    <a:pt x="1541" y="49"/>
                    <a:pt x="1493" y="49"/>
                  </a:cubicBezTo>
                  <a:cubicBezTo>
                    <a:pt x="1393" y="29"/>
                    <a:pt x="1284" y="9"/>
                    <a:pt x="1175" y="9"/>
                  </a:cubicBezTo>
                  <a:cubicBezTo>
                    <a:pt x="1151" y="9"/>
                    <a:pt x="1127" y="10"/>
                    <a:pt x="1103" y="12"/>
                  </a:cubicBezTo>
                  <a:cubicBezTo>
                    <a:pt x="993" y="12"/>
                    <a:pt x="896" y="1"/>
                    <a:pt x="79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2" name="Google Shape;1175;p31">
              <a:extLst>
                <a:ext uri="{FF2B5EF4-FFF2-40B4-BE49-F238E27FC236}">
                  <a16:creationId xmlns:a16="http://schemas.microsoft.com/office/drawing/2014/main" id="{9E887E1A-AAC4-E237-3380-4B25D2590DD9}"/>
                </a:ext>
              </a:extLst>
            </p:cNvPr>
            <p:cNvSpPr/>
            <p:nvPr/>
          </p:nvSpPr>
          <p:spPr>
            <a:xfrm>
              <a:off x="9040767" y="3732359"/>
              <a:ext cx="75454" cy="8417"/>
            </a:xfrm>
            <a:custGeom>
              <a:avLst/>
              <a:gdLst/>
              <a:ahLst/>
              <a:cxnLst/>
              <a:rect l="l" t="t" r="r" b="b"/>
              <a:pathLst>
                <a:path w="1533" h="171" extrusionOk="0">
                  <a:moveTo>
                    <a:pt x="803" y="13"/>
                  </a:moveTo>
                  <a:cubicBezTo>
                    <a:pt x="852" y="13"/>
                    <a:pt x="900" y="24"/>
                    <a:pt x="937" y="24"/>
                  </a:cubicBezTo>
                  <a:cubicBezTo>
                    <a:pt x="977" y="24"/>
                    <a:pt x="1012" y="30"/>
                    <a:pt x="1049" y="30"/>
                  </a:cubicBezTo>
                  <a:cubicBezTo>
                    <a:pt x="1068" y="30"/>
                    <a:pt x="1087" y="29"/>
                    <a:pt x="1107" y="24"/>
                  </a:cubicBezTo>
                  <a:cubicBezTo>
                    <a:pt x="1229" y="24"/>
                    <a:pt x="1351" y="37"/>
                    <a:pt x="1497" y="61"/>
                  </a:cubicBezTo>
                  <a:cubicBezTo>
                    <a:pt x="1521" y="73"/>
                    <a:pt x="1521" y="86"/>
                    <a:pt x="1521" y="97"/>
                  </a:cubicBezTo>
                  <a:cubicBezTo>
                    <a:pt x="1521" y="110"/>
                    <a:pt x="1508" y="122"/>
                    <a:pt x="1497" y="122"/>
                  </a:cubicBezTo>
                  <a:lnTo>
                    <a:pt x="1362" y="122"/>
                  </a:lnTo>
                  <a:cubicBezTo>
                    <a:pt x="1322" y="117"/>
                    <a:pt x="1285" y="114"/>
                    <a:pt x="1247" y="114"/>
                  </a:cubicBezTo>
                  <a:cubicBezTo>
                    <a:pt x="1191" y="114"/>
                    <a:pt x="1135" y="120"/>
                    <a:pt x="1070" y="134"/>
                  </a:cubicBezTo>
                  <a:cubicBezTo>
                    <a:pt x="1022" y="134"/>
                    <a:pt x="973" y="134"/>
                    <a:pt x="924" y="122"/>
                  </a:cubicBezTo>
                  <a:cubicBezTo>
                    <a:pt x="900" y="110"/>
                    <a:pt x="864" y="110"/>
                    <a:pt x="840" y="110"/>
                  </a:cubicBezTo>
                  <a:cubicBezTo>
                    <a:pt x="725" y="102"/>
                    <a:pt x="620" y="98"/>
                    <a:pt x="524" y="98"/>
                  </a:cubicBezTo>
                  <a:cubicBezTo>
                    <a:pt x="334" y="98"/>
                    <a:pt x="178" y="114"/>
                    <a:pt x="49" y="146"/>
                  </a:cubicBezTo>
                  <a:cubicBezTo>
                    <a:pt x="45" y="150"/>
                    <a:pt x="43" y="151"/>
                    <a:pt x="41" y="151"/>
                  </a:cubicBezTo>
                  <a:cubicBezTo>
                    <a:pt x="36" y="151"/>
                    <a:pt x="33" y="143"/>
                    <a:pt x="25" y="134"/>
                  </a:cubicBezTo>
                  <a:cubicBezTo>
                    <a:pt x="25" y="134"/>
                    <a:pt x="25" y="122"/>
                    <a:pt x="37" y="110"/>
                  </a:cubicBezTo>
                  <a:cubicBezTo>
                    <a:pt x="122" y="61"/>
                    <a:pt x="219" y="37"/>
                    <a:pt x="353" y="37"/>
                  </a:cubicBezTo>
                  <a:cubicBezTo>
                    <a:pt x="414" y="37"/>
                    <a:pt x="475" y="37"/>
                    <a:pt x="535" y="24"/>
                  </a:cubicBezTo>
                  <a:cubicBezTo>
                    <a:pt x="621" y="24"/>
                    <a:pt x="706" y="24"/>
                    <a:pt x="803" y="13"/>
                  </a:cubicBezTo>
                  <a:close/>
                  <a:moveTo>
                    <a:pt x="803" y="0"/>
                  </a:moveTo>
                  <a:cubicBezTo>
                    <a:pt x="706" y="0"/>
                    <a:pt x="621" y="13"/>
                    <a:pt x="535" y="13"/>
                  </a:cubicBezTo>
                  <a:cubicBezTo>
                    <a:pt x="475" y="13"/>
                    <a:pt x="414" y="13"/>
                    <a:pt x="353" y="24"/>
                  </a:cubicBezTo>
                  <a:cubicBezTo>
                    <a:pt x="219" y="24"/>
                    <a:pt x="122" y="49"/>
                    <a:pt x="25" y="97"/>
                  </a:cubicBezTo>
                  <a:cubicBezTo>
                    <a:pt x="13" y="110"/>
                    <a:pt x="0" y="122"/>
                    <a:pt x="13" y="146"/>
                  </a:cubicBezTo>
                  <a:cubicBezTo>
                    <a:pt x="13" y="159"/>
                    <a:pt x="25" y="170"/>
                    <a:pt x="49" y="170"/>
                  </a:cubicBezTo>
                  <a:lnTo>
                    <a:pt x="62" y="170"/>
                  </a:lnTo>
                  <a:cubicBezTo>
                    <a:pt x="186" y="129"/>
                    <a:pt x="346" y="110"/>
                    <a:pt x="543" y="110"/>
                  </a:cubicBezTo>
                  <a:cubicBezTo>
                    <a:pt x="634" y="110"/>
                    <a:pt x="733" y="114"/>
                    <a:pt x="840" y="122"/>
                  </a:cubicBezTo>
                  <a:cubicBezTo>
                    <a:pt x="864" y="134"/>
                    <a:pt x="888" y="134"/>
                    <a:pt x="924" y="134"/>
                  </a:cubicBezTo>
                  <a:cubicBezTo>
                    <a:pt x="959" y="143"/>
                    <a:pt x="993" y="151"/>
                    <a:pt x="1032" y="151"/>
                  </a:cubicBezTo>
                  <a:cubicBezTo>
                    <a:pt x="1048" y="151"/>
                    <a:pt x="1065" y="150"/>
                    <a:pt x="1083" y="146"/>
                  </a:cubicBezTo>
                  <a:cubicBezTo>
                    <a:pt x="1180" y="134"/>
                    <a:pt x="1265" y="134"/>
                    <a:pt x="1362" y="134"/>
                  </a:cubicBezTo>
                  <a:cubicBezTo>
                    <a:pt x="1399" y="134"/>
                    <a:pt x="1448" y="146"/>
                    <a:pt x="1497" y="146"/>
                  </a:cubicBezTo>
                  <a:cubicBezTo>
                    <a:pt x="1521" y="146"/>
                    <a:pt x="1533" y="122"/>
                    <a:pt x="1533" y="97"/>
                  </a:cubicBezTo>
                  <a:cubicBezTo>
                    <a:pt x="1533" y="73"/>
                    <a:pt x="1533" y="49"/>
                    <a:pt x="1508" y="49"/>
                  </a:cubicBezTo>
                  <a:cubicBezTo>
                    <a:pt x="1390" y="22"/>
                    <a:pt x="1293" y="8"/>
                    <a:pt x="1200" y="8"/>
                  </a:cubicBezTo>
                  <a:cubicBezTo>
                    <a:pt x="1169" y="8"/>
                    <a:pt x="1138" y="10"/>
                    <a:pt x="1107" y="13"/>
                  </a:cubicBezTo>
                  <a:cubicBezTo>
                    <a:pt x="1046" y="13"/>
                    <a:pt x="997" y="13"/>
                    <a:pt x="93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3" name="Google Shape;1176;p31">
              <a:extLst>
                <a:ext uri="{FF2B5EF4-FFF2-40B4-BE49-F238E27FC236}">
                  <a16:creationId xmlns:a16="http://schemas.microsoft.com/office/drawing/2014/main" id="{FEC114EF-27DC-024E-A89C-802220FC1621}"/>
                </a:ext>
              </a:extLst>
            </p:cNvPr>
            <p:cNvSpPr/>
            <p:nvPr/>
          </p:nvSpPr>
          <p:spPr>
            <a:xfrm>
              <a:off x="9032596" y="3768684"/>
              <a:ext cx="104593" cy="7678"/>
            </a:xfrm>
            <a:custGeom>
              <a:avLst/>
              <a:gdLst/>
              <a:ahLst/>
              <a:cxnLst/>
              <a:rect l="l" t="t" r="r" b="b"/>
              <a:pathLst>
                <a:path w="2125" h="156" extrusionOk="0">
                  <a:moveTo>
                    <a:pt x="671" y="0"/>
                  </a:moveTo>
                  <a:cubicBezTo>
                    <a:pt x="546" y="0"/>
                    <a:pt x="443" y="68"/>
                    <a:pt x="303" y="68"/>
                  </a:cubicBezTo>
                  <a:cubicBezTo>
                    <a:pt x="286" y="68"/>
                    <a:pt x="269" y="67"/>
                    <a:pt x="252" y="65"/>
                  </a:cubicBezTo>
                  <a:cubicBezTo>
                    <a:pt x="204" y="58"/>
                    <a:pt x="157" y="40"/>
                    <a:pt x="113" y="40"/>
                  </a:cubicBezTo>
                  <a:cubicBezTo>
                    <a:pt x="79" y="40"/>
                    <a:pt x="47" y="52"/>
                    <a:pt x="20" y="89"/>
                  </a:cubicBezTo>
                  <a:cubicBezTo>
                    <a:pt x="0" y="109"/>
                    <a:pt x="22" y="129"/>
                    <a:pt x="43" y="129"/>
                  </a:cubicBezTo>
                  <a:cubicBezTo>
                    <a:pt x="48" y="129"/>
                    <a:pt x="53" y="128"/>
                    <a:pt x="57" y="126"/>
                  </a:cubicBezTo>
                  <a:cubicBezTo>
                    <a:pt x="71" y="112"/>
                    <a:pt x="88" y="107"/>
                    <a:pt x="107" y="107"/>
                  </a:cubicBezTo>
                  <a:cubicBezTo>
                    <a:pt x="156" y="107"/>
                    <a:pt x="217" y="141"/>
                    <a:pt x="252" y="150"/>
                  </a:cubicBezTo>
                  <a:cubicBezTo>
                    <a:pt x="276" y="154"/>
                    <a:pt x="299" y="155"/>
                    <a:pt x="321" y="155"/>
                  </a:cubicBezTo>
                  <a:cubicBezTo>
                    <a:pt x="374" y="155"/>
                    <a:pt x="422" y="147"/>
                    <a:pt x="482" y="138"/>
                  </a:cubicBezTo>
                  <a:cubicBezTo>
                    <a:pt x="561" y="118"/>
                    <a:pt x="633" y="98"/>
                    <a:pt x="722" y="98"/>
                  </a:cubicBezTo>
                  <a:cubicBezTo>
                    <a:pt x="742" y="98"/>
                    <a:pt x="764" y="99"/>
                    <a:pt x="787" y="102"/>
                  </a:cubicBezTo>
                  <a:lnTo>
                    <a:pt x="969" y="138"/>
                  </a:lnTo>
                  <a:cubicBezTo>
                    <a:pt x="1051" y="149"/>
                    <a:pt x="1129" y="155"/>
                    <a:pt x="1204" y="155"/>
                  </a:cubicBezTo>
                  <a:cubicBezTo>
                    <a:pt x="1297" y="155"/>
                    <a:pt x="1386" y="146"/>
                    <a:pt x="1480" y="126"/>
                  </a:cubicBezTo>
                  <a:cubicBezTo>
                    <a:pt x="1564" y="110"/>
                    <a:pt x="1650" y="106"/>
                    <a:pt x="1737" y="106"/>
                  </a:cubicBezTo>
                  <a:cubicBezTo>
                    <a:pt x="1851" y="106"/>
                    <a:pt x="1965" y="113"/>
                    <a:pt x="2076" y="113"/>
                  </a:cubicBezTo>
                  <a:cubicBezTo>
                    <a:pt x="2125" y="113"/>
                    <a:pt x="2125" y="53"/>
                    <a:pt x="2076" y="40"/>
                  </a:cubicBezTo>
                  <a:cubicBezTo>
                    <a:pt x="1959" y="32"/>
                    <a:pt x="1824" y="18"/>
                    <a:pt x="1696" y="18"/>
                  </a:cubicBezTo>
                  <a:cubicBezTo>
                    <a:pt x="1638" y="18"/>
                    <a:pt x="1581" y="21"/>
                    <a:pt x="1528" y="29"/>
                  </a:cubicBezTo>
                  <a:cubicBezTo>
                    <a:pt x="1394" y="48"/>
                    <a:pt x="1263" y="63"/>
                    <a:pt x="1132" y="63"/>
                  </a:cubicBezTo>
                  <a:cubicBezTo>
                    <a:pt x="1014" y="63"/>
                    <a:pt x="896" y="51"/>
                    <a:pt x="774" y="16"/>
                  </a:cubicBezTo>
                  <a:cubicBezTo>
                    <a:pt x="738" y="5"/>
                    <a:pt x="704" y="0"/>
                    <a:pt x="67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4" name="Google Shape;1177;p31">
              <a:extLst>
                <a:ext uri="{FF2B5EF4-FFF2-40B4-BE49-F238E27FC236}">
                  <a16:creationId xmlns:a16="http://schemas.microsoft.com/office/drawing/2014/main" id="{9936ED28-116A-EC2B-D4E5-FB1AC273DF0E}"/>
                </a:ext>
              </a:extLst>
            </p:cNvPr>
            <p:cNvSpPr/>
            <p:nvPr/>
          </p:nvSpPr>
          <p:spPr>
            <a:xfrm>
              <a:off x="9032350" y="3768389"/>
              <a:ext cx="104839" cy="8318"/>
            </a:xfrm>
            <a:custGeom>
              <a:avLst/>
              <a:gdLst/>
              <a:ahLst/>
              <a:cxnLst/>
              <a:rect l="l" t="t" r="r" b="b"/>
              <a:pathLst>
                <a:path w="2130" h="169" extrusionOk="0">
                  <a:moveTo>
                    <a:pt x="676" y="16"/>
                  </a:moveTo>
                  <a:cubicBezTo>
                    <a:pt x="709" y="16"/>
                    <a:pt x="743" y="21"/>
                    <a:pt x="779" y="35"/>
                  </a:cubicBezTo>
                  <a:cubicBezTo>
                    <a:pt x="906" y="69"/>
                    <a:pt x="1026" y="82"/>
                    <a:pt x="1144" y="82"/>
                  </a:cubicBezTo>
                  <a:cubicBezTo>
                    <a:pt x="1276" y="82"/>
                    <a:pt x="1405" y="66"/>
                    <a:pt x="1533" y="46"/>
                  </a:cubicBezTo>
                  <a:cubicBezTo>
                    <a:pt x="1578" y="39"/>
                    <a:pt x="1627" y="36"/>
                    <a:pt x="1677" y="36"/>
                  </a:cubicBezTo>
                  <a:cubicBezTo>
                    <a:pt x="1789" y="36"/>
                    <a:pt x="1907" y="50"/>
                    <a:pt x="2008" y="59"/>
                  </a:cubicBezTo>
                  <a:lnTo>
                    <a:pt x="2081" y="59"/>
                  </a:lnTo>
                  <a:cubicBezTo>
                    <a:pt x="2093" y="59"/>
                    <a:pt x="2105" y="71"/>
                    <a:pt x="2105" y="83"/>
                  </a:cubicBezTo>
                  <a:cubicBezTo>
                    <a:pt x="2105" y="95"/>
                    <a:pt x="2105" y="108"/>
                    <a:pt x="2081" y="108"/>
                  </a:cubicBezTo>
                  <a:lnTo>
                    <a:pt x="1874" y="108"/>
                  </a:lnTo>
                  <a:cubicBezTo>
                    <a:pt x="1806" y="108"/>
                    <a:pt x="1741" y="104"/>
                    <a:pt x="1676" y="104"/>
                  </a:cubicBezTo>
                  <a:cubicBezTo>
                    <a:pt x="1613" y="104"/>
                    <a:pt x="1550" y="107"/>
                    <a:pt x="1485" y="119"/>
                  </a:cubicBezTo>
                  <a:cubicBezTo>
                    <a:pt x="1377" y="140"/>
                    <a:pt x="1281" y="149"/>
                    <a:pt x="1192" y="149"/>
                  </a:cubicBezTo>
                  <a:cubicBezTo>
                    <a:pt x="1120" y="149"/>
                    <a:pt x="1052" y="143"/>
                    <a:pt x="987" y="132"/>
                  </a:cubicBezTo>
                  <a:cubicBezTo>
                    <a:pt x="938" y="132"/>
                    <a:pt x="901" y="119"/>
                    <a:pt x="865" y="119"/>
                  </a:cubicBezTo>
                  <a:cubicBezTo>
                    <a:pt x="841" y="108"/>
                    <a:pt x="816" y="108"/>
                    <a:pt x="792" y="108"/>
                  </a:cubicBezTo>
                  <a:cubicBezTo>
                    <a:pt x="768" y="95"/>
                    <a:pt x="743" y="95"/>
                    <a:pt x="719" y="95"/>
                  </a:cubicBezTo>
                  <a:cubicBezTo>
                    <a:pt x="658" y="95"/>
                    <a:pt x="609" y="108"/>
                    <a:pt x="549" y="119"/>
                  </a:cubicBezTo>
                  <a:cubicBezTo>
                    <a:pt x="524" y="119"/>
                    <a:pt x="500" y="132"/>
                    <a:pt x="476" y="132"/>
                  </a:cubicBezTo>
                  <a:cubicBezTo>
                    <a:pt x="415" y="140"/>
                    <a:pt x="368" y="149"/>
                    <a:pt x="319" y="149"/>
                  </a:cubicBezTo>
                  <a:cubicBezTo>
                    <a:pt x="299" y="149"/>
                    <a:pt x="278" y="147"/>
                    <a:pt x="257" y="144"/>
                  </a:cubicBezTo>
                  <a:cubicBezTo>
                    <a:pt x="244" y="144"/>
                    <a:pt x="233" y="132"/>
                    <a:pt x="208" y="132"/>
                  </a:cubicBezTo>
                  <a:cubicBezTo>
                    <a:pt x="177" y="117"/>
                    <a:pt x="141" y="101"/>
                    <a:pt x="110" y="101"/>
                  </a:cubicBezTo>
                  <a:cubicBezTo>
                    <a:pt x="92" y="101"/>
                    <a:pt x="75" y="106"/>
                    <a:pt x="62" y="119"/>
                  </a:cubicBezTo>
                  <a:cubicBezTo>
                    <a:pt x="56" y="126"/>
                    <a:pt x="50" y="129"/>
                    <a:pt x="45" y="129"/>
                  </a:cubicBezTo>
                  <a:cubicBezTo>
                    <a:pt x="41" y="129"/>
                    <a:pt x="38" y="126"/>
                    <a:pt x="38" y="119"/>
                  </a:cubicBezTo>
                  <a:cubicBezTo>
                    <a:pt x="38" y="119"/>
                    <a:pt x="25" y="119"/>
                    <a:pt x="25" y="108"/>
                  </a:cubicBezTo>
                  <a:cubicBezTo>
                    <a:pt x="54" y="71"/>
                    <a:pt x="87" y="61"/>
                    <a:pt x="125" y="61"/>
                  </a:cubicBezTo>
                  <a:cubicBezTo>
                    <a:pt x="151" y="61"/>
                    <a:pt x="178" y="66"/>
                    <a:pt x="208" y="71"/>
                  </a:cubicBezTo>
                  <a:cubicBezTo>
                    <a:pt x="220" y="71"/>
                    <a:pt x="244" y="83"/>
                    <a:pt x="257" y="83"/>
                  </a:cubicBezTo>
                  <a:cubicBezTo>
                    <a:pt x="274" y="85"/>
                    <a:pt x="291" y="86"/>
                    <a:pt x="307" y="86"/>
                  </a:cubicBezTo>
                  <a:cubicBezTo>
                    <a:pt x="380" y="86"/>
                    <a:pt x="442" y="66"/>
                    <a:pt x="512" y="46"/>
                  </a:cubicBezTo>
                  <a:cubicBezTo>
                    <a:pt x="566" y="31"/>
                    <a:pt x="619" y="16"/>
                    <a:pt x="676" y="16"/>
                  </a:cubicBezTo>
                  <a:close/>
                  <a:moveTo>
                    <a:pt x="694" y="0"/>
                  </a:moveTo>
                  <a:cubicBezTo>
                    <a:pt x="626" y="0"/>
                    <a:pt x="560" y="18"/>
                    <a:pt x="500" y="35"/>
                  </a:cubicBezTo>
                  <a:cubicBezTo>
                    <a:pt x="447" y="53"/>
                    <a:pt x="393" y="64"/>
                    <a:pt x="330" y="64"/>
                  </a:cubicBezTo>
                  <a:cubicBezTo>
                    <a:pt x="307" y="64"/>
                    <a:pt x="283" y="62"/>
                    <a:pt x="257" y="59"/>
                  </a:cubicBezTo>
                  <a:cubicBezTo>
                    <a:pt x="244" y="59"/>
                    <a:pt x="220" y="59"/>
                    <a:pt x="208" y="46"/>
                  </a:cubicBezTo>
                  <a:cubicBezTo>
                    <a:pt x="181" y="42"/>
                    <a:pt x="153" y="37"/>
                    <a:pt x="127" y="37"/>
                  </a:cubicBezTo>
                  <a:cubicBezTo>
                    <a:pt x="83" y="37"/>
                    <a:pt x="44" y="50"/>
                    <a:pt x="14" y="95"/>
                  </a:cubicBezTo>
                  <a:cubicBezTo>
                    <a:pt x="1" y="108"/>
                    <a:pt x="14" y="119"/>
                    <a:pt x="25" y="132"/>
                  </a:cubicBezTo>
                  <a:cubicBezTo>
                    <a:pt x="33" y="139"/>
                    <a:pt x="40" y="146"/>
                    <a:pt x="49" y="146"/>
                  </a:cubicBezTo>
                  <a:cubicBezTo>
                    <a:pt x="56" y="146"/>
                    <a:pt x="64" y="142"/>
                    <a:pt x="74" y="132"/>
                  </a:cubicBezTo>
                  <a:cubicBezTo>
                    <a:pt x="81" y="124"/>
                    <a:pt x="93" y="122"/>
                    <a:pt x="106" y="122"/>
                  </a:cubicBezTo>
                  <a:cubicBezTo>
                    <a:pt x="135" y="122"/>
                    <a:pt x="175" y="136"/>
                    <a:pt x="208" y="144"/>
                  </a:cubicBezTo>
                  <a:cubicBezTo>
                    <a:pt x="220" y="156"/>
                    <a:pt x="244" y="156"/>
                    <a:pt x="257" y="156"/>
                  </a:cubicBezTo>
                  <a:cubicBezTo>
                    <a:pt x="293" y="162"/>
                    <a:pt x="330" y="165"/>
                    <a:pt x="366" y="165"/>
                  </a:cubicBezTo>
                  <a:cubicBezTo>
                    <a:pt x="403" y="165"/>
                    <a:pt x="439" y="162"/>
                    <a:pt x="476" y="156"/>
                  </a:cubicBezTo>
                  <a:lnTo>
                    <a:pt x="487" y="144"/>
                  </a:lnTo>
                  <a:cubicBezTo>
                    <a:pt x="512" y="144"/>
                    <a:pt x="536" y="144"/>
                    <a:pt x="549" y="132"/>
                  </a:cubicBezTo>
                  <a:cubicBezTo>
                    <a:pt x="609" y="123"/>
                    <a:pt x="657" y="115"/>
                    <a:pt x="715" y="115"/>
                  </a:cubicBezTo>
                  <a:cubicBezTo>
                    <a:pt x="738" y="115"/>
                    <a:pt x="764" y="116"/>
                    <a:pt x="792" y="119"/>
                  </a:cubicBezTo>
                  <a:cubicBezTo>
                    <a:pt x="816" y="119"/>
                    <a:pt x="841" y="132"/>
                    <a:pt x="865" y="132"/>
                  </a:cubicBezTo>
                  <a:cubicBezTo>
                    <a:pt x="901" y="144"/>
                    <a:pt x="938" y="144"/>
                    <a:pt x="974" y="156"/>
                  </a:cubicBezTo>
                  <a:cubicBezTo>
                    <a:pt x="1059" y="156"/>
                    <a:pt x="1132" y="168"/>
                    <a:pt x="1217" y="168"/>
                  </a:cubicBezTo>
                  <a:cubicBezTo>
                    <a:pt x="1303" y="168"/>
                    <a:pt x="1387" y="156"/>
                    <a:pt x="1485" y="144"/>
                  </a:cubicBezTo>
                  <a:cubicBezTo>
                    <a:pt x="1619" y="119"/>
                    <a:pt x="1741" y="119"/>
                    <a:pt x="1874" y="119"/>
                  </a:cubicBezTo>
                  <a:cubicBezTo>
                    <a:pt x="1910" y="126"/>
                    <a:pt x="1944" y="129"/>
                    <a:pt x="1977" y="129"/>
                  </a:cubicBezTo>
                  <a:cubicBezTo>
                    <a:pt x="2011" y="129"/>
                    <a:pt x="2045" y="126"/>
                    <a:pt x="2081" y="119"/>
                  </a:cubicBezTo>
                  <a:cubicBezTo>
                    <a:pt x="2105" y="119"/>
                    <a:pt x="2117" y="108"/>
                    <a:pt x="2130" y="83"/>
                  </a:cubicBezTo>
                  <a:cubicBezTo>
                    <a:pt x="2130" y="59"/>
                    <a:pt x="2105" y="46"/>
                    <a:pt x="2081" y="46"/>
                  </a:cubicBezTo>
                  <a:cubicBezTo>
                    <a:pt x="2057" y="35"/>
                    <a:pt x="2032" y="35"/>
                    <a:pt x="2008" y="35"/>
                  </a:cubicBezTo>
                  <a:cubicBezTo>
                    <a:pt x="1924" y="27"/>
                    <a:pt x="1828" y="21"/>
                    <a:pt x="1734" y="21"/>
                  </a:cubicBezTo>
                  <a:cubicBezTo>
                    <a:pt x="1664" y="21"/>
                    <a:pt x="1595" y="24"/>
                    <a:pt x="1533" y="35"/>
                  </a:cubicBezTo>
                  <a:cubicBezTo>
                    <a:pt x="1412" y="53"/>
                    <a:pt x="1290" y="68"/>
                    <a:pt x="1165" y="68"/>
                  </a:cubicBezTo>
                  <a:cubicBezTo>
                    <a:pt x="1041" y="68"/>
                    <a:pt x="913" y="53"/>
                    <a:pt x="779" y="10"/>
                  </a:cubicBezTo>
                  <a:cubicBezTo>
                    <a:pt x="751" y="3"/>
                    <a:pt x="722" y="0"/>
                    <a:pt x="69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5" name="Google Shape;1178;p31">
              <a:extLst>
                <a:ext uri="{FF2B5EF4-FFF2-40B4-BE49-F238E27FC236}">
                  <a16:creationId xmlns:a16="http://schemas.microsoft.com/office/drawing/2014/main" id="{89FCC9DB-03A3-9D8B-BD99-7F1B73FE34E6}"/>
                </a:ext>
              </a:extLst>
            </p:cNvPr>
            <p:cNvSpPr/>
            <p:nvPr/>
          </p:nvSpPr>
          <p:spPr>
            <a:xfrm>
              <a:off x="9071284" y="3781433"/>
              <a:ext cx="61722" cy="6645"/>
            </a:xfrm>
            <a:custGeom>
              <a:avLst/>
              <a:gdLst/>
              <a:ahLst/>
              <a:cxnLst/>
              <a:rect l="l" t="t" r="r" b="b"/>
              <a:pathLst>
                <a:path w="1254" h="135" extrusionOk="0">
                  <a:moveTo>
                    <a:pt x="1010" y="0"/>
                  </a:moveTo>
                  <a:cubicBezTo>
                    <a:pt x="950" y="0"/>
                    <a:pt x="888" y="13"/>
                    <a:pt x="828" y="13"/>
                  </a:cubicBezTo>
                  <a:cubicBezTo>
                    <a:pt x="560" y="37"/>
                    <a:pt x="304" y="49"/>
                    <a:pt x="50" y="73"/>
                  </a:cubicBezTo>
                  <a:cubicBezTo>
                    <a:pt x="1" y="73"/>
                    <a:pt x="1" y="135"/>
                    <a:pt x="50" y="135"/>
                  </a:cubicBezTo>
                  <a:cubicBezTo>
                    <a:pt x="329" y="135"/>
                    <a:pt x="609" y="122"/>
                    <a:pt x="888" y="110"/>
                  </a:cubicBezTo>
                  <a:cubicBezTo>
                    <a:pt x="913" y="110"/>
                    <a:pt x="937" y="110"/>
                    <a:pt x="961" y="98"/>
                  </a:cubicBezTo>
                  <a:cubicBezTo>
                    <a:pt x="975" y="96"/>
                    <a:pt x="988" y="95"/>
                    <a:pt x="1001" y="95"/>
                  </a:cubicBezTo>
                  <a:cubicBezTo>
                    <a:pt x="1064" y="95"/>
                    <a:pt x="1114" y="113"/>
                    <a:pt x="1177" y="113"/>
                  </a:cubicBezTo>
                  <a:cubicBezTo>
                    <a:pt x="1190" y="113"/>
                    <a:pt x="1203" y="112"/>
                    <a:pt x="1217" y="110"/>
                  </a:cubicBezTo>
                  <a:cubicBezTo>
                    <a:pt x="1253" y="98"/>
                    <a:pt x="1241" y="49"/>
                    <a:pt x="1204" y="49"/>
                  </a:cubicBezTo>
                  <a:cubicBezTo>
                    <a:pt x="1144" y="49"/>
                    <a:pt x="1083" y="0"/>
                    <a:pt x="101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6" name="Google Shape;1179;p31">
              <a:extLst>
                <a:ext uri="{FF2B5EF4-FFF2-40B4-BE49-F238E27FC236}">
                  <a16:creationId xmlns:a16="http://schemas.microsoft.com/office/drawing/2014/main" id="{A58DB133-5158-756B-8D9B-DE595AD48408}"/>
                </a:ext>
              </a:extLst>
            </p:cNvPr>
            <p:cNvSpPr/>
            <p:nvPr/>
          </p:nvSpPr>
          <p:spPr>
            <a:xfrm>
              <a:off x="9071284" y="3780842"/>
              <a:ext cx="61131" cy="7826"/>
            </a:xfrm>
            <a:custGeom>
              <a:avLst/>
              <a:gdLst/>
              <a:ahLst/>
              <a:cxnLst/>
              <a:rect l="l" t="t" r="r" b="b"/>
              <a:pathLst>
                <a:path w="1242" h="159" extrusionOk="0">
                  <a:moveTo>
                    <a:pt x="1010" y="25"/>
                  </a:moveTo>
                  <a:cubicBezTo>
                    <a:pt x="1047" y="25"/>
                    <a:pt x="1083" y="37"/>
                    <a:pt x="1120" y="49"/>
                  </a:cubicBezTo>
                  <a:cubicBezTo>
                    <a:pt x="1144" y="61"/>
                    <a:pt x="1180" y="74"/>
                    <a:pt x="1204" y="74"/>
                  </a:cubicBezTo>
                  <a:cubicBezTo>
                    <a:pt x="1217" y="74"/>
                    <a:pt x="1229" y="85"/>
                    <a:pt x="1229" y="98"/>
                  </a:cubicBezTo>
                  <a:cubicBezTo>
                    <a:pt x="1229" y="98"/>
                    <a:pt x="1229" y="110"/>
                    <a:pt x="1217" y="110"/>
                  </a:cubicBezTo>
                  <a:lnTo>
                    <a:pt x="1095" y="110"/>
                  </a:lnTo>
                  <a:cubicBezTo>
                    <a:pt x="1058" y="98"/>
                    <a:pt x="1010" y="98"/>
                    <a:pt x="961" y="98"/>
                  </a:cubicBezTo>
                  <a:cubicBezTo>
                    <a:pt x="950" y="110"/>
                    <a:pt x="937" y="110"/>
                    <a:pt x="925" y="110"/>
                  </a:cubicBezTo>
                  <a:lnTo>
                    <a:pt x="888" y="110"/>
                  </a:lnTo>
                  <a:lnTo>
                    <a:pt x="815" y="122"/>
                  </a:lnTo>
                  <a:cubicBezTo>
                    <a:pt x="560" y="134"/>
                    <a:pt x="304" y="134"/>
                    <a:pt x="50" y="134"/>
                  </a:cubicBezTo>
                  <a:cubicBezTo>
                    <a:pt x="25" y="134"/>
                    <a:pt x="25" y="134"/>
                    <a:pt x="25" y="122"/>
                  </a:cubicBezTo>
                  <a:cubicBezTo>
                    <a:pt x="25" y="110"/>
                    <a:pt x="25" y="98"/>
                    <a:pt x="50" y="98"/>
                  </a:cubicBezTo>
                  <a:cubicBezTo>
                    <a:pt x="256" y="74"/>
                    <a:pt x="463" y="61"/>
                    <a:pt x="669" y="49"/>
                  </a:cubicBezTo>
                  <a:lnTo>
                    <a:pt x="828" y="37"/>
                  </a:lnTo>
                  <a:cubicBezTo>
                    <a:pt x="840" y="37"/>
                    <a:pt x="864" y="37"/>
                    <a:pt x="888" y="25"/>
                  </a:cubicBezTo>
                  <a:close/>
                  <a:moveTo>
                    <a:pt x="1010" y="1"/>
                  </a:moveTo>
                  <a:cubicBezTo>
                    <a:pt x="974" y="1"/>
                    <a:pt x="925" y="1"/>
                    <a:pt x="888" y="12"/>
                  </a:cubicBezTo>
                  <a:lnTo>
                    <a:pt x="815" y="12"/>
                  </a:lnTo>
                  <a:lnTo>
                    <a:pt x="658" y="25"/>
                  </a:lnTo>
                  <a:cubicBezTo>
                    <a:pt x="463" y="49"/>
                    <a:pt x="244" y="61"/>
                    <a:pt x="50" y="74"/>
                  </a:cubicBezTo>
                  <a:cubicBezTo>
                    <a:pt x="13" y="74"/>
                    <a:pt x="1" y="98"/>
                    <a:pt x="1" y="122"/>
                  </a:cubicBezTo>
                  <a:cubicBezTo>
                    <a:pt x="1" y="134"/>
                    <a:pt x="13" y="158"/>
                    <a:pt x="50" y="158"/>
                  </a:cubicBezTo>
                  <a:cubicBezTo>
                    <a:pt x="304" y="158"/>
                    <a:pt x="560" y="147"/>
                    <a:pt x="815" y="134"/>
                  </a:cubicBezTo>
                  <a:lnTo>
                    <a:pt x="888" y="134"/>
                  </a:lnTo>
                  <a:cubicBezTo>
                    <a:pt x="901" y="134"/>
                    <a:pt x="925" y="134"/>
                    <a:pt x="937" y="122"/>
                  </a:cubicBezTo>
                  <a:lnTo>
                    <a:pt x="961" y="122"/>
                  </a:lnTo>
                  <a:cubicBezTo>
                    <a:pt x="977" y="118"/>
                    <a:pt x="992" y="117"/>
                    <a:pt x="1007" y="117"/>
                  </a:cubicBezTo>
                  <a:cubicBezTo>
                    <a:pt x="1036" y="117"/>
                    <a:pt x="1063" y="122"/>
                    <a:pt x="1095" y="122"/>
                  </a:cubicBezTo>
                  <a:cubicBezTo>
                    <a:pt x="1119" y="122"/>
                    <a:pt x="1144" y="127"/>
                    <a:pt x="1172" y="127"/>
                  </a:cubicBezTo>
                  <a:cubicBezTo>
                    <a:pt x="1186" y="127"/>
                    <a:pt x="1201" y="126"/>
                    <a:pt x="1217" y="122"/>
                  </a:cubicBezTo>
                  <a:cubicBezTo>
                    <a:pt x="1229" y="122"/>
                    <a:pt x="1241" y="110"/>
                    <a:pt x="1241" y="98"/>
                  </a:cubicBezTo>
                  <a:cubicBezTo>
                    <a:pt x="1241" y="74"/>
                    <a:pt x="1229" y="61"/>
                    <a:pt x="1204" y="49"/>
                  </a:cubicBezTo>
                  <a:cubicBezTo>
                    <a:pt x="1180" y="49"/>
                    <a:pt x="1156" y="37"/>
                    <a:pt x="1120" y="25"/>
                  </a:cubicBezTo>
                  <a:cubicBezTo>
                    <a:pt x="1083" y="12"/>
                    <a:pt x="1047" y="1"/>
                    <a:pt x="101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7" name="Google Shape;1180;p31">
              <a:extLst>
                <a:ext uri="{FF2B5EF4-FFF2-40B4-BE49-F238E27FC236}">
                  <a16:creationId xmlns:a16="http://schemas.microsoft.com/office/drawing/2014/main" id="{9C2FCF8C-96EA-C10D-EDE5-26E6AE518E89}"/>
                </a:ext>
              </a:extLst>
            </p:cNvPr>
            <p:cNvSpPr/>
            <p:nvPr/>
          </p:nvSpPr>
          <p:spPr>
            <a:xfrm>
              <a:off x="9091022" y="3792212"/>
              <a:ext cx="41394" cy="5119"/>
            </a:xfrm>
            <a:custGeom>
              <a:avLst/>
              <a:gdLst/>
              <a:ahLst/>
              <a:cxnLst/>
              <a:rect l="l" t="t" r="r" b="b"/>
              <a:pathLst>
                <a:path w="841" h="104" extrusionOk="0">
                  <a:moveTo>
                    <a:pt x="621" y="0"/>
                  </a:moveTo>
                  <a:cubicBezTo>
                    <a:pt x="573" y="0"/>
                    <a:pt x="524" y="13"/>
                    <a:pt x="476" y="13"/>
                  </a:cubicBezTo>
                  <a:cubicBezTo>
                    <a:pt x="330" y="37"/>
                    <a:pt x="184" y="37"/>
                    <a:pt x="38" y="37"/>
                  </a:cubicBezTo>
                  <a:cubicBezTo>
                    <a:pt x="1" y="37"/>
                    <a:pt x="1" y="98"/>
                    <a:pt x="38" y="98"/>
                  </a:cubicBezTo>
                  <a:cubicBezTo>
                    <a:pt x="184" y="98"/>
                    <a:pt x="330" y="98"/>
                    <a:pt x="487" y="86"/>
                  </a:cubicBezTo>
                  <a:cubicBezTo>
                    <a:pt x="509" y="82"/>
                    <a:pt x="530" y="81"/>
                    <a:pt x="552" y="81"/>
                  </a:cubicBezTo>
                  <a:cubicBezTo>
                    <a:pt x="603" y="81"/>
                    <a:pt x="655" y="89"/>
                    <a:pt x="706" y="98"/>
                  </a:cubicBezTo>
                  <a:cubicBezTo>
                    <a:pt x="755" y="98"/>
                    <a:pt x="755" y="103"/>
                    <a:pt x="768" y="103"/>
                  </a:cubicBezTo>
                  <a:cubicBezTo>
                    <a:pt x="774" y="103"/>
                    <a:pt x="783" y="102"/>
                    <a:pt x="803" y="98"/>
                  </a:cubicBezTo>
                  <a:cubicBezTo>
                    <a:pt x="840" y="98"/>
                    <a:pt x="828" y="49"/>
                    <a:pt x="803" y="49"/>
                  </a:cubicBezTo>
                  <a:cubicBezTo>
                    <a:pt x="755" y="49"/>
                    <a:pt x="682" y="13"/>
                    <a:pt x="62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8" name="Google Shape;1181;p31">
              <a:extLst>
                <a:ext uri="{FF2B5EF4-FFF2-40B4-BE49-F238E27FC236}">
                  <a16:creationId xmlns:a16="http://schemas.microsoft.com/office/drawing/2014/main" id="{C0DFDE27-045C-4D64-1B5C-9C73C7A77264}"/>
                </a:ext>
              </a:extLst>
            </p:cNvPr>
            <p:cNvSpPr/>
            <p:nvPr/>
          </p:nvSpPr>
          <p:spPr>
            <a:xfrm>
              <a:off x="9091022" y="3791622"/>
              <a:ext cx="41394" cy="6054"/>
            </a:xfrm>
            <a:custGeom>
              <a:avLst/>
              <a:gdLst/>
              <a:ahLst/>
              <a:cxnLst/>
              <a:rect l="l" t="t" r="r" b="b"/>
              <a:pathLst>
                <a:path w="841" h="123" extrusionOk="0">
                  <a:moveTo>
                    <a:pt x="585" y="19"/>
                  </a:moveTo>
                  <a:cubicBezTo>
                    <a:pt x="597" y="19"/>
                    <a:pt x="609" y="21"/>
                    <a:pt x="621" y="25"/>
                  </a:cubicBezTo>
                  <a:cubicBezTo>
                    <a:pt x="646" y="25"/>
                    <a:pt x="670" y="37"/>
                    <a:pt x="706" y="49"/>
                  </a:cubicBezTo>
                  <a:cubicBezTo>
                    <a:pt x="743" y="61"/>
                    <a:pt x="767" y="74"/>
                    <a:pt x="803" y="74"/>
                  </a:cubicBezTo>
                  <a:cubicBezTo>
                    <a:pt x="816" y="74"/>
                    <a:pt x="816" y="85"/>
                    <a:pt x="816" y="85"/>
                  </a:cubicBezTo>
                  <a:cubicBezTo>
                    <a:pt x="816" y="98"/>
                    <a:pt x="816" y="98"/>
                    <a:pt x="803" y="98"/>
                  </a:cubicBezTo>
                  <a:cubicBezTo>
                    <a:pt x="767" y="110"/>
                    <a:pt x="767" y="110"/>
                    <a:pt x="755" y="110"/>
                  </a:cubicBezTo>
                  <a:cubicBezTo>
                    <a:pt x="743" y="98"/>
                    <a:pt x="730" y="98"/>
                    <a:pt x="706" y="98"/>
                  </a:cubicBezTo>
                  <a:cubicBezTo>
                    <a:pt x="694" y="98"/>
                    <a:pt x="670" y="98"/>
                    <a:pt x="657" y="85"/>
                  </a:cubicBezTo>
                  <a:lnTo>
                    <a:pt x="476" y="85"/>
                  </a:lnTo>
                  <a:cubicBezTo>
                    <a:pt x="363" y="94"/>
                    <a:pt x="257" y="103"/>
                    <a:pt x="157" y="103"/>
                  </a:cubicBezTo>
                  <a:cubicBezTo>
                    <a:pt x="116" y="103"/>
                    <a:pt x="76" y="101"/>
                    <a:pt x="38" y="98"/>
                  </a:cubicBezTo>
                  <a:cubicBezTo>
                    <a:pt x="25" y="98"/>
                    <a:pt x="13" y="85"/>
                    <a:pt x="13" y="74"/>
                  </a:cubicBezTo>
                  <a:cubicBezTo>
                    <a:pt x="13" y="74"/>
                    <a:pt x="25" y="61"/>
                    <a:pt x="38" y="61"/>
                  </a:cubicBezTo>
                  <a:cubicBezTo>
                    <a:pt x="184" y="61"/>
                    <a:pt x="330" y="49"/>
                    <a:pt x="476" y="37"/>
                  </a:cubicBezTo>
                  <a:cubicBezTo>
                    <a:pt x="487" y="37"/>
                    <a:pt x="500" y="37"/>
                    <a:pt x="512" y="25"/>
                  </a:cubicBezTo>
                  <a:cubicBezTo>
                    <a:pt x="536" y="25"/>
                    <a:pt x="560" y="19"/>
                    <a:pt x="585" y="19"/>
                  </a:cubicBezTo>
                  <a:close/>
                  <a:moveTo>
                    <a:pt x="621" y="1"/>
                  </a:moveTo>
                  <a:cubicBezTo>
                    <a:pt x="585" y="1"/>
                    <a:pt x="549" y="12"/>
                    <a:pt x="512" y="12"/>
                  </a:cubicBezTo>
                  <a:lnTo>
                    <a:pt x="476" y="12"/>
                  </a:lnTo>
                  <a:cubicBezTo>
                    <a:pt x="330" y="37"/>
                    <a:pt x="184" y="37"/>
                    <a:pt x="38" y="37"/>
                  </a:cubicBezTo>
                  <a:cubicBezTo>
                    <a:pt x="13" y="37"/>
                    <a:pt x="1" y="61"/>
                    <a:pt x="1" y="74"/>
                  </a:cubicBezTo>
                  <a:cubicBezTo>
                    <a:pt x="1" y="98"/>
                    <a:pt x="13" y="122"/>
                    <a:pt x="38" y="122"/>
                  </a:cubicBezTo>
                  <a:cubicBezTo>
                    <a:pt x="171" y="122"/>
                    <a:pt x="317" y="122"/>
                    <a:pt x="487" y="98"/>
                  </a:cubicBezTo>
                  <a:cubicBezTo>
                    <a:pt x="549" y="98"/>
                    <a:pt x="597" y="98"/>
                    <a:pt x="657" y="110"/>
                  </a:cubicBezTo>
                  <a:lnTo>
                    <a:pt x="706" y="110"/>
                  </a:lnTo>
                  <a:cubicBezTo>
                    <a:pt x="730" y="122"/>
                    <a:pt x="743" y="122"/>
                    <a:pt x="743" y="122"/>
                  </a:cubicBezTo>
                  <a:lnTo>
                    <a:pt x="803" y="122"/>
                  </a:lnTo>
                  <a:cubicBezTo>
                    <a:pt x="828" y="122"/>
                    <a:pt x="840" y="110"/>
                    <a:pt x="828" y="85"/>
                  </a:cubicBezTo>
                  <a:cubicBezTo>
                    <a:pt x="828" y="74"/>
                    <a:pt x="816" y="49"/>
                    <a:pt x="803" y="49"/>
                  </a:cubicBezTo>
                  <a:cubicBezTo>
                    <a:pt x="779" y="49"/>
                    <a:pt x="743" y="37"/>
                    <a:pt x="706" y="25"/>
                  </a:cubicBezTo>
                  <a:cubicBezTo>
                    <a:pt x="682" y="25"/>
                    <a:pt x="646" y="12"/>
                    <a:pt x="62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9" name="Google Shape;1182;p31">
              <a:extLst>
                <a:ext uri="{FF2B5EF4-FFF2-40B4-BE49-F238E27FC236}">
                  <a16:creationId xmlns:a16="http://schemas.microsoft.com/office/drawing/2014/main" id="{6A0D997B-4E0A-D9E0-77CF-E14FA7E0D6C9}"/>
                </a:ext>
              </a:extLst>
            </p:cNvPr>
            <p:cNvSpPr/>
            <p:nvPr/>
          </p:nvSpPr>
          <p:spPr>
            <a:xfrm>
              <a:off x="9026394" y="3816528"/>
              <a:ext cx="90860" cy="10533"/>
            </a:xfrm>
            <a:custGeom>
              <a:avLst/>
              <a:gdLst/>
              <a:ahLst/>
              <a:cxnLst/>
              <a:rect l="l" t="t" r="r" b="b"/>
              <a:pathLst>
                <a:path w="1846" h="214" extrusionOk="0">
                  <a:moveTo>
                    <a:pt x="1241" y="1"/>
                  </a:moveTo>
                  <a:cubicBezTo>
                    <a:pt x="1142" y="1"/>
                    <a:pt x="1066" y="55"/>
                    <a:pt x="963" y="55"/>
                  </a:cubicBezTo>
                  <a:cubicBezTo>
                    <a:pt x="954" y="55"/>
                    <a:pt x="946" y="55"/>
                    <a:pt x="937" y="54"/>
                  </a:cubicBezTo>
                  <a:cubicBezTo>
                    <a:pt x="849" y="54"/>
                    <a:pt x="768" y="38"/>
                    <a:pt x="683" y="38"/>
                  </a:cubicBezTo>
                  <a:cubicBezTo>
                    <a:pt x="663" y="38"/>
                    <a:pt x="642" y="39"/>
                    <a:pt x="621" y="41"/>
                  </a:cubicBezTo>
                  <a:lnTo>
                    <a:pt x="37" y="78"/>
                  </a:lnTo>
                  <a:cubicBezTo>
                    <a:pt x="0" y="90"/>
                    <a:pt x="0" y="139"/>
                    <a:pt x="37" y="139"/>
                  </a:cubicBezTo>
                  <a:cubicBezTo>
                    <a:pt x="208" y="127"/>
                    <a:pt x="365" y="127"/>
                    <a:pt x="535" y="114"/>
                  </a:cubicBezTo>
                  <a:cubicBezTo>
                    <a:pt x="608" y="114"/>
                    <a:pt x="681" y="103"/>
                    <a:pt x="754" y="103"/>
                  </a:cubicBezTo>
                  <a:cubicBezTo>
                    <a:pt x="840" y="114"/>
                    <a:pt x="889" y="151"/>
                    <a:pt x="973" y="151"/>
                  </a:cubicBezTo>
                  <a:cubicBezTo>
                    <a:pt x="984" y="152"/>
                    <a:pt x="993" y="153"/>
                    <a:pt x="1003" y="153"/>
                  </a:cubicBezTo>
                  <a:cubicBezTo>
                    <a:pt x="1084" y="153"/>
                    <a:pt x="1141" y="113"/>
                    <a:pt x="1216" y="103"/>
                  </a:cubicBezTo>
                  <a:cubicBezTo>
                    <a:pt x="1235" y="100"/>
                    <a:pt x="1253" y="99"/>
                    <a:pt x="1272" y="99"/>
                  </a:cubicBezTo>
                  <a:cubicBezTo>
                    <a:pt x="1440" y="99"/>
                    <a:pt x="1624" y="190"/>
                    <a:pt x="1789" y="212"/>
                  </a:cubicBezTo>
                  <a:cubicBezTo>
                    <a:pt x="1793" y="213"/>
                    <a:pt x="1797" y="213"/>
                    <a:pt x="1801" y="213"/>
                  </a:cubicBezTo>
                  <a:cubicBezTo>
                    <a:pt x="1839" y="213"/>
                    <a:pt x="1846" y="162"/>
                    <a:pt x="1813" y="151"/>
                  </a:cubicBezTo>
                  <a:cubicBezTo>
                    <a:pt x="1643" y="90"/>
                    <a:pt x="1460" y="30"/>
                    <a:pt x="1289" y="5"/>
                  </a:cubicBezTo>
                  <a:cubicBezTo>
                    <a:pt x="1273" y="2"/>
                    <a:pt x="1256" y="1"/>
                    <a:pt x="124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0" name="Google Shape;1183;p31">
              <a:extLst>
                <a:ext uri="{FF2B5EF4-FFF2-40B4-BE49-F238E27FC236}">
                  <a16:creationId xmlns:a16="http://schemas.microsoft.com/office/drawing/2014/main" id="{76A855FE-7C07-D157-7080-9F4D066B2AA7}"/>
                </a:ext>
              </a:extLst>
            </p:cNvPr>
            <p:cNvSpPr/>
            <p:nvPr/>
          </p:nvSpPr>
          <p:spPr>
            <a:xfrm>
              <a:off x="9026394" y="3815986"/>
              <a:ext cx="91008" cy="11616"/>
            </a:xfrm>
            <a:custGeom>
              <a:avLst/>
              <a:gdLst/>
              <a:ahLst/>
              <a:cxnLst/>
              <a:rect l="l" t="t" r="r" b="b"/>
              <a:pathLst>
                <a:path w="1849" h="236" extrusionOk="0">
                  <a:moveTo>
                    <a:pt x="1236" y="23"/>
                  </a:moveTo>
                  <a:cubicBezTo>
                    <a:pt x="1252" y="23"/>
                    <a:pt x="1270" y="25"/>
                    <a:pt x="1289" y="28"/>
                  </a:cubicBezTo>
                  <a:cubicBezTo>
                    <a:pt x="1448" y="52"/>
                    <a:pt x="1630" y="101"/>
                    <a:pt x="1800" y="162"/>
                  </a:cubicBezTo>
                  <a:cubicBezTo>
                    <a:pt x="1825" y="174"/>
                    <a:pt x="1825" y="187"/>
                    <a:pt x="1825" y="198"/>
                  </a:cubicBezTo>
                  <a:cubicBezTo>
                    <a:pt x="1825" y="211"/>
                    <a:pt x="1813" y="223"/>
                    <a:pt x="1789" y="223"/>
                  </a:cubicBezTo>
                  <a:cubicBezTo>
                    <a:pt x="1727" y="211"/>
                    <a:pt x="1667" y="187"/>
                    <a:pt x="1594" y="162"/>
                  </a:cubicBezTo>
                  <a:cubicBezTo>
                    <a:pt x="1484" y="138"/>
                    <a:pt x="1375" y="101"/>
                    <a:pt x="1265" y="101"/>
                  </a:cubicBezTo>
                  <a:lnTo>
                    <a:pt x="1216" y="101"/>
                  </a:lnTo>
                  <a:cubicBezTo>
                    <a:pt x="1180" y="101"/>
                    <a:pt x="1144" y="114"/>
                    <a:pt x="1108" y="125"/>
                  </a:cubicBezTo>
                  <a:cubicBezTo>
                    <a:pt x="1071" y="150"/>
                    <a:pt x="1022" y="162"/>
                    <a:pt x="973" y="162"/>
                  </a:cubicBezTo>
                  <a:cubicBezTo>
                    <a:pt x="937" y="150"/>
                    <a:pt x="913" y="138"/>
                    <a:pt x="876" y="138"/>
                  </a:cubicBezTo>
                  <a:cubicBezTo>
                    <a:pt x="840" y="125"/>
                    <a:pt x="803" y="114"/>
                    <a:pt x="754" y="114"/>
                  </a:cubicBezTo>
                  <a:lnTo>
                    <a:pt x="608" y="114"/>
                  </a:lnTo>
                  <a:cubicBezTo>
                    <a:pt x="584" y="114"/>
                    <a:pt x="560" y="114"/>
                    <a:pt x="535" y="125"/>
                  </a:cubicBezTo>
                  <a:cubicBezTo>
                    <a:pt x="365" y="125"/>
                    <a:pt x="195" y="138"/>
                    <a:pt x="37" y="138"/>
                  </a:cubicBezTo>
                  <a:cubicBezTo>
                    <a:pt x="25" y="138"/>
                    <a:pt x="25" y="125"/>
                    <a:pt x="13" y="125"/>
                  </a:cubicBezTo>
                  <a:cubicBezTo>
                    <a:pt x="13" y="114"/>
                    <a:pt x="25" y="101"/>
                    <a:pt x="37" y="101"/>
                  </a:cubicBezTo>
                  <a:cubicBezTo>
                    <a:pt x="195" y="89"/>
                    <a:pt x="402" y="65"/>
                    <a:pt x="621" y="52"/>
                  </a:cubicBezTo>
                  <a:cubicBezTo>
                    <a:pt x="694" y="52"/>
                    <a:pt x="754" y="65"/>
                    <a:pt x="816" y="65"/>
                  </a:cubicBezTo>
                  <a:cubicBezTo>
                    <a:pt x="852" y="65"/>
                    <a:pt x="889" y="77"/>
                    <a:pt x="937" y="77"/>
                  </a:cubicBezTo>
                  <a:cubicBezTo>
                    <a:pt x="998" y="77"/>
                    <a:pt x="1059" y="65"/>
                    <a:pt x="1108" y="52"/>
                  </a:cubicBezTo>
                  <a:cubicBezTo>
                    <a:pt x="1152" y="34"/>
                    <a:pt x="1190" y="23"/>
                    <a:pt x="1236" y="23"/>
                  </a:cubicBezTo>
                  <a:close/>
                  <a:moveTo>
                    <a:pt x="1250" y="1"/>
                  </a:moveTo>
                  <a:cubicBezTo>
                    <a:pt x="1194" y="1"/>
                    <a:pt x="1145" y="18"/>
                    <a:pt x="1095" y="28"/>
                  </a:cubicBezTo>
                  <a:cubicBezTo>
                    <a:pt x="1056" y="38"/>
                    <a:pt x="1017" y="56"/>
                    <a:pt x="972" y="56"/>
                  </a:cubicBezTo>
                  <a:cubicBezTo>
                    <a:pt x="960" y="56"/>
                    <a:pt x="949" y="55"/>
                    <a:pt x="937" y="52"/>
                  </a:cubicBezTo>
                  <a:lnTo>
                    <a:pt x="816" y="52"/>
                  </a:lnTo>
                  <a:cubicBezTo>
                    <a:pt x="754" y="41"/>
                    <a:pt x="694" y="41"/>
                    <a:pt x="621" y="41"/>
                  </a:cubicBezTo>
                  <a:cubicBezTo>
                    <a:pt x="402" y="52"/>
                    <a:pt x="195" y="65"/>
                    <a:pt x="37" y="89"/>
                  </a:cubicBezTo>
                  <a:cubicBezTo>
                    <a:pt x="13" y="89"/>
                    <a:pt x="0" y="101"/>
                    <a:pt x="0" y="125"/>
                  </a:cubicBezTo>
                  <a:cubicBezTo>
                    <a:pt x="0" y="138"/>
                    <a:pt x="13" y="150"/>
                    <a:pt x="37" y="150"/>
                  </a:cubicBezTo>
                  <a:cubicBezTo>
                    <a:pt x="195" y="150"/>
                    <a:pt x="365" y="150"/>
                    <a:pt x="535" y="138"/>
                  </a:cubicBezTo>
                  <a:lnTo>
                    <a:pt x="608" y="138"/>
                  </a:lnTo>
                  <a:cubicBezTo>
                    <a:pt x="657" y="125"/>
                    <a:pt x="706" y="125"/>
                    <a:pt x="754" y="125"/>
                  </a:cubicBezTo>
                  <a:cubicBezTo>
                    <a:pt x="803" y="125"/>
                    <a:pt x="840" y="138"/>
                    <a:pt x="876" y="150"/>
                  </a:cubicBezTo>
                  <a:cubicBezTo>
                    <a:pt x="900" y="162"/>
                    <a:pt x="937" y="174"/>
                    <a:pt x="973" y="174"/>
                  </a:cubicBezTo>
                  <a:cubicBezTo>
                    <a:pt x="1022" y="174"/>
                    <a:pt x="1071" y="162"/>
                    <a:pt x="1119" y="150"/>
                  </a:cubicBezTo>
                  <a:cubicBezTo>
                    <a:pt x="1156" y="138"/>
                    <a:pt x="1180" y="125"/>
                    <a:pt x="1229" y="125"/>
                  </a:cubicBezTo>
                  <a:cubicBezTo>
                    <a:pt x="1243" y="124"/>
                    <a:pt x="1258" y="123"/>
                    <a:pt x="1273" y="123"/>
                  </a:cubicBezTo>
                  <a:cubicBezTo>
                    <a:pt x="1373" y="123"/>
                    <a:pt x="1488" y="154"/>
                    <a:pt x="1594" y="187"/>
                  </a:cubicBezTo>
                  <a:cubicBezTo>
                    <a:pt x="1654" y="198"/>
                    <a:pt x="1727" y="223"/>
                    <a:pt x="1789" y="235"/>
                  </a:cubicBezTo>
                  <a:lnTo>
                    <a:pt x="1800" y="235"/>
                  </a:lnTo>
                  <a:cubicBezTo>
                    <a:pt x="1825" y="235"/>
                    <a:pt x="1837" y="223"/>
                    <a:pt x="1837" y="198"/>
                  </a:cubicBezTo>
                  <a:cubicBezTo>
                    <a:pt x="1849" y="187"/>
                    <a:pt x="1837" y="162"/>
                    <a:pt x="1813" y="150"/>
                  </a:cubicBezTo>
                  <a:cubicBezTo>
                    <a:pt x="1643" y="89"/>
                    <a:pt x="1460" y="28"/>
                    <a:pt x="1289" y="4"/>
                  </a:cubicBezTo>
                  <a:cubicBezTo>
                    <a:pt x="1276" y="2"/>
                    <a:pt x="1263" y="1"/>
                    <a:pt x="125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1" name="Google Shape;1184;p31">
              <a:extLst>
                <a:ext uri="{FF2B5EF4-FFF2-40B4-BE49-F238E27FC236}">
                  <a16:creationId xmlns:a16="http://schemas.microsoft.com/office/drawing/2014/main" id="{9E86EF1A-57F1-9521-2D82-3F4DA5746AB9}"/>
                </a:ext>
              </a:extLst>
            </p:cNvPr>
            <p:cNvSpPr/>
            <p:nvPr/>
          </p:nvSpPr>
          <p:spPr>
            <a:xfrm>
              <a:off x="9082261" y="3828636"/>
              <a:ext cx="32042" cy="6842"/>
            </a:xfrm>
            <a:custGeom>
              <a:avLst/>
              <a:gdLst/>
              <a:ahLst/>
              <a:cxnLst/>
              <a:rect l="l" t="t" r="r" b="b"/>
              <a:pathLst>
                <a:path w="651" h="139" extrusionOk="0">
                  <a:moveTo>
                    <a:pt x="148" y="0"/>
                  </a:moveTo>
                  <a:cubicBezTo>
                    <a:pt x="139" y="0"/>
                    <a:pt x="129" y="4"/>
                    <a:pt x="118" y="14"/>
                  </a:cubicBezTo>
                  <a:cubicBezTo>
                    <a:pt x="94" y="39"/>
                    <a:pt x="57" y="63"/>
                    <a:pt x="21" y="100"/>
                  </a:cubicBezTo>
                  <a:cubicBezTo>
                    <a:pt x="0" y="110"/>
                    <a:pt x="24" y="138"/>
                    <a:pt x="46" y="138"/>
                  </a:cubicBezTo>
                  <a:cubicBezTo>
                    <a:pt x="50" y="138"/>
                    <a:pt x="54" y="138"/>
                    <a:pt x="57" y="136"/>
                  </a:cubicBezTo>
                  <a:lnTo>
                    <a:pt x="134" y="85"/>
                  </a:lnTo>
                  <a:lnTo>
                    <a:pt x="134" y="85"/>
                  </a:lnTo>
                  <a:cubicBezTo>
                    <a:pt x="152" y="111"/>
                    <a:pt x="180" y="123"/>
                    <a:pt x="214" y="123"/>
                  </a:cubicBezTo>
                  <a:cubicBezTo>
                    <a:pt x="233" y="123"/>
                    <a:pt x="255" y="119"/>
                    <a:pt x="276" y="112"/>
                  </a:cubicBezTo>
                  <a:cubicBezTo>
                    <a:pt x="295" y="112"/>
                    <a:pt x="299" y="96"/>
                    <a:pt x="312" y="96"/>
                  </a:cubicBezTo>
                  <a:cubicBezTo>
                    <a:pt x="316" y="96"/>
                    <a:pt x="320" y="97"/>
                    <a:pt x="325" y="100"/>
                  </a:cubicBezTo>
                  <a:cubicBezTo>
                    <a:pt x="337" y="100"/>
                    <a:pt x="373" y="124"/>
                    <a:pt x="386" y="124"/>
                  </a:cubicBezTo>
                  <a:cubicBezTo>
                    <a:pt x="394" y="125"/>
                    <a:pt x="402" y="126"/>
                    <a:pt x="410" y="126"/>
                  </a:cubicBezTo>
                  <a:cubicBezTo>
                    <a:pt x="453" y="126"/>
                    <a:pt x="491" y="110"/>
                    <a:pt x="532" y="110"/>
                  </a:cubicBezTo>
                  <a:cubicBezTo>
                    <a:pt x="552" y="110"/>
                    <a:pt x="571" y="114"/>
                    <a:pt x="592" y="124"/>
                  </a:cubicBezTo>
                  <a:cubicBezTo>
                    <a:pt x="597" y="126"/>
                    <a:pt x="602" y="126"/>
                    <a:pt x="606" y="126"/>
                  </a:cubicBezTo>
                  <a:cubicBezTo>
                    <a:pt x="635" y="126"/>
                    <a:pt x="650" y="97"/>
                    <a:pt x="629" y="76"/>
                  </a:cubicBezTo>
                  <a:cubicBezTo>
                    <a:pt x="593" y="45"/>
                    <a:pt x="562" y="39"/>
                    <a:pt x="530" y="39"/>
                  </a:cubicBezTo>
                  <a:cubicBezTo>
                    <a:pt x="509" y="39"/>
                    <a:pt x="488" y="41"/>
                    <a:pt x="463" y="41"/>
                  </a:cubicBezTo>
                  <a:cubicBezTo>
                    <a:pt x="450" y="41"/>
                    <a:pt x="437" y="41"/>
                    <a:pt x="422" y="39"/>
                  </a:cubicBezTo>
                  <a:cubicBezTo>
                    <a:pt x="386" y="39"/>
                    <a:pt x="362" y="14"/>
                    <a:pt x="325" y="14"/>
                  </a:cubicBezTo>
                  <a:cubicBezTo>
                    <a:pt x="322" y="13"/>
                    <a:pt x="319" y="13"/>
                    <a:pt x="316" y="13"/>
                  </a:cubicBezTo>
                  <a:cubicBezTo>
                    <a:pt x="289" y="13"/>
                    <a:pt x="247" y="39"/>
                    <a:pt x="215" y="39"/>
                  </a:cubicBezTo>
                  <a:cubicBezTo>
                    <a:pt x="199" y="39"/>
                    <a:pt x="186" y="33"/>
                    <a:pt x="179" y="14"/>
                  </a:cubicBezTo>
                  <a:cubicBezTo>
                    <a:pt x="172" y="7"/>
                    <a:pt x="161" y="0"/>
                    <a:pt x="148"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2" name="Google Shape;1185;p31">
              <a:extLst>
                <a:ext uri="{FF2B5EF4-FFF2-40B4-BE49-F238E27FC236}">
                  <a16:creationId xmlns:a16="http://schemas.microsoft.com/office/drawing/2014/main" id="{7BA1D3F6-2A3E-7D30-0316-AA2BB9DAA131}"/>
                </a:ext>
              </a:extLst>
            </p:cNvPr>
            <p:cNvSpPr/>
            <p:nvPr/>
          </p:nvSpPr>
          <p:spPr>
            <a:xfrm>
              <a:off x="9082064" y="3828095"/>
              <a:ext cx="32387" cy="7875"/>
            </a:xfrm>
            <a:custGeom>
              <a:avLst/>
              <a:gdLst/>
              <a:ahLst/>
              <a:cxnLst/>
              <a:rect l="l" t="t" r="r" b="b"/>
              <a:pathLst>
                <a:path w="658" h="160" extrusionOk="0">
                  <a:moveTo>
                    <a:pt x="147" y="74"/>
                  </a:moveTo>
                  <a:lnTo>
                    <a:pt x="134" y="87"/>
                  </a:lnTo>
                  <a:lnTo>
                    <a:pt x="134" y="74"/>
                  </a:lnTo>
                  <a:close/>
                  <a:moveTo>
                    <a:pt x="147" y="20"/>
                  </a:moveTo>
                  <a:cubicBezTo>
                    <a:pt x="151" y="20"/>
                    <a:pt x="155" y="21"/>
                    <a:pt x="158" y="25"/>
                  </a:cubicBezTo>
                  <a:cubicBezTo>
                    <a:pt x="158" y="25"/>
                    <a:pt x="171" y="25"/>
                    <a:pt x="171" y="38"/>
                  </a:cubicBezTo>
                  <a:cubicBezTo>
                    <a:pt x="183" y="56"/>
                    <a:pt x="201" y="62"/>
                    <a:pt x="221" y="62"/>
                  </a:cubicBezTo>
                  <a:cubicBezTo>
                    <a:pt x="241" y="62"/>
                    <a:pt x="262" y="56"/>
                    <a:pt x="280" y="50"/>
                  </a:cubicBezTo>
                  <a:cubicBezTo>
                    <a:pt x="289" y="41"/>
                    <a:pt x="304" y="33"/>
                    <a:pt x="316" y="33"/>
                  </a:cubicBezTo>
                  <a:cubicBezTo>
                    <a:pt x="321" y="33"/>
                    <a:pt x="325" y="34"/>
                    <a:pt x="329" y="38"/>
                  </a:cubicBezTo>
                  <a:cubicBezTo>
                    <a:pt x="341" y="38"/>
                    <a:pt x="353" y="38"/>
                    <a:pt x="366" y="50"/>
                  </a:cubicBezTo>
                  <a:cubicBezTo>
                    <a:pt x="390" y="50"/>
                    <a:pt x="402" y="62"/>
                    <a:pt x="426" y="62"/>
                  </a:cubicBezTo>
                  <a:lnTo>
                    <a:pt x="499" y="62"/>
                  </a:lnTo>
                  <a:cubicBezTo>
                    <a:pt x="515" y="58"/>
                    <a:pt x="530" y="55"/>
                    <a:pt x="545" y="55"/>
                  </a:cubicBezTo>
                  <a:cubicBezTo>
                    <a:pt x="574" y="55"/>
                    <a:pt x="601" y="66"/>
                    <a:pt x="633" y="98"/>
                  </a:cubicBezTo>
                  <a:cubicBezTo>
                    <a:pt x="645" y="111"/>
                    <a:pt x="633" y="123"/>
                    <a:pt x="633" y="123"/>
                  </a:cubicBezTo>
                  <a:cubicBezTo>
                    <a:pt x="627" y="129"/>
                    <a:pt x="624" y="132"/>
                    <a:pt x="621" y="132"/>
                  </a:cubicBezTo>
                  <a:cubicBezTo>
                    <a:pt x="618" y="132"/>
                    <a:pt x="615" y="129"/>
                    <a:pt x="609" y="123"/>
                  </a:cubicBezTo>
                  <a:cubicBezTo>
                    <a:pt x="585" y="111"/>
                    <a:pt x="560" y="111"/>
                    <a:pt x="536" y="111"/>
                  </a:cubicBezTo>
                  <a:cubicBezTo>
                    <a:pt x="512" y="111"/>
                    <a:pt x="487" y="111"/>
                    <a:pt x="475" y="123"/>
                  </a:cubicBezTo>
                  <a:cubicBezTo>
                    <a:pt x="458" y="123"/>
                    <a:pt x="437" y="128"/>
                    <a:pt x="417" y="128"/>
                  </a:cubicBezTo>
                  <a:cubicBezTo>
                    <a:pt x="408" y="128"/>
                    <a:pt x="398" y="127"/>
                    <a:pt x="390" y="123"/>
                  </a:cubicBezTo>
                  <a:lnTo>
                    <a:pt x="366" y="111"/>
                  </a:lnTo>
                  <a:lnTo>
                    <a:pt x="341" y="98"/>
                  </a:lnTo>
                  <a:cubicBezTo>
                    <a:pt x="317" y="98"/>
                    <a:pt x="304" y="98"/>
                    <a:pt x="293" y="111"/>
                  </a:cubicBezTo>
                  <a:cubicBezTo>
                    <a:pt x="293" y="111"/>
                    <a:pt x="280" y="111"/>
                    <a:pt x="268" y="123"/>
                  </a:cubicBezTo>
                  <a:cubicBezTo>
                    <a:pt x="253" y="128"/>
                    <a:pt x="238" y="131"/>
                    <a:pt x="223" y="131"/>
                  </a:cubicBezTo>
                  <a:cubicBezTo>
                    <a:pt x="203" y="131"/>
                    <a:pt x="185" y="125"/>
                    <a:pt x="171" y="111"/>
                  </a:cubicBezTo>
                  <a:cubicBezTo>
                    <a:pt x="158" y="111"/>
                    <a:pt x="158" y="98"/>
                    <a:pt x="147" y="98"/>
                  </a:cubicBezTo>
                  <a:cubicBezTo>
                    <a:pt x="158" y="87"/>
                    <a:pt x="158" y="87"/>
                    <a:pt x="171" y="87"/>
                  </a:cubicBezTo>
                  <a:lnTo>
                    <a:pt x="183" y="74"/>
                  </a:lnTo>
                  <a:lnTo>
                    <a:pt x="110" y="38"/>
                  </a:lnTo>
                  <a:cubicBezTo>
                    <a:pt x="122" y="38"/>
                    <a:pt x="122" y="38"/>
                    <a:pt x="134" y="25"/>
                  </a:cubicBezTo>
                  <a:cubicBezTo>
                    <a:pt x="134" y="25"/>
                    <a:pt x="140" y="20"/>
                    <a:pt x="147" y="20"/>
                  </a:cubicBezTo>
                  <a:close/>
                  <a:moveTo>
                    <a:pt x="110" y="50"/>
                  </a:moveTo>
                  <a:cubicBezTo>
                    <a:pt x="110" y="74"/>
                    <a:pt x="122" y="87"/>
                    <a:pt x="122" y="87"/>
                  </a:cubicBezTo>
                  <a:cubicBezTo>
                    <a:pt x="110" y="98"/>
                    <a:pt x="98" y="111"/>
                    <a:pt x="85" y="111"/>
                  </a:cubicBezTo>
                  <a:cubicBezTo>
                    <a:pt x="74" y="123"/>
                    <a:pt x="61" y="135"/>
                    <a:pt x="49" y="135"/>
                  </a:cubicBezTo>
                  <a:cubicBezTo>
                    <a:pt x="45" y="139"/>
                    <a:pt x="42" y="140"/>
                    <a:pt x="41" y="140"/>
                  </a:cubicBezTo>
                  <a:cubicBezTo>
                    <a:pt x="37" y="140"/>
                    <a:pt x="37" y="135"/>
                    <a:pt x="37" y="135"/>
                  </a:cubicBezTo>
                  <a:cubicBezTo>
                    <a:pt x="25" y="123"/>
                    <a:pt x="25" y="123"/>
                    <a:pt x="37" y="111"/>
                  </a:cubicBezTo>
                  <a:lnTo>
                    <a:pt x="61" y="87"/>
                  </a:lnTo>
                  <a:cubicBezTo>
                    <a:pt x="85" y="74"/>
                    <a:pt x="98" y="62"/>
                    <a:pt x="110" y="50"/>
                  </a:cubicBezTo>
                  <a:close/>
                  <a:moveTo>
                    <a:pt x="158" y="1"/>
                  </a:moveTo>
                  <a:cubicBezTo>
                    <a:pt x="147" y="1"/>
                    <a:pt x="134" y="1"/>
                    <a:pt x="122" y="14"/>
                  </a:cubicBezTo>
                  <a:cubicBezTo>
                    <a:pt x="98" y="38"/>
                    <a:pt x="74" y="50"/>
                    <a:pt x="49" y="74"/>
                  </a:cubicBezTo>
                  <a:lnTo>
                    <a:pt x="25" y="98"/>
                  </a:lnTo>
                  <a:cubicBezTo>
                    <a:pt x="13" y="111"/>
                    <a:pt x="1" y="123"/>
                    <a:pt x="13" y="147"/>
                  </a:cubicBezTo>
                  <a:cubicBezTo>
                    <a:pt x="25" y="147"/>
                    <a:pt x="37" y="159"/>
                    <a:pt x="49" y="159"/>
                  </a:cubicBezTo>
                  <a:cubicBezTo>
                    <a:pt x="49" y="159"/>
                    <a:pt x="61" y="159"/>
                    <a:pt x="61" y="147"/>
                  </a:cubicBezTo>
                  <a:cubicBezTo>
                    <a:pt x="74" y="147"/>
                    <a:pt x="85" y="135"/>
                    <a:pt x="98" y="123"/>
                  </a:cubicBezTo>
                  <a:cubicBezTo>
                    <a:pt x="110" y="123"/>
                    <a:pt x="122" y="111"/>
                    <a:pt x="134" y="111"/>
                  </a:cubicBezTo>
                  <a:cubicBezTo>
                    <a:pt x="147" y="111"/>
                    <a:pt x="147" y="123"/>
                    <a:pt x="158" y="135"/>
                  </a:cubicBezTo>
                  <a:cubicBezTo>
                    <a:pt x="177" y="141"/>
                    <a:pt x="195" y="144"/>
                    <a:pt x="215" y="144"/>
                  </a:cubicBezTo>
                  <a:cubicBezTo>
                    <a:pt x="235" y="144"/>
                    <a:pt x="256" y="141"/>
                    <a:pt x="280" y="135"/>
                  </a:cubicBezTo>
                  <a:cubicBezTo>
                    <a:pt x="293" y="135"/>
                    <a:pt x="293" y="123"/>
                    <a:pt x="304" y="123"/>
                  </a:cubicBezTo>
                  <a:cubicBezTo>
                    <a:pt x="317" y="123"/>
                    <a:pt x="317" y="111"/>
                    <a:pt x="329" y="111"/>
                  </a:cubicBezTo>
                  <a:cubicBezTo>
                    <a:pt x="341" y="111"/>
                    <a:pt x="341" y="123"/>
                    <a:pt x="353" y="123"/>
                  </a:cubicBezTo>
                  <a:cubicBezTo>
                    <a:pt x="377" y="135"/>
                    <a:pt x="377" y="147"/>
                    <a:pt x="390" y="147"/>
                  </a:cubicBezTo>
                  <a:cubicBezTo>
                    <a:pt x="414" y="147"/>
                    <a:pt x="450" y="147"/>
                    <a:pt x="475" y="135"/>
                  </a:cubicBezTo>
                  <a:cubicBezTo>
                    <a:pt x="490" y="130"/>
                    <a:pt x="505" y="127"/>
                    <a:pt x="522" y="127"/>
                  </a:cubicBezTo>
                  <a:cubicBezTo>
                    <a:pt x="544" y="127"/>
                    <a:pt x="568" y="133"/>
                    <a:pt x="596" y="147"/>
                  </a:cubicBezTo>
                  <a:cubicBezTo>
                    <a:pt x="603" y="151"/>
                    <a:pt x="610" y="152"/>
                    <a:pt x="615" y="152"/>
                  </a:cubicBezTo>
                  <a:cubicBezTo>
                    <a:pt x="628" y="152"/>
                    <a:pt x="637" y="143"/>
                    <a:pt x="645" y="135"/>
                  </a:cubicBezTo>
                  <a:cubicBezTo>
                    <a:pt x="658" y="111"/>
                    <a:pt x="658" y="98"/>
                    <a:pt x="645" y="87"/>
                  </a:cubicBezTo>
                  <a:cubicBezTo>
                    <a:pt x="585" y="38"/>
                    <a:pt x="548" y="38"/>
                    <a:pt x="487" y="38"/>
                  </a:cubicBezTo>
                  <a:cubicBezTo>
                    <a:pt x="475" y="50"/>
                    <a:pt x="450" y="50"/>
                    <a:pt x="426" y="50"/>
                  </a:cubicBezTo>
                  <a:cubicBezTo>
                    <a:pt x="402" y="50"/>
                    <a:pt x="390" y="38"/>
                    <a:pt x="377" y="25"/>
                  </a:cubicBezTo>
                  <a:cubicBezTo>
                    <a:pt x="366" y="25"/>
                    <a:pt x="353" y="14"/>
                    <a:pt x="329" y="14"/>
                  </a:cubicBezTo>
                  <a:cubicBezTo>
                    <a:pt x="317" y="14"/>
                    <a:pt x="293" y="25"/>
                    <a:pt x="268" y="25"/>
                  </a:cubicBezTo>
                  <a:cubicBezTo>
                    <a:pt x="247" y="32"/>
                    <a:pt x="230" y="39"/>
                    <a:pt x="215" y="39"/>
                  </a:cubicBezTo>
                  <a:cubicBezTo>
                    <a:pt x="204" y="39"/>
                    <a:pt x="193" y="36"/>
                    <a:pt x="183" y="25"/>
                  </a:cubicBezTo>
                  <a:cubicBezTo>
                    <a:pt x="183" y="14"/>
                    <a:pt x="171" y="1"/>
                    <a:pt x="15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283270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5" name="Title 4"/>
          <p:cNvSpPr txBox="1">
            <a:spLocks/>
          </p:cNvSpPr>
          <p:nvPr/>
        </p:nvSpPr>
        <p:spPr>
          <a:xfrm>
            <a:off x="4358067" y="124624"/>
            <a:ext cx="3277571" cy="632369"/>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alibri (Body)"/>
              </a:rPr>
              <a:t>Features</a:t>
            </a:r>
            <a:endParaRPr lang="en-US" sz="4400" dirty="0">
              <a:latin typeface="Bookman Old Style" panose="02050604050505020204" pitchFamily="18" charset="0"/>
            </a:endParaRPr>
          </a:p>
        </p:txBody>
      </p:sp>
      <p:sp>
        <p:nvSpPr>
          <p:cNvPr id="6" name="Oval 5"/>
          <p:cNvSpPr/>
          <p:nvPr/>
        </p:nvSpPr>
        <p:spPr>
          <a:xfrm>
            <a:off x="10145610" y="5041660"/>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7" name="Oval 6"/>
          <p:cNvSpPr/>
          <p:nvPr/>
        </p:nvSpPr>
        <p:spPr>
          <a:xfrm>
            <a:off x="7172130" y="5002895"/>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8" name="Oval 7"/>
          <p:cNvSpPr/>
          <p:nvPr/>
        </p:nvSpPr>
        <p:spPr>
          <a:xfrm>
            <a:off x="4114533" y="5065971"/>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9" name="Oval 8"/>
          <p:cNvSpPr/>
          <p:nvPr/>
        </p:nvSpPr>
        <p:spPr>
          <a:xfrm>
            <a:off x="1070978" y="5033736"/>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16" name="TextBox 15"/>
          <p:cNvSpPr txBox="1"/>
          <p:nvPr/>
        </p:nvSpPr>
        <p:spPr>
          <a:xfrm>
            <a:off x="9518057" y="5968678"/>
            <a:ext cx="2114937" cy="897246"/>
          </a:xfrm>
          <a:prstGeom prst="rect">
            <a:avLst/>
          </a:prstGeom>
        </p:spPr>
        <p:style>
          <a:lnRef idx="0">
            <a:scrgbClr r="0" g="0" b="0"/>
          </a:lnRef>
          <a:fillRef idx="0">
            <a:scrgbClr r="0" g="0" b="0"/>
          </a:fillRef>
          <a:effectRef idx="0">
            <a:scrgbClr r="0" g="0" b="0"/>
          </a:effectRef>
          <a:fontRef idx="minor">
            <a:schemeClr val="accent2">
              <a:hueOff val="0"/>
              <a:satOff val="0"/>
              <a:lumOff val="0"/>
              <a:alphaOff val="0"/>
            </a:schemeClr>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r>
              <a:rPr lang="en-US" sz="2000" b="1" dirty="0">
                <a:solidFill>
                  <a:schemeClr val="accent1">
                    <a:lumMod val="50000"/>
                  </a:schemeClr>
                </a:solidFill>
              </a:rPr>
              <a:t>Simple and User-Friendly Interface</a:t>
            </a:r>
            <a:endParaRPr lang="en-US" sz="2000" kern="1200" dirty="0">
              <a:solidFill>
                <a:schemeClr val="accent1">
                  <a:lumMod val="50000"/>
                </a:schemeClr>
              </a:solidFill>
            </a:endParaRPr>
          </a:p>
        </p:txBody>
      </p:sp>
      <p:sp>
        <p:nvSpPr>
          <p:cNvPr id="19" name="TextBox 18"/>
          <p:cNvSpPr txBox="1"/>
          <p:nvPr/>
        </p:nvSpPr>
        <p:spPr>
          <a:xfrm>
            <a:off x="6578170" y="5929913"/>
            <a:ext cx="2114937" cy="897246"/>
          </a:xfrm>
          <a:prstGeom prst="rect">
            <a:avLst/>
          </a:prstGeom>
        </p:spPr>
        <p:style>
          <a:lnRef idx="0">
            <a:scrgbClr r="0" g="0" b="0"/>
          </a:lnRef>
          <a:fillRef idx="0">
            <a:scrgbClr r="0" g="0" b="0"/>
          </a:fillRef>
          <a:effectRef idx="0">
            <a:scrgbClr r="0" g="0" b="0"/>
          </a:effectRef>
          <a:fontRef idx="minor">
            <a:schemeClr val="accent2">
              <a:hueOff val="0"/>
              <a:satOff val="0"/>
              <a:lumOff val="0"/>
              <a:alphaOff val="0"/>
            </a:schemeClr>
          </a:fontRef>
        </p:style>
        <p:txBody>
          <a:bodyPr spcFirstLastPara="0" vert="horz" wrap="square" lIns="0" tIns="0" rIns="0" bIns="0" numCol="1" spcCol="1270" anchor="ctr" anchorCtr="0">
            <a:noAutofit/>
          </a:bodyPr>
          <a:lstStyle/>
          <a:p>
            <a:pPr algn="ctr" defTabSz="1022350">
              <a:lnSpc>
                <a:spcPct val="90000"/>
              </a:lnSpc>
              <a:spcBef>
                <a:spcPct val="0"/>
              </a:spcBef>
              <a:spcAft>
                <a:spcPct val="35000"/>
              </a:spcAft>
            </a:pPr>
            <a:r>
              <a:rPr lang="en-US" sz="2000" b="1" dirty="0">
                <a:solidFill>
                  <a:schemeClr val="accent1">
                    <a:lumMod val="50000"/>
                  </a:schemeClr>
                </a:solidFill>
              </a:rPr>
              <a:t>Upload Image Directly</a:t>
            </a:r>
            <a:endParaRPr lang="en-US" sz="2000" dirty="0">
              <a:solidFill>
                <a:schemeClr val="accent1">
                  <a:lumMod val="50000"/>
                </a:schemeClr>
              </a:solidFill>
            </a:endParaRPr>
          </a:p>
        </p:txBody>
      </p:sp>
      <p:grpSp>
        <p:nvGrpSpPr>
          <p:cNvPr id="20" name="Group 19"/>
          <p:cNvGrpSpPr/>
          <p:nvPr/>
        </p:nvGrpSpPr>
        <p:grpSpPr>
          <a:xfrm>
            <a:off x="3484380" y="5968678"/>
            <a:ext cx="2114937" cy="897246"/>
            <a:chOff x="1172126" y="90470"/>
            <a:chExt cx="2114937" cy="897246"/>
          </a:xfrm>
        </p:grpSpPr>
        <p:sp>
          <p:nvSpPr>
            <p:cNvPr id="21" name="Rectangle 20"/>
            <p:cNvSpPr/>
            <p:nvPr/>
          </p:nvSpPr>
          <p:spPr>
            <a:xfrm>
              <a:off x="1172126" y="90470"/>
              <a:ext cx="2114937" cy="897246"/>
            </a:xfrm>
            <a:prstGeom prst="rect">
              <a:avLst/>
            </a:prstGeom>
          </p:spPr>
          <p:style>
            <a:lnRef idx="0">
              <a:schemeClr val="accent2">
                <a:alpha val="0"/>
                <a:hueOff val="0"/>
                <a:satOff val="0"/>
                <a:lumOff val="0"/>
                <a:alphaOff val="0"/>
              </a:schemeClr>
            </a:lnRef>
            <a:fillRef idx="0">
              <a:schemeClr val="accent2">
                <a:alpha val="0"/>
                <a:hueOff val="0"/>
                <a:satOff val="0"/>
                <a:lumOff val="0"/>
                <a:alphaOff val="0"/>
              </a:schemeClr>
            </a:fillRef>
            <a:effectRef idx="0">
              <a:schemeClr val="accent2">
                <a:alpha val="0"/>
                <a:hueOff val="0"/>
                <a:satOff val="0"/>
                <a:lumOff val="0"/>
                <a:alphaOff val="0"/>
              </a:schemeClr>
            </a:effectRef>
            <a:fontRef idx="minor">
              <a:schemeClr val="accent2">
                <a:hueOff val="0"/>
                <a:satOff val="0"/>
                <a:lumOff val="0"/>
                <a:alphaOff val="0"/>
              </a:schemeClr>
            </a:fontRef>
          </p:style>
          <p:txBody>
            <a:bodyPr/>
            <a:lstStyle/>
            <a:p>
              <a:endParaRPr lang="en-US"/>
            </a:p>
          </p:txBody>
        </p:sp>
        <p:sp>
          <p:nvSpPr>
            <p:cNvPr id="22" name="TextBox 21"/>
            <p:cNvSpPr txBox="1"/>
            <p:nvPr/>
          </p:nvSpPr>
          <p:spPr>
            <a:xfrm>
              <a:off x="1172126" y="90470"/>
              <a:ext cx="2114937" cy="897246"/>
            </a:xfrm>
            <a:prstGeom prst="rect">
              <a:avLst/>
            </a:prstGeom>
          </p:spPr>
          <p:style>
            <a:lnRef idx="0">
              <a:scrgbClr r="0" g="0" b="0"/>
            </a:lnRef>
            <a:fillRef idx="0">
              <a:scrgbClr r="0" g="0" b="0"/>
            </a:fillRef>
            <a:effectRef idx="0">
              <a:scrgbClr r="0" g="0" b="0"/>
            </a:effectRef>
            <a:fontRef idx="minor">
              <a:schemeClr val="accent2">
                <a:hueOff val="0"/>
                <a:satOff val="0"/>
                <a:lumOff val="0"/>
                <a:alphaOff val="0"/>
              </a:schemeClr>
            </a:fontRef>
          </p:style>
          <p:txBody>
            <a:bodyPr spcFirstLastPara="0" vert="horz" wrap="square" lIns="0" tIns="0" rIns="0" bIns="0" numCol="1" spcCol="1270" anchor="ctr" anchorCtr="0">
              <a:noAutofit/>
            </a:bodyPr>
            <a:lstStyle/>
            <a:p>
              <a:pPr algn="ctr" defTabSz="1022350">
                <a:lnSpc>
                  <a:spcPct val="90000"/>
                </a:lnSpc>
                <a:spcBef>
                  <a:spcPct val="0"/>
                </a:spcBef>
                <a:spcAft>
                  <a:spcPct val="35000"/>
                </a:spcAft>
              </a:pPr>
              <a:r>
                <a:rPr lang="en-US" sz="2000" b="1" dirty="0">
                  <a:solidFill>
                    <a:schemeClr val="accent1">
                      <a:lumMod val="50000"/>
                    </a:schemeClr>
                  </a:solidFill>
                </a:rPr>
                <a:t>Accurate Image Analysis Using AI</a:t>
              </a:r>
              <a:endParaRPr lang="en-US" sz="2000" dirty="0">
                <a:solidFill>
                  <a:schemeClr val="accent1">
                    <a:lumMod val="50000"/>
                  </a:schemeClr>
                </a:solidFill>
              </a:endParaRPr>
            </a:p>
          </p:txBody>
        </p:sp>
      </p:grpSp>
      <p:sp>
        <p:nvSpPr>
          <p:cNvPr id="24" name="Rectangle 23"/>
          <p:cNvSpPr/>
          <p:nvPr/>
        </p:nvSpPr>
        <p:spPr>
          <a:xfrm>
            <a:off x="502372" y="5960754"/>
            <a:ext cx="2114937" cy="897246"/>
          </a:xfrm>
          <a:prstGeom prst="rect">
            <a:avLst/>
          </a:prstGeom>
        </p:spPr>
        <p:style>
          <a:lnRef idx="0">
            <a:schemeClr val="accent2">
              <a:alpha val="0"/>
              <a:hueOff val="0"/>
              <a:satOff val="0"/>
              <a:lumOff val="0"/>
              <a:alphaOff val="0"/>
            </a:schemeClr>
          </a:lnRef>
          <a:fillRef idx="0">
            <a:schemeClr val="accent2">
              <a:alpha val="0"/>
              <a:hueOff val="0"/>
              <a:satOff val="0"/>
              <a:lumOff val="0"/>
              <a:alphaOff val="0"/>
            </a:schemeClr>
          </a:fillRef>
          <a:effectRef idx="0">
            <a:schemeClr val="accent2">
              <a:alpha val="0"/>
              <a:hueOff val="0"/>
              <a:satOff val="0"/>
              <a:lumOff val="0"/>
              <a:alphaOff val="0"/>
            </a:schemeClr>
          </a:effectRef>
          <a:fontRef idx="minor">
            <a:schemeClr val="accent2">
              <a:hueOff val="0"/>
              <a:satOff val="0"/>
              <a:lumOff val="0"/>
              <a:alphaOff val="0"/>
            </a:schemeClr>
          </a:fontRef>
        </p:style>
        <p:txBody>
          <a:bodyPr/>
          <a:lstStyle/>
          <a:p>
            <a:endParaRPr lang="en-US"/>
          </a:p>
        </p:txBody>
      </p:sp>
      <p:sp>
        <p:nvSpPr>
          <p:cNvPr id="25" name="TextBox 24"/>
          <p:cNvSpPr txBox="1"/>
          <p:nvPr/>
        </p:nvSpPr>
        <p:spPr>
          <a:xfrm>
            <a:off x="502372" y="5960754"/>
            <a:ext cx="2114937" cy="897246"/>
          </a:xfrm>
          <a:prstGeom prst="rect">
            <a:avLst/>
          </a:prstGeom>
        </p:spPr>
        <p:style>
          <a:lnRef idx="0">
            <a:scrgbClr r="0" g="0" b="0"/>
          </a:lnRef>
          <a:fillRef idx="0">
            <a:scrgbClr r="0" g="0" b="0"/>
          </a:fillRef>
          <a:effectRef idx="0">
            <a:scrgbClr r="0" g="0" b="0"/>
          </a:effectRef>
          <a:fontRef idx="minor">
            <a:schemeClr val="accent2">
              <a:hueOff val="0"/>
              <a:satOff val="0"/>
              <a:lumOff val="0"/>
              <a:alphaOff val="0"/>
            </a:schemeClr>
          </a:fontRef>
        </p:style>
        <p:txBody>
          <a:bodyPr spcFirstLastPara="0" vert="horz" wrap="square" lIns="0" tIns="0" rIns="0" bIns="0" numCol="1" spcCol="1270" anchor="ctr" anchorCtr="0">
            <a:noAutofit/>
          </a:bodyPr>
          <a:lstStyle/>
          <a:p>
            <a:pPr algn="ctr" defTabSz="1022350">
              <a:lnSpc>
                <a:spcPct val="90000"/>
              </a:lnSpc>
              <a:spcBef>
                <a:spcPct val="0"/>
              </a:spcBef>
              <a:spcAft>
                <a:spcPct val="35000"/>
              </a:spcAft>
            </a:pPr>
            <a:r>
              <a:rPr lang="en-US" sz="2000" b="1" dirty="0">
                <a:solidFill>
                  <a:schemeClr val="accent1">
                    <a:lumMod val="50000"/>
                  </a:schemeClr>
                </a:solidFill>
              </a:rPr>
              <a:t>Clear and Easy-to-Understand Results</a:t>
            </a:r>
            <a:endParaRPr lang="en-US" sz="2000" dirty="0">
              <a:solidFill>
                <a:schemeClr val="accent1">
                  <a:lumMod val="50000"/>
                </a:schemeClr>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2012" y="5134471"/>
            <a:ext cx="687254" cy="687254"/>
          </a:xfrm>
          <a:prstGeom prst="rect">
            <a:avLst/>
          </a:prstGeom>
        </p:spPr>
      </p:pic>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8981" y="5147082"/>
            <a:ext cx="693765" cy="693765"/>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7008" y="5164639"/>
            <a:ext cx="729682" cy="729682"/>
          </a:xfrm>
          <a:prstGeom prst="rect">
            <a:avLst/>
          </a:prstGeom>
        </p:spPr>
      </p:pic>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6213" y="5134471"/>
            <a:ext cx="661901" cy="661901"/>
          </a:xfrm>
          <a:prstGeom prst="rect">
            <a:avLst/>
          </a:prstGeom>
        </p:spPr>
      </p:pic>
      <p:sp>
        <p:nvSpPr>
          <p:cNvPr id="43" name="Oval 42"/>
          <p:cNvSpPr/>
          <p:nvPr/>
        </p:nvSpPr>
        <p:spPr>
          <a:xfrm>
            <a:off x="5760731" y="3412248"/>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45" name="Oval 44"/>
          <p:cNvSpPr/>
          <p:nvPr/>
        </p:nvSpPr>
        <p:spPr>
          <a:xfrm>
            <a:off x="2549279" y="3381355"/>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46" name="Oval 45"/>
          <p:cNvSpPr/>
          <p:nvPr/>
        </p:nvSpPr>
        <p:spPr>
          <a:xfrm>
            <a:off x="8720438" y="3386608"/>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grpSp>
        <p:nvGrpSpPr>
          <p:cNvPr id="47" name="Group 46"/>
          <p:cNvGrpSpPr/>
          <p:nvPr/>
        </p:nvGrpSpPr>
        <p:grpSpPr>
          <a:xfrm>
            <a:off x="5145618" y="4578345"/>
            <a:ext cx="2114937" cy="897246"/>
            <a:chOff x="1172126" y="90470"/>
            <a:chExt cx="2114937" cy="897246"/>
          </a:xfrm>
        </p:grpSpPr>
        <p:sp>
          <p:nvSpPr>
            <p:cNvPr id="48" name="Rectangle 47"/>
            <p:cNvSpPr/>
            <p:nvPr/>
          </p:nvSpPr>
          <p:spPr>
            <a:xfrm>
              <a:off x="1172126" y="90470"/>
              <a:ext cx="2114937" cy="897246"/>
            </a:xfrm>
            <a:prstGeom prst="rect">
              <a:avLst/>
            </a:prstGeom>
          </p:spPr>
          <p:style>
            <a:lnRef idx="0">
              <a:schemeClr val="accent2">
                <a:alpha val="0"/>
                <a:hueOff val="0"/>
                <a:satOff val="0"/>
                <a:lumOff val="0"/>
                <a:alphaOff val="0"/>
              </a:schemeClr>
            </a:lnRef>
            <a:fillRef idx="0">
              <a:schemeClr val="accent2">
                <a:alpha val="0"/>
                <a:hueOff val="0"/>
                <a:satOff val="0"/>
                <a:lumOff val="0"/>
                <a:alphaOff val="0"/>
              </a:schemeClr>
            </a:fillRef>
            <a:effectRef idx="0">
              <a:schemeClr val="accent2">
                <a:alpha val="0"/>
                <a:hueOff val="0"/>
                <a:satOff val="0"/>
                <a:lumOff val="0"/>
                <a:alphaOff val="0"/>
              </a:schemeClr>
            </a:effectRef>
            <a:fontRef idx="minor">
              <a:schemeClr val="accent2">
                <a:hueOff val="0"/>
                <a:satOff val="0"/>
                <a:lumOff val="0"/>
                <a:alphaOff val="0"/>
              </a:schemeClr>
            </a:fontRef>
          </p:style>
          <p:txBody>
            <a:bodyPr/>
            <a:lstStyle/>
            <a:p>
              <a:endParaRPr lang="en-US"/>
            </a:p>
          </p:txBody>
        </p:sp>
        <p:sp>
          <p:nvSpPr>
            <p:cNvPr id="49" name="TextBox 48"/>
            <p:cNvSpPr txBox="1"/>
            <p:nvPr/>
          </p:nvSpPr>
          <p:spPr>
            <a:xfrm>
              <a:off x="1172126" y="90470"/>
              <a:ext cx="2114937" cy="897246"/>
            </a:xfrm>
            <a:prstGeom prst="rect">
              <a:avLst/>
            </a:prstGeom>
          </p:spPr>
          <p:style>
            <a:lnRef idx="0">
              <a:scrgbClr r="0" g="0" b="0"/>
            </a:lnRef>
            <a:fillRef idx="0">
              <a:scrgbClr r="0" g="0" b="0"/>
            </a:fillRef>
            <a:effectRef idx="0">
              <a:scrgbClr r="0" g="0" b="0"/>
            </a:effectRef>
            <a:fontRef idx="minor">
              <a:schemeClr val="accent2">
                <a:hueOff val="0"/>
                <a:satOff val="0"/>
                <a:lumOff val="0"/>
                <a:alphaOff val="0"/>
              </a:schemeClr>
            </a:fontRef>
          </p:style>
          <p:txBody>
            <a:bodyPr spcFirstLastPara="0" vert="horz" wrap="square" lIns="0" tIns="0" rIns="0" bIns="0" numCol="1" spcCol="1270" anchor="ctr" anchorCtr="0">
              <a:noAutofit/>
            </a:bodyPr>
            <a:lstStyle/>
            <a:p>
              <a:pPr algn="ctr" defTabSz="1022350">
                <a:lnSpc>
                  <a:spcPct val="90000"/>
                </a:lnSpc>
                <a:spcBef>
                  <a:spcPct val="0"/>
                </a:spcBef>
                <a:spcAft>
                  <a:spcPct val="35000"/>
                </a:spcAft>
              </a:pPr>
              <a:r>
                <a:rPr lang="en-US" sz="2000" b="1" dirty="0">
                  <a:solidFill>
                    <a:schemeClr val="accent2">
                      <a:lumMod val="50000"/>
                    </a:schemeClr>
                  </a:solidFill>
                </a:rPr>
                <a:t>Instant Recommendations After Disease Detection</a:t>
              </a:r>
              <a:endParaRPr lang="en-US" sz="2000" dirty="0">
                <a:solidFill>
                  <a:schemeClr val="accent2">
                    <a:lumMod val="50000"/>
                  </a:schemeClr>
                </a:solidFill>
              </a:endParaRPr>
            </a:p>
          </p:txBody>
        </p:sp>
      </p:grpSp>
      <p:sp>
        <p:nvSpPr>
          <p:cNvPr id="50" name="TextBox 49"/>
          <p:cNvSpPr txBox="1"/>
          <p:nvPr/>
        </p:nvSpPr>
        <p:spPr>
          <a:xfrm>
            <a:off x="1975545" y="4308373"/>
            <a:ext cx="2114937" cy="897246"/>
          </a:xfrm>
          <a:prstGeom prst="rect">
            <a:avLst/>
          </a:prstGeom>
        </p:spPr>
        <p:style>
          <a:lnRef idx="0">
            <a:scrgbClr r="0" g="0" b="0"/>
          </a:lnRef>
          <a:fillRef idx="0">
            <a:scrgbClr r="0" g="0" b="0"/>
          </a:fillRef>
          <a:effectRef idx="0">
            <a:scrgbClr r="0" g="0" b="0"/>
          </a:effectRef>
          <a:fontRef idx="minor">
            <a:schemeClr val="accent2">
              <a:hueOff val="0"/>
              <a:satOff val="0"/>
              <a:lumOff val="0"/>
              <a:alphaOff val="0"/>
            </a:schemeClr>
          </a:fontRef>
        </p:style>
        <p:txBody>
          <a:bodyPr spcFirstLastPara="0" vert="horz" wrap="square" lIns="0" tIns="0" rIns="0" bIns="0" numCol="1" spcCol="1270" anchor="ctr" anchorCtr="0">
            <a:noAutofit/>
          </a:bodyPr>
          <a:lstStyle/>
          <a:p>
            <a:pPr algn="ctr"/>
            <a:r>
              <a:rPr lang="en-US" sz="2000" b="1" dirty="0">
                <a:solidFill>
                  <a:schemeClr val="accent2">
                    <a:lumMod val="50000"/>
                  </a:schemeClr>
                </a:solidFill>
              </a:rPr>
              <a:t>Fast and Efficient Performance</a:t>
            </a:r>
            <a:endParaRPr lang="en-US" sz="2000" dirty="0">
              <a:solidFill>
                <a:schemeClr val="accent2">
                  <a:lumMod val="50000"/>
                </a:schemeClr>
              </a:solidFill>
            </a:endParaRPr>
          </a:p>
        </p:txBody>
      </p:sp>
      <p:sp>
        <p:nvSpPr>
          <p:cNvPr id="51" name="Rectangle 50"/>
          <p:cNvSpPr/>
          <p:nvPr/>
        </p:nvSpPr>
        <p:spPr>
          <a:xfrm>
            <a:off x="8105325" y="4503555"/>
            <a:ext cx="2114937" cy="897246"/>
          </a:xfrm>
          <a:prstGeom prst="rect">
            <a:avLst/>
          </a:prstGeom>
        </p:spPr>
        <p:style>
          <a:lnRef idx="0">
            <a:schemeClr val="accent2">
              <a:alpha val="0"/>
              <a:hueOff val="0"/>
              <a:satOff val="0"/>
              <a:lumOff val="0"/>
              <a:alphaOff val="0"/>
            </a:schemeClr>
          </a:lnRef>
          <a:fillRef idx="0">
            <a:schemeClr val="accent2">
              <a:alpha val="0"/>
              <a:hueOff val="0"/>
              <a:satOff val="0"/>
              <a:lumOff val="0"/>
              <a:alphaOff val="0"/>
            </a:schemeClr>
          </a:fillRef>
          <a:effectRef idx="0">
            <a:schemeClr val="accent2">
              <a:alpha val="0"/>
              <a:hueOff val="0"/>
              <a:satOff val="0"/>
              <a:lumOff val="0"/>
              <a:alphaOff val="0"/>
            </a:schemeClr>
          </a:effectRef>
          <a:fontRef idx="minor">
            <a:schemeClr val="accent2">
              <a:hueOff val="0"/>
              <a:satOff val="0"/>
              <a:lumOff val="0"/>
              <a:alphaOff val="0"/>
            </a:schemeClr>
          </a:fontRef>
        </p:style>
        <p:txBody>
          <a:bodyPr/>
          <a:lstStyle/>
          <a:p>
            <a:endParaRPr lang="en-US"/>
          </a:p>
        </p:txBody>
      </p:sp>
      <p:sp>
        <p:nvSpPr>
          <p:cNvPr id="52" name="TextBox 51"/>
          <p:cNvSpPr txBox="1"/>
          <p:nvPr/>
        </p:nvSpPr>
        <p:spPr>
          <a:xfrm>
            <a:off x="8105325" y="4503555"/>
            <a:ext cx="2114937" cy="897246"/>
          </a:xfrm>
          <a:prstGeom prst="rect">
            <a:avLst/>
          </a:prstGeom>
        </p:spPr>
        <p:style>
          <a:lnRef idx="0">
            <a:scrgbClr r="0" g="0" b="0"/>
          </a:lnRef>
          <a:fillRef idx="0">
            <a:scrgbClr r="0" g="0" b="0"/>
          </a:fillRef>
          <a:effectRef idx="0">
            <a:scrgbClr r="0" g="0" b="0"/>
          </a:effectRef>
          <a:fontRef idx="minor">
            <a:schemeClr val="accent2">
              <a:hueOff val="0"/>
              <a:satOff val="0"/>
              <a:lumOff val="0"/>
              <a:alphaOff val="0"/>
            </a:schemeClr>
          </a:fontRef>
        </p:style>
        <p:txBody>
          <a:bodyPr spcFirstLastPara="0" vert="horz" wrap="square" lIns="0" tIns="0" rIns="0" bIns="0" numCol="1" spcCol="1270" anchor="ctr" anchorCtr="0">
            <a:noAutofit/>
          </a:bodyPr>
          <a:lstStyle/>
          <a:p>
            <a:pPr algn="ctr" defTabSz="1022350">
              <a:lnSpc>
                <a:spcPct val="90000"/>
              </a:lnSpc>
              <a:spcBef>
                <a:spcPct val="0"/>
              </a:spcBef>
              <a:spcAft>
                <a:spcPct val="35000"/>
              </a:spcAft>
            </a:pPr>
            <a:r>
              <a:rPr lang="en-US" sz="2000" b="1" dirty="0">
                <a:solidFill>
                  <a:schemeClr val="accent2">
                    <a:lumMod val="50000"/>
                  </a:schemeClr>
                </a:solidFill>
              </a:rPr>
              <a:t>Lightweight and Resource-Efficient</a:t>
            </a:r>
            <a:endParaRPr lang="en-US" sz="2000" dirty="0">
              <a:solidFill>
                <a:schemeClr val="accent2">
                  <a:lumMod val="50000"/>
                </a:schemeClr>
              </a:solidFill>
            </a:endParaRPr>
          </a:p>
        </p:txBody>
      </p:sp>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92013" y="3507715"/>
            <a:ext cx="678884" cy="678884"/>
          </a:xfrm>
          <a:prstGeom prst="rect">
            <a:avLst/>
          </a:prstGeom>
        </p:spPr>
      </p:pic>
      <p:pic>
        <p:nvPicPr>
          <p:cNvPr id="54" name="Picture 5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02317" y="3431916"/>
            <a:ext cx="796124" cy="796124"/>
          </a:xfrm>
          <a:prstGeom prst="rect">
            <a:avLst/>
          </a:prstGeom>
        </p:spPr>
      </p:pic>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87736" y="3532290"/>
            <a:ext cx="635653" cy="635653"/>
          </a:xfrm>
          <a:prstGeom prst="rect">
            <a:avLst/>
          </a:prstGeom>
        </p:spPr>
      </p:pic>
      <p:sp>
        <p:nvSpPr>
          <p:cNvPr id="60" name="TextBox 59"/>
          <p:cNvSpPr txBox="1"/>
          <p:nvPr/>
        </p:nvSpPr>
        <p:spPr>
          <a:xfrm>
            <a:off x="7039927" y="3100428"/>
            <a:ext cx="1489144" cy="340149"/>
          </a:xfrm>
          <a:prstGeom prst="rect">
            <a:avLst/>
          </a:prstGeom>
        </p:spPr>
        <p:style>
          <a:lnRef idx="0">
            <a:scrgbClr r="0" g="0" b="0"/>
          </a:lnRef>
          <a:fillRef idx="0">
            <a:scrgbClr r="0" g="0" b="0"/>
          </a:fillRef>
          <a:effectRef idx="0">
            <a:scrgbClr r="0" g="0" b="0"/>
          </a:effectRef>
          <a:fontRef idx="minor">
            <a:schemeClr val="accent2">
              <a:hueOff val="0"/>
              <a:satOff val="0"/>
              <a:lumOff val="0"/>
              <a:alphaOff val="0"/>
            </a:schemeClr>
          </a:fontRef>
        </p:style>
        <p:txBody>
          <a:bodyPr spcFirstLastPara="0" vert="horz" wrap="square" lIns="0" tIns="0" rIns="0" bIns="0" numCol="1" spcCol="1270" anchor="ctr" anchorCtr="0">
            <a:noAutofit/>
          </a:bodyPr>
          <a:lstStyle/>
          <a:p>
            <a:pPr algn="ctr"/>
            <a:r>
              <a:rPr lang="en-US" sz="2000" b="1" dirty="0">
                <a:solidFill>
                  <a:srgbClr val="1F4E79"/>
                </a:solidFill>
              </a:rPr>
              <a:t>C</a:t>
            </a:r>
            <a:r>
              <a:rPr lang="en-US" sz="2000" b="1" dirty="0" smtClean="0">
                <a:solidFill>
                  <a:srgbClr val="1F4E79"/>
                </a:solidFill>
              </a:rPr>
              <a:t>hat Bot</a:t>
            </a:r>
            <a:endParaRPr lang="en-US" sz="2000" dirty="0">
              <a:solidFill>
                <a:srgbClr val="1F4E79"/>
              </a:solidFill>
            </a:endParaRPr>
          </a:p>
        </p:txBody>
      </p:sp>
      <p:sp>
        <p:nvSpPr>
          <p:cNvPr id="63" name="TextBox 62"/>
          <p:cNvSpPr txBox="1"/>
          <p:nvPr/>
        </p:nvSpPr>
        <p:spPr>
          <a:xfrm>
            <a:off x="3853161" y="3212618"/>
            <a:ext cx="1418918" cy="416317"/>
          </a:xfrm>
          <a:prstGeom prst="rect">
            <a:avLst/>
          </a:prstGeom>
        </p:spPr>
        <p:style>
          <a:lnRef idx="0">
            <a:scrgbClr r="0" g="0" b="0"/>
          </a:lnRef>
          <a:fillRef idx="0">
            <a:scrgbClr r="0" g="0" b="0"/>
          </a:fillRef>
          <a:effectRef idx="0">
            <a:scrgbClr r="0" g="0" b="0"/>
          </a:effectRef>
          <a:fontRef idx="minor">
            <a:schemeClr val="accent2">
              <a:hueOff val="0"/>
              <a:satOff val="0"/>
              <a:lumOff val="0"/>
              <a:alphaOff val="0"/>
            </a:schemeClr>
          </a:fontRef>
        </p:style>
        <p:txBody>
          <a:bodyPr spcFirstLastPara="0" vert="horz" wrap="square" lIns="0" tIns="0" rIns="0" bIns="0" numCol="1" spcCol="1270" anchor="ctr" anchorCtr="0">
            <a:noAutofit/>
          </a:bodyPr>
          <a:lstStyle/>
          <a:p>
            <a:r>
              <a:rPr lang="en-US" sz="2000" b="1" dirty="0" smtClean="0">
                <a:solidFill>
                  <a:srgbClr val="1F4E79"/>
                </a:solidFill>
              </a:rPr>
              <a:t>Weather </a:t>
            </a:r>
            <a:r>
              <a:rPr lang="en-US" sz="2000" b="1" dirty="0">
                <a:solidFill>
                  <a:srgbClr val="1F4E79"/>
                </a:solidFill>
              </a:rPr>
              <a:t>API</a:t>
            </a:r>
          </a:p>
        </p:txBody>
      </p:sp>
      <p:sp>
        <p:nvSpPr>
          <p:cNvPr id="66" name="TextBox 65"/>
          <p:cNvSpPr txBox="1"/>
          <p:nvPr/>
        </p:nvSpPr>
        <p:spPr>
          <a:xfrm>
            <a:off x="5116122" y="1778185"/>
            <a:ext cx="2114937" cy="549613"/>
          </a:xfrm>
          <a:prstGeom prst="rect">
            <a:avLst/>
          </a:prstGeom>
        </p:spPr>
        <p:style>
          <a:lnRef idx="0">
            <a:scrgbClr r="0" g="0" b="0"/>
          </a:lnRef>
          <a:fillRef idx="0">
            <a:scrgbClr r="0" g="0" b="0"/>
          </a:fillRef>
          <a:effectRef idx="0">
            <a:scrgbClr r="0" g="0" b="0"/>
          </a:effectRef>
          <a:fontRef idx="minor">
            <a:schemeClr val="accent2">
              <a:hueOff val="0"/>
              <a:satOff val="0"/>
              <a:lumOff val="0"/>
              <a:alphaOff val="0"/>
            </a:schemeClr>
          </a:fontRef>
        </p:style>
        <p:txBody>
          <a:bodyPr spcFirstLastPara="0" vert="horz" wrap="square" lIns="0" tIns="0" rIns="0" bIns="0" numCol="1" spcCol="1270" anchor="ctr" anchorCtr="0">
            <a:noAutofit/>
          </a:bodyPr>
          <a:lstStyle/>
          <a:p>
            <a:pPr algn="ctr"/>
            <a:r>
              <a:rPr lang="en-US" sz="2000" b="1" dirty="0" smtClean="0">
                <a:solidFill>
                  <a:srgbClr val="1F4E79"/>
                </a:solidFill>
              </a:rPr>
              <a:t>Farmer Forum</a:t>
            </a:r>
            <a:endParaRPr lang="en-US" sz="2000" dirty="0">
              <a:solidFill>
                <a:srgbClr val="1F4E79"/>
              </a:solidFill>
            </a:endParaRPr>
          </a:p>
        </p:txBody>
      </p:sp>
      <p:sp>
        <p:nvSpPr>
          <p:cNvPr id="68" name="Oval 67"/>
          <p:cNvSpPr/>
          <p:nvPr/>
        </p:nvSpPr>
        <p:spPr>
          <a:xfrm>
            <a:off x="7352994" y="2231532"/>
            <a:ext cx="863010" cy="851889"/>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56284" y="2284300"/>
            <a:ext cx="670693" cy="730965"/>
          </a:xfrm>
          <a:prstGeom prst="rect">
            <a:avLst/>
          </a:prstGeom>
        </p:spPr>
      </p:pic>
      <p:sp>
        <p:nvSpPr>
          <p:cNvPr id="70" name="Oval 69"/>
          <p:cNvSpPr/>
          <p:nvPr/>
        </p:nvSpPr>
        <p:spPr>
          <a:xfrm>
            <a:off x="4068895" y="2230779"/>
            <a:ext cx="908740" cy="896513"/>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177008" y="2258957"/>
            <a:ext cx="696777" cy="696777"/>
          </a:xfrm>
          <a:prstGeom prst="rect">
            <a:avLst/>
          </a:prstGeom>
        </p:spPr>
      </p:pic>
      <p:sp>
        <p:nvSpPr>
          <p:cNvPr id="72" name="Oval 71"/>
          <p:cNvSpPr/>
          <p:nvPr/>
        </p:nvSpPr>
        <p:spPr>
          <a:xfrm>
            <a:off x="5716372" y="831350"/>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pic>
        <p:nvPicPr>
          <p:cNvPr id="73" name="Picture 7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28186" y="920420"/>
            <a:ext cx="693747" cy="693747"/>
          </a:xfrm>
          <a:prstGeom prst="rect">
            <a:avLst/>
          </a:prstGeom>
        </p:spPr>
      </p:pic>
    </p:spTree>
    <p:extLst>
      <p:ext uri="{BB962C8B-B14F-4D97-AF65-F5344CB8AC3E}">
        <p14:creationId xmlns:p14="http://schemas.microsoft.com/office/powerpoint/2010/main" val="2727540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69D7299D-F555-2820-F5B6-E61ABCB3D5B1}"/>
              </a:ext>
            </a:extLst>
          </p:cNvPr>
          <p:cNvPicPr>
            <a:picLocks noChangeAspect="1"/>
          </p:cNvPicPr>
          <p:nvPr/>
        </p:nvPicPr>
        <p:blipFill>
          <a:blip r:embed="rId2"/>
          <a:stretch>
            <a:fillRect/>
          </a:stretch>
        </p:blipFill>
        <p:spPr>
          <a:xfrm>
            <a:off x="1488617" y="1410223"/>
            <a:ext cx="2495512" cy="2796275"/>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43" name="TextBox 42">
            <a:extLst>
              <a:ext uri="{FF2B5EF4-FFF2-40B4-BE49-F238E27FC236}">
                <a16:creationId xmlns:a16="http://schemas.microsoft.com/office/drawing/2014/main" id="{EF06B14E-FE9B-E3D7-75D1-4C6EFD8A811C}"/>
              </a:ext>
            </a:extLst>
          </p:cNvPr>
          <p:cNvSpPr txBox="1"/>
          <p:nvPr/>
        </p:nvSpPr>
        <p:spPr>
          <a:xfrm>
            <a:off x="1583642" y="1684977"/>
            <a:ext cx="2305463" cy="2246769"/>
          </a:xfrm>
          <a:prstGeom prst="rect">
            <a:avLst/>
          </a:prstGeom>
          <a:noFill/>
        </p:spPr>
        <p:txBody>
          <a:bodyPr wrap="square">
            <a:spAutoFit/>
          </a:bodyPr>
          <a:lstStyle/>
          <a:p>
            <a:r>
              <a:rPr lang="en-US" sz="14000" kern="0" dirty="0">
                <a:solidFill>
                  <a:srgbClr val="000000"/>
                </a:solidFill>
                <a:latin typeface="Arial"/>
                <a:cs typeface="Arial"/>
                <a:sym typeface="Arial"/>
              </a:rPr>
              <a:t>05</a:t>
            </a:r>
            <a:endParaRPr lang="en-US" sz="14000" dirty="0"/>
          </a:p>
        </p:txBody>
      </p:sp>
      <p:sp>
        <p:nvSpPr>
          <p:cNvPr id="45" name="Title 4"/>
          <p:cNvSpPr txBox="1">
            <a:spLocks/>
          </p:cNvSpPr>
          <p:nvPr/>
        </p:nvSpPr>
        <p:spPr>
          <a:xfrm>
            <a:off x="519104" y="4303090"/>
            <a:ext cx="4305815" cy="76616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solidFill>
                  <a:srgbClr val="56654B"/>
                </a:solidFill>
                <a:latin typeface="Comic Sans MS" panose="030F0702030302020204" pitchFamily="66" charset="0"/>
              </a:rPr>
              <a:t>System Requirements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2170" y="-155643"/>
            <a:ext cx="6858000" cy="6858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36253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4" name="Title 4"/>
          <p:cNvSpPr txBox="1">
            <a:spLocks/>
          </p:cNvSpPr>
          <p:nvPr/>
        </p:nvSpPr>
        <p:spPr>
          <a:xfrm>
            <a:off x="362123" y="1847721"/>
            <a:ext cx="5987773" cy="8780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4400" b="1" dirty="0">
                <a:latin typeface="+mn-lt"/>
              </a:rPr>
              <a:t>Functional Requirements</a:t>
            </a:r>
          </a:p>
        </p:txBody>
      </p:sp>
      <p:sp>
        <p:nvSpPr>
          <p:cNvPr id="5" name="Oval 4"/>
          <p:cNvSpPr/>
          <p:nvPr/>
        </p:nvSpPr>
        <p:spPr>
          <a:xfrm>
            <a:off x="955458" y="3118797"/>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6" name="Oval 5"/>
          <p:cNvSpPr/>
          <p:nvPr/>
        </p:nvSpPr>
        <p:spPr>
          <a:xfrm>
            <a:off x="2967237" y="3118257"/>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7" name="Oval 6"/>
          <p:cNvSpPr/>
          <p:nvPr/>
        </p:nvSpPr>
        <p:spPr>
          <a:xfrm>
            <a:off x="5213030" y="3121616"/>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8" name="Oval 7"/>
          <p:cNvSpPr/>
          <p:nvPr/>
        </p:nvSpPr>
        <p:spPr>
          <a:xfrm>
            <a:off x="4238291" y="5027975"/>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9" name="Oval 8"/>
          <p:cNvSpPr/>
          <p:nvPr/>
        </p:nvSpPr>
        <p:spPr>
          <a:xfrm>
            <a:off x="1433731" y="5060393"/>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grpSp>
        <p:nvGrpSpPr>
          <p:cNvPr id="10" name="Group 9"/>
          <p:cNvGrpSpPr/>
          <p:nvPr/>
        </p:nvGrpSpPr>
        <p:grpSpPr>
          <a:xfrm>
            <a:off x="544749" y="4101328"/>
            <a:ext cx="1629657" cy="578016"/>
            <a:chOff x="-257506" y="1278762"/>
            <a:chExt cx="1629657" cy="578016"/>
          </a:xfrm>
        </p:grpSpPr>
        <p:sp>
          <p:nvSpPr>
            <p:cNvPr id="11" name="Rectangle 10"/>
            <p:cNvSpPr/>
            <p:nvPr/>
          </p:nvSpPr>
          <p:spPr>
            <a:xfrm>
              <a:off x="13362" y="1278762"/>
              <a:ext cx="1358789" cy="57801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2" name="TextBox 11"/>
            <p:cNvSpPr txBox="1"/>
            <p:nvPr/>
          </p:nvSpPr>
          <p:spPr>
            <a:xfrm>
              <a:off x="-257506" y="1278762"/>
              <a:ext cx="1629657" cy="57801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533400">
                <a:lnSpc>
                  <a:spcPct val="100000"/>
                </a:lnSpc>
                <a:spcBef>
                  <a:spcPct val="0"/>
                </a:spcBef>
                <a:spcAft>
                  <a:spcPct val="35000"/>
                </a:spcAft>
                <a:defRPr cap="all"/>
              </a:pPr>
              <a:r>
                <a:rPr lang="en-US" sz="2000" b="1" cap="all" dirty="0">
                  <a:solidFill>
                    <a:srgbClr val="843C0C"/>
                  </a:solidFill>
                </a:rPr>
                <a:t>image Input</a:t>
              </a:r>
              <a:endParaRPr lang="en-US" sz="2000" b="1" kern="1200" dirty="0">
                <a:solidFill>
                  <a:srgbClr val="843C0C"/>
                </a:solidFill>
              </a:endParaRPr>
            </a:p>
          </p:txBody>
        </p:sp>
      </p:grpSp>
      <p:grpSp>
        <p:nvGrpSpPr>
          <p:cNvPr id="13" name="Group 12"/>
          <p:cNvGrpSpPr/>
          <p:nvPr/>
        </p:nvGrpSpPr>
        <p:grpSpPr>
          <a:xfrm>
            <a:off x="2757915" y="4100788"/>
            <a:ext cx="1358789" cy="578016"/>
            <a:chOff x="13362" y="1278762"/>
            <a:chExt cx="1358789" cy="578016"/>
          </a:xfrm>
        </p:grpSpPr>
        <p:sp>
          <p:nvSpPr>
            <p:cNvPr id="14" name="Rectangle 13"/>
            <p:cNvSpPr/>
            <p:nvPr/>
          </p:nvSpPr>
          <p:spPr>
            <a:xfrm>
              <a:off x="13362" y="1278762"/>
              <a:ext cx="1358789" cy="57801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5" name="TextBox 14"/>
            <p:cNvSpPr txBox="1"/>
            <p:nvPr/>
          </p:nvSpPr>
          <p:spPr>
            <a:xfrm>
              <a:off x="13362" y="1278762"/>
              <a:ext cx="1358789" cy="57801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533400">
                <a:lnSpc>
                  <a:spcPct val="100000"/>
                </a:lnSpc>
                <a:spcBef>
                  <a:spcPct val="0"/>
                </a:spcBef>
                <a:spcAft>
                  <a:spcPct val="35000"/>
                </a:spcAft>
                <a:defRPr cap="all"/>
              </a:pPr>
              <a:r>
                <a:rPr lang="en-US" sz="2000" b="1" cap="all" dirty="0">
                  <a:solidFill>
                    <a:srgbClr val="843C0C"/>
                  </a:solidFill>
                </a:rPr>
                <a:t>Image processing</a:t>
              </a:r>
              <a:endParaRPr lang="en-US" sz="2000" b="1" kern="1200" dirty="0">
                <a:solidFill>
                  <a:srgbClr val="843C0C"/>
                </a:solidFill>
              </a:endParaRPr>
            </a:p>
          </p:txBody>
        </p:sp>
      </p:grpSp>
      <p:grpSp>
        <p:nvGrpSpPr>
          <p:cNvPr id="16" name="Group 15"/>
          <p:cNvGrpSpPr/>
          <p:nvPr/>
        </p:nvGrpSpPr>
        <p:grpSpPr>
          <a:xfrm>
            <a:off x="4991107" y="4104147"/>
            <a:ext cx="1358789" cy="578016"/>
            <a:chOff x="13362" y="1278762"/>
            <a:chExt cx="1358789" cy="578016"/>
          </a:xfrm>
        </p:grpSpPr>
        <p:sp>
          <p:nvSpPr>
            <p:cNvPr id="17" name="Rectangle 16"/>
            <p:cNvSpPr/>
            <p:nvPr/>
          </p:nvSpPr>
          <p:spPr>
            <a:xfrm>
              <a:off x="13362" y="1278762"/>
              <a:ext cx="1358789" cy="57801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8" name="TextBox 17"/>
            <p:cNvSpPr txBox="1"/>
            <p:nvPr/>
          </p:nvSpPr>
          <p:spPr>
            <a:xfrm>
              <a:off x="13362" y="1278762"/>
              <a:ext cx="1358789" cy="57801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533400">
                <a:lnSpc>
                  <a:spcPct val="100000"/>
                </a:lnSpc>
                <a:spcBef>
                  <a:spcPct val="0"/>
                </a:spcBef>
                <a:spcAft>
                  <a:spcPct val="35000"/>
                </a:spcAft>
                <a:defRPr cap="all"/>
              </a:pPr>
              <a:r>
                <a:rPr lang="en-US" sz="2000" b="1" cap="all" dirty="0">
                  <a:solidFill>
                    <a:srgbClr val="843C0C"/>
                  </a:solidFill>
                </a:rPr>
                <a:t>Disease prediction</a:t>
              </a:r>
              <a:endParaRPr lang="en-US" sz="2000" b="1" kern="1200" dirty="0">
                <a:solidFill>
                  <a:srgbClr val="843C0C"/>
                </a:solidFill>
              </a:endParaRPr>
            </a:p>
          </p:txBody>
        </p:sp>
      </p:grpSp>
      <p:grpSp>
        <p:nvGrpSpPr>
          <p:cNvPr id="19" name="Group 18"/>
          <p:cNvGrpSpPr/>
          <p:nvPr/>
        </p:nvGrpSpPr>
        <p:grpSpPr>
          <a:xfrm>
            <a:off x="1015014" y="6032009"/>
            <a:ext cx="1849941" cy="588931"/>
            <a:chOff x="-232215" y="1267847"/>
            <a:chExt cx="1849941" cy="588931"/>
          </a:xfrm>
        </p:grpSpPr>
        <p:sp>
          <p:nvSpPr>
            <p:cNvPr id="20" name="Rectangle 19"/>
            <p:cNvSpPr/>
            <p:nvPr/>
          </p:nvSpPr>
          <p:spPr>
            <a:xfrm>
              <a:off x="13362" y="1278762"/>
              <a:ext cx="1358789" cy="57801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1" name="TextBox 20"/>
            <p:cNvSpPr txBox="1"/>
            <p:nvPr/>
          </p:nvSpPr>
          <p:spPr>
            <a:xfrm>
              <a:off x="-232215" y="1267847"/>
              <a:ext cx="1849941" cy="57801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533400">
                <a:lnSpc>
                  <a:spcPct val="100000"/>
                </a:lnSpc>
                <a:spcBef>
                  <a:spcPct val="0"/>
                </a:spcBef>
                <a:spcAft>
                  <a:spcPct val="35000"/>
                </a:spcAft>
                <a:defRPr cap="all"/>
              </a:pPr>
              <a:r>
                <a:rPr lang="en-US" sz="2000" b="1" cap="all" dirty="0">
                  <a:solidFill>
                    <a:srgbClr val="496176"/>
                  </a:solidFill>
                </a:rPr>
                <a:t>Display results</a:t>
              </a:r>
              <a:endParaRPr lang="en-US" sz="2000" b="1" kern="1200" dirty="0">
                <a:solidFill>
                  <a:srgbClr val="496176"/>
                </a:solidFill>
              </a:endParaRPr>
            </a:p>
          </p:txBody>
        </p:sp>
      </p:grpSp>
      <p:grpSp>
        <p:nvGrpSpPr>
          <p:cNvPr id="22" name="Group 21"/>
          <p:cNvGrpSpPr/>
          <p:nvPr/>
        </p:nvGrpSpPr>
        <p:grpSpPr>
          <a:xfrm>
            <a:off x="3759897" y="6010506"/>
            <a:ext cx="2051616" cy="578016"/>
            <a:chOff x="-272992" y="1278762"/>
            <a:chExt cx="2051616" cy="578016"/>
          </a:xfrm>
        </p:grpSpPr>
        <p:sp>
          <p:nvSpPr>
            <p:cNvPr id="23" name="Rectangle 22"/>
            <p:cNvSpPr/>
            <p:nvPr/>
          </p:nvSpPr>
          <p:spPr>
            <a:xfrm>
              <a:off x="13362" y="1278762"/>
              <a:ext cx="1358789" cy="57801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4" name="TextBox 23"/>
            <p:cNvSpPr txBox="1"/>
            <p:nvPr/>
          </p:nvSpPr>
          <p:spPr>
            <a:xfrm>
              <a:off x="-272992" y="1278762"/>
              <a:ext cx="2051616" cy="57801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533400">
                <a:lnSpc>
                  <a:spcPct val="100000"/>
                </a:lnSpc>
                <a:spcBef>
                  <a:spcPct val="0"/>
                </a:spcBef>
                <a:spcAft>
                  <a:spcPct val="35000"/>
                </a:spcAft>
                <a:defRPr cap="all"/>
              </a:pPr>
              <a:r>
                <a:rPr lang="en-US" sz="2000" b="1" cap="all" dirty="0">
                  <a:solidFill>
                    <a:srgbClr val="496176"/>
                  </a:solidFill>
                </a:rPr>
                <a:t>Interactive user-interface</a:t>
              </a:r>
              <a:endParaRPr lang="en-US" sz="2000" b="1" kern="1200" dirty="0">
                <a:solidFill>
                  <a:srgbClr val="496176"/>
                </a:solidFill>
              </a:endParaRPr>
            </a:p>
          </p:txBody>
        </p:sp>
      </p:gr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355" y="3228811"/>
            <a:ext cx="685224" cy="685224"/>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0655" y="3259432"/>
            <a:ext cx="780212" cy="785843"/>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40953" y="3161622"/>
            <a:ext cx="825239" cy="825239"/>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95619" y="5222281"/>
            <a:ext cx="603241" cy="603241"/>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26089" y="5155882"/>
            <a:ext cx="799111" cy="799111"/>
          </a:xfrm>
          <a:prstGeom prst="rect">
            <a:avLst/>
          </a:prstGeom>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39914" y="154063"/>
            <a:ext cx="5452086" cy="66984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40682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2330" y="0"/>
            <a:ext cx="5987879" cy="6858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4" name="Oval 3"/>
          <p:cNvSpPr/>
          <p:nvPr/>
        </p:nvSpPr>
        <p:spPr>
          <a:xfrm>
            <a:off x="2153948" y="5267396"/>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5" name="Oval 4"/>
          <p:cNvSpPr/>
          <p:nvPr/>
        </p:nvSpPr>
        <p:spPr>
          <a:xfrm>
            <a:off x="3677923" y="5242979"/>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6" name="Oval 5"/>
          <p:cNvSpPr/>
          <p:nvPr/>
        </p:nvSpPr>
        <p:spPr>
          <a:xfrm>
            <a:off x="5130165" y="5272536"/>
            <a:ext cx="993637" cy="892706"/>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7" name="Oval 6"/>
          <p:cNvSpPr/>
          <p:nvPr/>
        </p:nvSpPr>
        <p:spPr>
          <a:xfrm>
            <a:off x="4257214" y="3629000"/>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8" name="Oval 7"/>
          <p:cNvSpPr/>
          <p:nvPr/>
        </p:nvSpPr>
        <p:spPr>
          <a:xfrm>
            <a:off x="2742018" y="2171520"/>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9" name="Oval 8"/>
          <p:cNvSpPr/>
          <p:nvPr/>
        </p:nvSpPr>
        <p:spPr>
          <a:xfrm>
            <a:off x="512681" y="5265363"/>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13" name="TextBox 12"/>
          <p:cNvSpPr txBox="1"/>
          <p:nvPr/>
        </p:nvSpPr>
        <p:spPr>
          <a:xfrm>
            <a:off x="-112349" y="6050697"/>
            <a:ext cx="2114937" cy="897246"/>
          </a:xfrm>
          <a:prstGeom prst="rect">
            <a:avLst/>
          </a:prstGeom>
        </p:spPr>
        <p:style>
          <a:lnRef idx="0">
            <a:scrgbClr r="0" g="0" b="0"/>
          </a:lnRef>
          <a:fillRef idx="0">
            <a:scrgbClr r="0" g="0" b="0"/>
          </a:fillRef>
          <a:effectRef idx="0">
            <a:scrgbClr r="0" g="0" b="0"/>
          </a:effectRef>
          <a:fontRef idx="minor">
            <a:schemeClr val="accent2">
              <a:hueOff val="0"/>
              <a:satOff val="0"/>
              <a:lumOff val="0"/>
              <a:alphaOff val="0"/>
            </a:schemeClr>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r>
              <a:rPr lang="en-US" sz="2000" b="1" dirty="0">
                <a:solidFill>
                  <a:schemeClr val="accent1">
                    <a:lumMod val="50000"/>
                  </a:schemeClr>
                </a:solidFill>
              </a:rPr>
              <a:t>Performance</a:t>
            </a:r>
            <a:endParaRPr lang="en-US" sz="2000" b="1" kern="1200" dirty="0">
              <a:solidFill>
                <a:schemeClr val="accent1">
                  <a:lumMod val="50000"/>
                </a:schemeClr>
              </a:solidFill>
            </a:endParaRPr>
          </a:p>
        </p:txBody>
      </p:sp>
      <p:sp>
        <p:nvSpPr>
          <p:cNvPr id="16" name="TextBox 15"/>
          <p:cNvSpPr txBox="1"/>
          <p:nvPr/>
        </p:nvSpPr>
        <p:spPr>
          <a:xfrm>
            <a:off x="1602462" y="6067681"/>
            <a:ext cx="2114937" cy="897246"/>
          </a:xfrm>
          <a:prstGeom prst="rect">
            <a:avLst/>
          </a:prstGeom>
        </p:spPr>
        <p:style>
          <a:lnRef idx="0">
            <a:scrgbClr r="0" g="0" b="0"/>
          </a:lnRef>
          <a:fillRef idx="0">
            <a:scrgbClr r="0" g="0" b="0"/>
          </a:fillRef>
          <a:effectRef idx="0">
            <a:scrgbClr r="0" g="0" b="0"/>
          </a:effectRef>
          <a:fontRef idx="minor">
            <a:schemeClr val="accent2">
              <a:hueOff val="0"/>
              <a:satOff val="0"/>
              <a:lumOff val="0"/>
              <a:alphaOff val="0"/>
            </a:schemeClr>
          </a:fontRef>
        </p:style>
        <p:txBody>
          <a:bodyPr spcFirstLastPara="0" vert="horz" wrap="square" lIns="0" tIns="0" rIns="0" bIns="0" numCol="1" spcCol="1270" anchor="ctr" anchorCtr="0">
            <a:noAutofit/>
          </a:bodyPr>
          <a:lstStyle/>
          <a:p>
            <a:pPr algn="ctr" defTabSz="1022350">
              <a:lnSpc>
                <a:spcPct val="90000"/>
              </a:lnSpc>
              <a:spcBef>
                <a:spcPct val="0"/>
              </a:spcBef>
              <a:spcAft>
                <a:spcPct val="35000"/>
              </a:spcAft>
            </a:pPr>
            <a:r>
              <a:rPr lang="en-US" sz="2000" b="1" dirty="0">
                <a:solidFill>
                  <a:srgbClr val="496176"/>
                </a:solidFill>
              </a:rPr>
              <a:t>Scalability</a:t>
            </a:r>
            <a:endParaRPr lang="en-US" sz="2000" dirty="0">
              <a:solidFill>
                <a:srgbClr val="496176"/>
              </a:solidFill>
            </a:endParaRPr>
          </a:p>
        </p:txBody>
      </p:sp>
      <p:sp>
        <p:nvSpPr>
          <p:cNvPr id="19" name="TextBox 18"/>
          <p:cNvSpPr txBox="1"/>
          <p:nvPr/>
        </p:nvSpPr>
        <p:spPr>
          <a:xfrm>
            <a:off x="3094991" y="6071831"/>
            <a:ext cx="2114937" cy="897246"/>
          </a:xfrm>
          <a:prstGeom prst="rect">
            <a:avLst/>
          </a:prstGeom>
        </p:spPr>
        <p:style>
          <a:lnRef idx="0">
            <a:scrgbClr r="0" g="0" b="0"/>
          </a:lnRef>
          <a:fillRef idx="0">
            <a:scrgbClr r="0" g="0" b="0"/>
          </a:fillRef>
          <a:effectRef idx="0">
            <a:scrgbClr r="0" g="0" b="0"/>
          </a:effectRef>
          <a:fontRef idx="minor">
            <a:schemeClr val="accent2">
              <a:hueOff val="0"/>
              <a:satOff val="0"/>
              <a:lumOff val="0"/>
              <a:alphaOff val="0"/>
            </a:schemeClr>
          </a:fontRef>
        </p:style>
        <p:txBody>
          <a:bodyPr spcFirstLastPara="0" vert="horz" wrap="square" lIns="0" tIns="0" rIns="0" bIns="0" numCol="1" spcCol="1270" anchor="ctr" anchorCtr="0">
            <a:noAutofit/>
          </a:bodyPr>
          <a:lstStyle/>
          <a:p>
            <a:pPr algn="ctr" defTabSz="1022350">
              <a:lnSpc>
                <a:spcPct val="90000"/>
              </a:lnSpc>
              <a:spcBef>
                <a:spcPct val="0"/>
              </a:spcBef>
              <a:spcAft>
                <a:spcPct val="35000"/>
              </a:spcAft>
            </a:pPr>
            <a:r>
              <a:rPr lang="en-US" sz="2000" b="1" dirty="0">
                <a:solidFill>
                  <a:schemeClr val="accent1">
                    <a:lumMod val="50000"/>
                  </a:schemeClr>
                </a:solidFill>
              </a:rPr>
              <a:t>Security</a:t>
            </a:r>
            <a:endParaRPr lang="en-US" sz="2000" dirty="0">
              <a:solidFill>
                <a:schemeClr val="accent1">
                  <a:lumMod val="50000"/>
                </a:schemeClr>
              </a:solidFill>
            </a:endParaRPr>
          </a:p>
        </p:txBody>
      </p:sp>
      <p:sp>
        <p:nvSpPr>
          <p:cNvPr id="22" name="TextBox 21"/>
          <p:cNvSpPr txBox="1"/>
          <p:nvPr/>
        </p:nvSpPr>
        <p:spPr>
          <a:xfrm>
            <a:off x="4732148" y="6129593"/>
            <a:ext cx="1869434" cy="782491"/>
          </a:xfrm>
          <a:prstGeom prst="rect">
            <a:avLst/>
          </a:prstGeom>
        </p:spPr>
        <p:style>
          <a:lnRef idx="0">
            <a:scrgbClr r="0" g="0" b="0"/>
          </a:lnRef>
          <a:fillRef idx="0">
            <a:scrgbClr r="0" g="0" b="0"/>
          </a:fillRef>
          <a:effectRef idx="0">
            <a:scrgbClr r="0" g="0" b="0"/>
          </a:effectRef>
          <a:fontRef idx="minor">
            <a:schemeClr val="accent2">
              <a:hueOff val="0"/>
              <a:satOff val="0"/>
              <a:lumOff val="0"/>
              <a:alphaOff val="0"/>
            </a:schemeClr>
          </a:fontRef>
        </p:style>
        <p:txBody>
          <a:bodyPr spcFirstLastPara="0" vert="horz" wrap="square" lIns="0" tIns="0" rIns="0" bIns="0" numCol="1" spcCol="1270" anchor="ctr" anchorCtr="0">
            <a:noAutofit/>
          </a:bodyPr>
          <a:lstStyle/>
          <a:p>
            <a:pPr algn="ctr" defTabSz="1022350">
              <a:lnSpc>
                <a:spcPct val="90000"/>
              </a:lnSpc>
              <a:spcBef>
                <a:spcPct val="0"/>
              </a:spcBef>
              <a:spcAft>
                <a:spcPct val="35000"/>
              </a:spcAft>
            </a:pPr>
            <a:r>
              <a:rPr lang="en-US" sz="2000" b="1" dirty="0">
                <a:solidFill>
                  <a:schemeClr val="accent1">
                    <a:lumMod val="50000"/>
                  </a:schemeClr>
                </a:solidFill>
              </a:rPr>
              <a:t>Usability</a:t>
            </a:r>
            <a:endParaRPr lang="en-US" sz="2000" dirty="0">
              <a:solidFill>
                <a:schemeClr val="accent1">
                  <a:lumMod val="50000"/>
                </a:schemeClr>
              </a:solidFill>
            </a:endParaRPr>
          </a:p>
        </p:txBody>
      </p:sp>
      <p:sp>
        <p:nvSpPr>
          <p:cNvPr id="25" name="TextBox 24"/>
          <p:cNvSpPr txBox="1"/>
          <p:nvPr/>
        </p:nvSpPr>
        <p:spPr>
          <a:xfrm>
            <a:off x="862464" y="4382100"/>
            <a:ext cx="2114937" cy="897246"/>
          </a:xfrm>
          <a:prstGeom prst="rect">
            <a:avLst/>
          </a:prstGeom>
        </p:spPr>
        <p:style>
          <a:lnRef idx="0">
            <a:scrgbClr r="0" g="0" b="0"/>
          </a:lnRef>
          <a:fillRef idx="0">
            <a:scrgbClr r="0" g="0" b="0"/>
          </a:fillRef>
          <a:effectRef idx="0">
            <a:scrgbClr r="0" g="0" b="0"/>
          </a:effectRef>
          <a:fontRef idx="minor">
            <a:schemeClr val="accent2">
              <a:hueOff val="0"/>
              <a:satOff val="0"/>
              <a:lumOff val="0"/>
              <a:alphaOff val="0"/>
            </a:schemeClr>
          </a:fontRef>
        </p:style>
        <p:txBody>
          <a:bodyPr spcFirstLastPara="0" vert="horz" wrap="square" lIns="0" tIns="0" rIns="0" bIns="0" numCol="1" spcCol="1270" anchor="ctr" anchorCtr="0">
            <a:noAutofit/>
          </a:bodyPr>
          <a:lstStyle/>
          <a:p>
            <a:pPr algn="ctr" defTabSz="1022350">
              <a:lnSpc>
                <a:spcPct val="90000"/>
              </a:lnSpc>
              <a:spcBef>
                <a:spcPct val="0"/>
              </a:spcBef>
              <a:spcAft>
                <a:spcPct val="35000"/>
              </a:spcAft>
            </a:pPr>
            <a:r>
              <a:rPr lang="en-US" sz="2000" b="1" dirty="0">
                <a:solidFill>
                  <a:srgbClr val="843C0C"/>
                </a:solidFill>
              </a:rPr>
              <a:t>Compatibility</a:t>
            </a:r>
            <a:r>
              <a:rPr lang="en-US" sz="2000" dirty="0"/>
              <a:t> </a:t>
            </a:r>
          </a:p>
        </p:txBody>
      </p:sp>
      <p:sp>
        <p:nvSpPr>
          <p:cNvPr id="28" name="TextBox 27"/>
          <p:cNvSpPr txBox="1"/>
          <p:nvPr/>
        </p:nvSpPr>
        <p:spPr>
          <a:xfrm>
            <a:off x="3543500" y="4413783"/>
            <a:ext cx="2265448" cy="787913"/>
          </a:xfrm>
          <a:prstGeom prst="rect">
            <a:avLst/>
          </a:prstGeom>
        </p:spPr>
        <p:style>
          <a:lnRef idx="0">
            <a:scrgbClr r="0" g="0" b="0"/>
          </a:lnRef>
          <a:fillRef idx="0">
            <a:scrgbClr r="0" g="0" b="0"/>
          </a:fillRef>
          <a:effectRef idx="0">
            <a:scrgbClr r="0" g="0" b="0"/>
          </a:effectRef>
          <a:fontRef idx="minor">
            <a:schemeClr val="accent2">
              <a:hueOff val="0"/>
              <a:satOff val="0"/>
              <a:lumOff val="0"/>
              <a:alphaOff val="0"/>
            </a:schemeClr>
          </a:fontRef>
        </p:style>
        <p:txBody>
          <a:bodyPr spcFirstLastPara="0" vert="horz" wrap="square" lIns="0" tIns="0" rIns="0" bIns="0" numCol="1" spcCol="1270" anchor="ctr" anchorCtr="0">
            <a:noAutofit/>
          </a:bodyPr>
          <a:lstStyle/>
          <a:p>
            <a:pPr algn="ctr"/>
            <a:r>
              <a:rPr lang="en-US" sz="2000" b="1" dirty="0">
                <a:solidFill>
                  <a:srgbClr val="843C0C"/>
                </a:solidFill>
              </a:rPr>
              <a:t>Maintainability</a:t>
            </a:r>
          </a:p>
        </p:txBody>
      </p:sp>
      <p:sp>
        <p:nvSpPr>
          <p:cNvPr id="39" name="Title 4"/>
          <p:cNvSpPr txBox="1">
            <a:spLocks/>
          </p:cNvSpPr>
          <p:nvPr/>
        </p:nvSpPr>
        <p:spPr>
          <a:xfrm>
            <a:off x="-6062" y="1328799"/>
            <a:ext cx="7446922" cy="8780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4400" b="1" dirty="0">
                <a:latin typeface="+mn-lt"/>
              </a:rPr>
              <a:t>Non-Functional Requirements</a:t>
            </a:r>
          </a:p>
        </p:txBody>
      </p:sp>
      <p:sp>
        <p:nvSpPr>
          <p:cNvPr id="40" name="Oval 39"/>
          <p:cNvSpPr/>
          <p:nvPr/>
        </p:nvSpPr>
        <p:spPr>
          <a:xfrm>
            <a:off x="1456424" y="3692077"/>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43" name="TextBox 42"/>
          <p:cNvSpPr txBox="1"/>
          <p:nvPr/>
        </p:nvSpPr>
        <p:spPr>
          <a:xfrm>
            <a:off x="2002588" y="2870278"/>
            <a:ext cx="2584066" cy="897246"/>
          </a:xfrm>
          <a:prstGeom prst="rect">
            <a:avLst/>
          </a:prstGeom>
        </p:spPr>
        <p:style>
          <a:lnRef idx="0">
            <a:scrgbClr r="0" g="0" b="0"/>
          </a:lnRef>
          <a:fillRef idx="0">
            <a:scrgbClr r="0" g="0" b="0"/>
          </a:fillRef>
          <a:effectRef idx="0">
            <a:scrgbClr r="0" g="0" b="0"/>
          </a:effectRef>
          <a:fontRef idx="minor">
            <a:schemeClr val="accent2">
              <a:hueOff val="0"/>
              <a:satOff val="0"/>
              <a:lumOff val="0"/>
              <a:alphaOff val="0"/>
            </a:schemeClr>
          </a:fontRef>
        </p:style>
        <p:txBody>
          <a:bodyPr spcFirstLastPara="0" vert="horz" wrap="square" lIns="0" tIns="0" rIns="0" bIns="0" numCol="1" spcCol="1270" anchor="ctr" anchorCtr="0">
            <a:noAutofit/>
          </a:bodyPr>
          <a:lstStyle/>
          <a:p>
            <a:pPr>
              <a:lnSpc>
                <a:spcPct val="150000"/>
              </a:lnSpc>
            </a:pPr>
            <a:r>
              <a:rPr lang="en-US" sz="2000" b="1" dirty="0">
                <a:solidFill>
                  <a:srgbClr val="843C0C"/>
                </a:solidFill>
              </a:rPr>
              <a:t>Reliability &amp; Availability</a:t>
            </a:r>
            <a:endParaRPr lang="ar-EG" sz="2000" b="1" dirty="0">
              <a:solidFill>
                <a:srgbClr val="843C0C"/>
              </a:solidFil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337" y="5242778"/>
            <a:ext cx="852579" cy="852579"/>
          </a:xfrm>
          <a:prstGeom prst="rect">
            <a:avLst/>
          </a:prstGeom>
        </p:spPr>
      </p:pic>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56875" y="5350906"/>
            <a:ext cx="769111" cy="769111"/>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26577" y="5292657"/>
            <a:ext cx="828510" cy="828510"/>
          </a:xfrm>
          <a:prstGeom prst="rect">
            <a:avLst/>
          </a:prstGeom>
        </p:spPr>
      </p:pic>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86088" y="3834543"/>
            <a:ext cx="717294" cy="717294"/>
          </a:xfrm>
          <a:prstGeom prst="rect">
            <a:avLst/>
          </a:prstGeom>
        </p:spPr>
      </p:pic>
      <p:pic>
        <p:nvPicPr>
          <p:cNvPr id="48" name="Picture 4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18324" y="3694526"/>
            <a:ext cx="811841" cy="811841"/>
          </a:xfrm>
          <a:prstGeom prst="rect">
            <a:avLst/>
          </a:prstGeom>
        </p:spPr>
      </p:pic>
      <p:pic>
        <p:nvPicPr>
          <p:cNvPr id="49" name="Picture 4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25303" y="2288778"/>
            <a:ext cx="775045" cy="775045"/>
          </a:xfrm>
          <a:prstGeom prst="rect">
            <a:avLst/>
          </a:prstGeom>
        </p:spPr>
      </p:pic>
      <p:pic>
        <p:nvPicPr>
          <p:cNvPr id="50" name="Picture 4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65200" y="5378851"/>
            <a:ext cx="718539" cy="718539"/>
          </a:xfrm>
          <a:prstGeom prst="rect">
            <a:avLst/>
          </a:prstGeom>
        </p:spPr>
      </p:pic>
    </p:spTree>
    <p:extLst>
      <p:ext uri="{BB962C8B-B14F-4D97-AF65-F5344CB8AC3E}">
        <p14:creationId xmlns:p14="http://schemas.microsoft.com/office/powerpoint/2010/main" val="1517961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D7299D-F555-2820-F5B6-E61ABCB3D5B1}"/>
              </a:ext>
            </a:extLst>
          </p:cNvPr>
          <p:cNvPicPr>
            <a:picLocks noChangeAspect="1"/>
          </p:cNvPicPr>
          <p:nvPr/>
        </p:nvPicPr>
        <p:blipFill>
          <a:blip r:embed="rId2"/>
          <a:stretch>
            <a:fillRect/>
          </a:stretch>
        </p:blipFill>
        <p:spPr>
          <a:xfrm>
            <a:off x="1425878" y="1406291"/>
            <a:ext cx="2495512" cy="2796275"/>
          </a:xfrm>
          <a:prstGeom prst="rect">
            <a:avLst/>
          </a:prstGeom>
        </p:spPr>
      </p:pic>
      <p:sp>
        <p:nvSpPr>
          <p:cNvPr id="7" name="TextBox 6">
            <a:extLst>
              <a:ext uri="{FF2B5EF4-FFF2-40B4-BE49-F238E27FC236}">
                <a16:creationId xmlns:a16="http://schemas.microsoft.com/office/drawing/2014/main" id="{EF06B14E-FE9B-E3D7-75D1-4C6EFD8A811C}"/>
              </a:ext>
            </a:extLst>
          </p:cNvPr>
          <p:cNvSpPr txBox="1"/>
          <p:nvPr/>
        </p:nvSpPr>
        <p:spPr>
          <a:xfrm>
            <a:off x="1425878" y="1681045"/>
            <a:ext cx="2305463" cy="2246769"/>
          </a:xfrm>
          <a:prstGeom prst="rect">
            <a:avLst/>
          </a:prstGeom>
          <a:noFill/>
        </p:spPr>
        <p:txBody>
          <a:bodyPr wrap="square">
            <a:spAutoFit/>
          </a:bodyPr>
          <a:lstStyle/>
          <a:p>
            <a:r>
              <a:rPr lang="en-US" sz="14000" kern="0" dirty="0">
                <a:solidFill>
                  <a:srgbClr val="000000"/>
                </a:solidFill>
                <a:latin typeface="Arial"/>
                <a:cs typeface="Arial"/>
                <a:sym typeface="Arial"/>
              </a:rPr>
              <a:t>06</a:t>
            </a:r>
            <a:endParaRPr lang="en-US" sz="14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 name="Title 4"/>
          <p:cNvSpPr txBox="1">
            <a:spLocks/>
          </p:cNvSpPr>
          <p:nvPr/>
        </p:nvSpPr>
        <p:spPr>
          <a:xfrm>
            <a:off x="879562" y="3824047"/>
            <a:ext cx="3565236"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solidFill>
                  <a:srgbClr val="56654B"/>
                </a:solidFill>
                <a:latin typeface="Comic Sans MS" panose="030F0702030302020204" pitchFamily="66" charset="0"/>
              </a:rPr>
              <a:t>Methodology</a:t>
            </a:r>
            <a:endParaRPr lang="en-US" sz="4400" dirty="0">
              <a:solidFill>
                <a:srgbClr val="56654B"/>
              </a:solidFill>
              <a:latin typeface="Comic Sans MS" panose="030F0702030302020204" pitchFamily="66" charset="0"/>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grpSp>
        <p:nvGrpSpPr>
          <p:cNvPr id="9" name="Google Shape;2237;p36">
            <a:extLst>
              <a:ext uri="{FF2B5EF4-FFF2-40B4-BE49-F238E27FC236}">
                <a16:creationId xmlns:a16="http://schemas.microsoft.com/office/drawing/2014/main" id="{B398F6F3-BDCB-0C1C-BFE1-691FC82B2C86}"/>
              </a:ext>
            </a:extLst>
          </p:cNvPr>
          <p:cNvGrpSpPr/>
          <p:nvPr/>
        </p:nvGrpSpPr>
        <p:grpSpPr>
          <a:xfrm rot="-776476">
            <a:off x="744140" y="5109047"/>
            <a:ext cx="1442267" cy="1607874"/>
            <a:chOff x="7383815" y="2970898"/>
            <a:chExt cx="386131" cy="430480"/>
          </a:xfrm>
        </p:grpSpPr>
        <p:sp>
          <p:nvSpPr>
            <p:cNvPr id="10" name="Google Shape;2238;p36">
              <a:extLst>
                <a:ext uri="{FF2B5EF4-FFF2-40B4-BE49-F238E27FC236}">
                  <a16:creationId xmlns:a16="http://schemas.microsoft.com/office/drawing/2014/main" id="{A20962BE-4E9F-DD63-BF74-72E4E5BE40A4}"/>
                </a:ext>
              </a:extLst>
            </p:cNvPr>
            <p:cNvSpPr/>
            <p:nvPr/>
          </p:nvSpPr>
          <p:spPr>
            <a:xfrm>
              <a:off x="7560965" y="2973261"/>
              <a:ext cx="44692" cy="47793"/>
            </a:xfrm>
            <a:custGeom>
              <a:avLst/>
              <a:gdLst/>
              <a:ahLst/>
              <a:cxnLst/>
              <a:rect l="l" t="t" r="r" b="b"/>
              <a:pathLst>
                <a:path w="908" h="971" extrusionOk="0">
                  <a:moveTo>
                    <a:pt x="331" y="0"/>
                  </a:moveTo>
                  <a:cubicBezTo>
                    <a:pt x="38" y="0"/>
                    <a:pt x="0" y="515"/>
                    <a:pt x="87" y="731"/>
                  </a:cubicBezTo>
                  <a:cubicBezTo>
                    <a:pt x="155" y="896"/>
                    <a:pt x="301" y="971"/>
                    <a:pt x="452" y="971"/>
                  </a:cubicBezTo>
                  <a:cubicBezTo>
                    <a:pt x="625" y="971"/>
                    <a:pt x="805" y="875"/>
                    <a:pt x="889" y="707"/>
                  </a:cubicBezTo>
                  <a:cubicBezTo>
                    <a:pt x="907" y="671"/>
                    <a:pt x="879" y="628"/>
                    <a:pt x="843" y="628"/>
                  </a:cubicBezTo>
                  <a:cubicBezTo>
                    <a:pt x="830" y="628"/>
                    <a:pt x="817" y="634"/>
                    <a:pt x="804" y="646"/>
                  </a:cubicBezTo>
                  <a:cubicBezTo>
                    <a:pt x="715" y="744"/>
                    <a:pt x="572" y="862"/>
                    <a:pt x="432" y="862"/>
                  </a:cubicBezTo>
                  <a:cubicBezTo>
                    <a:pt x="362" y="862"/>
                    <a:pt x="293" y="833"/>
                    <a:pt x="233" y="755"/>
                  </a:cubicBezTo>
                  <a:cubicBezTo>
                    <a:pt x="160" y="658"/>
                    <a:pt x="147" y="536"/>
                    <a:pt x="147" y="427"/>
                  </a:cubicBezTo>
                  <a:cubicBezTo>
                    <a:pt x="158" y="298"/>
                    <a:pt x="207" y="101"/>
                    <a:pt x="363" y="101"/>
                  </a:cubicBezTo>
                  <a:cubicBezTo>
                    <a:pt x="382" y="101"/>
                    <a:pt x="404" y="104"/>
                    <a:pt x="427" y="111"/>
                  </a:cubicBezTo>
                  <a:cubicBezTo>
                    <a:pt x="431" y="112"/>
                    <a:pt x="434" y="113"/>
                    <a:pt x="438" y="113"/>
                  </a:cubicBezTo>
                  <a:cubicBezTo>
                    <a:pt x="479" y="113"/>
                    <a:pt x="497" y="48"/>
                    <a:pt x="452" y="26"/>
                  </a:cubicBezTo>
                  <a:cubicBezTo>
                    <a:pt x="407" y="8"/>
                    <a:pt x="367"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39;p36">
              <a:extLst>
                <a:ext uri="{FF2B5EF4-FFF2-40B4-BE49-F238E27FC236}">
                  <a16:creationId xmlns:a16="http://schemas.microsoft.com/office/drawing/2014/main" id="{AABD4018-15B7-446F-586F-F10ABF1C3B39}"/>
                </a:ext>
              </a:extLst>
            </p:cNvPr>
            <p:cNvSpPr/>
            <p:nvPr/>
          </p:nvSpPr>
          <p:spPr>
            <a:xfrm>
              <a:off x="7561604" y="2972916"/>
              <a:ext cx="44347" cy="48334"/>
            </a:xfrm>
            <a:custGeom>
              <a:avLst/>
              <a:gdLst/>
              <a:ahLst/>
              <a:cxnLst/>
              <a:rect l="l" t="t" r="r" b="b"/>
              <a:pathLst>
                <a:path w="901" h="982" extrusionOk="0">
                  <a:moveTo>
                    <a:pt x="317" y="21"/>
                  </a:moveTo>
                  <a:cubicBezTo>
                    <a:pt x="353" y="21"/>
                    <a:pt x="390" y="21"/>
                    <a:pt x="426" y="45"/>
                  </a:cubicBezTo>
                  <a:cubicBezTo>
                    <a:pt x="450" y="45"/>
                    <a:pt x="463" y="70"/>
                    <a:pt x="450" y="94"/>
                  </a:cubicBezTo>
                  <a:cubicBezTo>
                    <a:pt x="450" y="102"/>
                    <a:pt x="445" y="111"/>
                    <a:pt x="433" y="111"/>
                  </a:cubicBezTo>
                  <a:cubicBezTo>
                    <a:pt x="428" y="111"/>
                    <a:pt x="421" y="109"/>
                    <a:pt x="414" y="106"/>
                  </a:cubicBezTo>
                  <a:cubicBezTo>
                    <a:pt x="392" y="101"/>
                    <a:pt x="370" y="99"/>
                    <a:pt x="348" y="99"/>
                  </a:cubicBezTo>
                  <a:cubicBezTo>
                    <a:pt x="311" y="99"/>
                    <a:pt x="275" y="107"/>
                    <a:pt x="244" y="130"/>
                  </a:cubicBezTo>
                  <a:cubicBezTo>
                    <a:pt x="158" y="191"/>
                    <a:pt x="134" y="337"/>
                    <a:pt x="134" y="434"/>
                  </a:cubicBezTo>
                  <a:cubicBezTo>
                    <a:pt x="134" y="580"/>
                    <a:pt x="158" y="689"/>
                    <a:pt x="207" y="762"/>
                  </a:cubicBezTo>
                  <a:cubicBezTo>
                    <a:pt x="268" y="835"/>
                    <a:pt x="329" y="872"/>
                    <a:pt x="402" y="872"/>
                  </a:cubicBezTo>
                  <a:cubicBezTo>
                    <a:pt x="408" y="873"/>
                    <a:pt x="414" y="873"/>
                    <a:pt x="420" y="873"/>
                  </a:cubicBezTo>
                  <a:cubicBezTo>
                    <a:pt x="572" y="873"/>
                    <a:pt x="721" y="735"/>
                    <a:pt x="803" y="653"/>
                  </a:cubicBezTo>
                  <a:cubicBezTo>
                    <a:pt x="809" y="647"/>
                    <a:pt x="815" y="644"/>
                    <a:pt x="823" y="644"/>
                  </a:cubicBezTo>
                  <a:cubicBezTo>
                    <a:pt x="831" y="644"/>
                    <a:pt x="840" y="647"/>
                    <a:pt x="852" y="653"/>
                  </a:cubicBezTo>
                  <a:cubicBezTo>
                    <a:pt x="864" y="665"/>
                    <a:pt x="876" y="689"/>
                    <a:pt x="864" y="702"/>
                  </a:cubicBezTo>
                  <a:cubicBezTo>
                    <a:pt x="791" y="872"/>
                    <a:pt x="609" y="970"/>
                    <a:pt x="426" y="970"/>
                  </a:cubicBezTo>
                  <a:cubicBezTo>
                    <a:pt x="268" y="957"/>
                    <a:pt x="134" y="872"/>
                    <a:pt x="85" y="726"/>
                  </a:cubicBezTo>
                  <a:cubicBezTo>
                    <a:pt x="13" y="568"/>
                    <a:pt x="25" y="227"/>
                    <a:pt x="158" y="81"/>
                  </a:cubicBezTo>
                  <a:cubicBezTo>
                    <a:pt x="207" y="33"/>
                    <a:pt x="256" y="21"/>
                    <a:pt x="317" y="21"/>
                  </a:cubicBezTo>
                  <a:close/>
                  <a:moveTo>
                    <a:pt x="317" y="1"/>
                  </a:moveTo>
                  <a:cubicBezTo>
                    <a:pt x="250" y="1"/>
                    <a:pt x="194" y="23"/>
                    <a:pt x="147" y="70"/>
                  </a:cubicBezTo>
                  <a:cubicBezTo>
                    <a:pt x="1" y="216"/>
                    <a:pt x="1" y="568"/>
                    <a:pt x="61" y="738"/>
                  </a:cubicBezTo>
                  <a:cubicBezTo>
                    <a:pt x="122" y="884"/>
                    <a:pt x="256" y="981"/>
                    <a:pt x="426" y="981"/>
                  </a:cubicBezTo>
                  <a:lnTo>
                    <a:pt x="439" y="981"/>
                  </a:lnTo>
                  <a:cubicBezTo>
                    <a:pt x="621" y="981"/>
                    <a:pt x="803" y="872"/>
                    <a:pt x="876" y="714"/>
                  </a:cubicBezTo>
                  <a:cubicBezTo>
                    <a:pt x="901" y="678"/>
                    <a:pt x="876" y="653"/>
                    <a:pt x="864" y="641"/>
                  </a:cubicBezTo>
                  <a:cubicBezTo>
                    <a:pt x="854" y="631"/>
                    <a:pt x="841" y="627"/>
                    <a:pt x="830" y="627"/>
                  </a:cubicBezTo>
                  <a:cubicBezTo>
                    <a:pt x="813" y="627"/>
                    <a:pt x="798" y="634"/>
                    <a:pt x="791" y="641"/>
                  </a:cubicBezTo>
                  <a:cubicBezTo>
                    <a:pt x="706" y="726"/>
                    <a:pt x="560" y="860"/>
                    <a:pt x="414" y="860"/>
                  </a:cubicBezTo>
                  <a:cubicBezTo>
                    <a:pt x="341" y="860"/>
                    <a:pt x="280" y="824"/>
                    <a:pt x="231" y="751"/>
                  </a:cubicBezTo>
                  <a:cubicBezTo>
                    <a:pt x="171" y="678"/>
                    <a:pt x="147" y="580"/>
                    <a:pt x="147" y="434"/>
                  </a:cubicBezTo>
                  <a:cubicBezTo>
                    <a:pt x="147" y="337"/>
                    <a:pt x="183" y="203"/>
                    <a:pt x="256" y="143"/>
                  </a:cubicBezTo>
                  <a:cubicBezTo>
                    <a:pt x="286" y="127"/>
                    <a:pt x="316" y="117"/>
                    <a:pt x="347" y="117"/>
                  </a:cubicBezTo>
                  <a:cubicBezTo>
                    <a:pt x="365" y="117"/>
                    <a:pt x="383" y="121"/>
                    <a:pt x="402" y="130"/>
                  </a:cubicBezTo>
                  <a:cubicBezTo>
                    <a:pt x="439" y="130"/>
                    <a:pt x="463" y="118"/>
                    <a:pt x="463" y="94"/>
                  </a:cubicBezTo>
                  <a:cubicBezTo>
                    <a:pt x="475" y="70"/>
                    <a:pt x="463" y="33"/>
                    <a:pt x="439" y="21"/>
                  </a:cubicBezTo>
                  <a:cubicBezTo>
                    <a:pt x="395" y="8"/>
                    <a:pt x="355"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40;p36">
              <a:extLst>
                <a:ext uri="{FF2B5EF4-FFF2-40B4-BE49-F238E27FC236}">
                  <a16:creationId xmlns:a16="http://schemas.microsoft.com/office/drawing/2014/main" id="{E99B328B-86AF-EE6C-8ED6-9DBB9BA30795}"/>
                </a:ext>
              </a:extLst>
            </p:cNvPr>
            <p:cNvSpPr/>
            <p:nvPr/>
          </p:nvSpPr>
          <p:spPr>
            <a:xfrm>
              <a:off x="7555402" y="2983794"/>
              <a:ext cx="13634" cy="8564"/>
            </a:xfrm>
            <a:custGeom>
              <a:avLst/>
              <a:gdLst/>
              <a:ahLst/>
              <a:cxnLst/>
              <a:rect l="l" t="t" r="r" b="b"/>
              <a:pathLst>
                <a:path w="277" h="174" extrusionOk="0">
                  <a:moveTo>
                    <a:pt x="222" y="1"/>
                  </a:moveTo>
                  <a:cubicBezTo>
                    <a:pt x="215" y="1"/>
                    <a:pt x="207" y="2"/>
                    <a:pt x="200" y="6"/>
                  </a:cubicBezTo>
                  <a:cubicBezTo>
                    <a:pt x="139" y="31"/>
                    <a:pt x="90" y="68"/>
                    <a:pt x="41" y="92"/>
                  </a:cubicBezTo>
                  <a:cubicBezTo>
                    <a:pt x="1" y="112"/>
                    <a:pt x="19" y="174"/>
                    <a:pt x="55" y="174"/>
                  </a:cubicBezTo>
                  <a:cubicBezTo>
                    <a:pt x="62" y="174"/>
                    <a:pt x="70" y="171"/>
                    <a:pt x="78" y="165"/>
                  </a:cubicBezTo>
                  <a:cubicBezTo>
                    <a:pt x="139" y="140"/>
                    <a:pt x="187" y="116"/>
                    <a:pt x="236" y="79"/>
                  </a:cubicBezTo>
                  <a:cubicBezTo>
                    <a:pt x="277" y="49"/>
                    <a:pt x="258"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41;p36">
              <a:extLst>
                <a:ext uri="{FF2B5EF4-FFF2-40B4-BE49-F238E27FC236}">
                  <a16:creationId xmlns:a16="http://schemas.microsoft.com/office/drawing/2014/main" id="{5B7EA715-E105-AF2D-E7A6-7E916794C6E0}"/>
                </a:ext>
              </a:extLst>
            </p:cNvPr>
            <p:cNvSpPr/>
            <p:nvPr/>
          </p:nvSpPr>
          <p:spPr>
            <a:xfrm>
              <a:off x="7555649" y="2983253"/>
              <a:ext cx="13191" cy="9893"/>
            </a:xfrm>
            <a:custGeom>
              <a:avLst/>
              <a:gdLst/>
              <a:ahLst/>
              <a:cxnLst/>
              <a:rect l="l" t="t" r="r" b="b"/>
              <a:pathLst>
                <a:path w="268" h="201" extrusionOk="0">
                  <a:moveTo>
                    <a:pt x="206" y="17"/>
                  </a:moveTo>
                  <a:cubicBezTo>
                    <a:pt x="231" y="17"/>
                    <a:pt x="231" y="30"/>
                    <a:pt x="243" y="42"/>
                  </a:cubicBezTo>
                  <a:cubicBezTo>
                    <a:pt x="255" y="54"/>
                    <a:pt x="255" y="66"/>
                    <a:pt x="231" y="79"/>
                  </a:cubicBezTo>
                  <a:cubicBezTo>
                    <a:pt x="195" y="115"/>
                    <a:pt x="146" y="127"/>
                    <a:pt x="109" y="151"/>
                  </a:cubicBezTo>
                  <a:cubicBezTo>
                    <a:pt x="98" y="163"/>
                    <a:pt x="85" y="163"/>
                    <a:pt x="73" y="176"/>
                  </a:cubicBezTo>
                  <a:cubicBezTo>
                    <a:pt x="66" y="179"/>
                    <a:pt x="60" y="181"/>
                    <a:pt x="55" y="181"/>
                  </a:cubicBezTo>
                  <a:cubicBezTo>
                    <a:pt x="42" y="181"/>
                    <a:pt x="33" y="172"/>
                    <a:pt x="25" y="163"/>
                  </a:cubicBezTo>
                  <a:cubicBezTo>
                    <a:pt x="12" y="139"/>
                    <a:pt x="12" y="127"/>
                    <a:pt x="36" y="115"/>
                  </a:cubicBezTo>
                  <a:cubicBezTo>
                    <a:pt x="49" y="103"/>
                    <a:pt x="61" y="103"/>
                    <a:pt x="73" y="90"/>
                  </a:cubicBezTo>
                  <a:cubicBezTo>
                    <a:pt x="109" y="66"/>
                    <a:pt x="146" y="42"/>
                    <a:pt x="195" y="17"/>
                  </a:cubicBezTo>
                  <a:close/>
                  <a:moveTo>
                    <a:pt x="209" y="1"/>
                  </a:moveTo>
                  <a:cubicBezTo>
                    <a:pt x="201" y="1"/>
                    <a:pt x="192" y="2"/>
                    <a:pt x="182" y="6"/>
                  </a:cubicBezTo>
                  <a:cubicBezTo>
                    <a:pt x="146" y="30"/>
                    <a:pt x="98" y="54"/>
                    <a:pt x="61" y="79"/>
                  </a:cubicBezTo>
                  <a:cubicBezTo>
                    <a:pt x="49" y="79"/>
                    <a:pt x="36" y="90"/>
                    <a:pt x="25" y="90"/>
                  </a:cubicBezTo>
                  <a:cubicBezTo>
                    <a:pt x="0" y="115"/>
                    <a:pt x="0" y="139"/>
                    <a:pt x="12" y="163"/>
                  </a:cubicBezTo>
                  <a:cubicBezTo>
                    <a:pt x="25" y="187"/>
                    <a:pt x="36" y="200"/>
                    <a:pt x="61" y="200"/>
                  </a:cubicBezTo>
                  <a:cubicBezTo>
                    <a:pt x="61" y="200"/>
                    <a:pt x="73" y="187"/>
                    <a:pt x="85" y="187"/>
                  </a:cubicBezTo>
                  <a:cubicBezTo>
                    <a:pt x="98" y="187"/>
                    <a:pt x="98" y="176"/>
                    <a:pt x="109" y="176"/>
                  </a:cubicBezTo>
                  <a:cubicBezTo>
                    <a:pt x="158" y="151"/>
                    <a:pt x="195" y="127"/>
                    <a:pt x="243" y="103"/>
                  </a:cubicBezTo>
                  <a:cubicBezTo>
                    <a:pt x="268" y="79"/>
                    <a:pt x="268" y="42"/>
                    <a:pt x="255" y="30"/>
                  </a:cubicBezTo>
                  <a:cubicBezTo>
                    <a:pt x="247" y="12"/>
                    <a:pt x="231"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42;p36">
              <a:extLst>
                <a:ext uri="{FF2B5EF4-FFF2-40B4-BE49-F238E27FC236}">
                  <a16:creationId xmlns:a16="http://schemas.microsoft.com/office/drawing/2014/main" id="{D0F9BEFC-F1DB-5913-61EC-59196AB767F0}"/>
                </a:ext>
              </a:extLst>
            </p:cNvPr>
            <p:cNvSpPr/>
            <p:nvPr/>
          </p:nvSpPr>
          <p:spPr>
            <a:xfrm>
              <a:off x="7554812" y="2994918"/>
              <a:ext cx="12453" cy="11321"/>
            </a:xfrm>
            <a:custGeom>
              <a:avLst/>
              <a:gdLst/>
              <a:ahLst/>
              <a:cxnLst/>
              <a:rect l="l" t="t" r="r" b="b"/>
              <a:pathLst>
                <a:path w="253" h="230" extrusionOk="0">
                  <a:moveTo>
                    <a:pt x="183" y="0"/>
                  </a:moveTo>
                  <a:cubicBezTo>
                    <a:pt x="172" y="0"/>
                    <a:pt x="161" y="4"/>
                    <a:pt x="151" y="12"/>
                  </a:cubicBezTo>
                  <a:cubicBezTo>
                    <a:pt x="115" y="60"/>
                    <a:pt x="66" y="109"/>
                    <a:pt x="29" y="158"/>
                  </a:cubicBezTo>
                  <a:cubicBezTo>
                    <a:pt x="1" y="186"/>
                    <a:pt x="24" y="229"/>
                    <a:pt x="59" y="229"/>
                  </a:cubicBezTo>
                  <a:cubicBezTo>
                    <a:pt x="69" y="229"/>
                    <a:pt x="80" y="226"/>
                    <a:pt x="90" y="218"/>
                  </a:cubicBezTo>
                  <a:cubicBezTo>
                    <a:pt x="126" y="169"/>
                    <a:pt x="175" y="121"/>
                    <a:pt x="223" y="72"/>
                  </a:cubicBezTo>
                  <a:cubicBezTo>
                    <a:pt x="252" y="44"/>
                    <a:pt x="221"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43;p36">
              <a:extLst>
                <a:ext uri="{FF2B5EF4-FFF2-40B4-BE49-F238E27FC236}">
                  <a16:creationId xmlns:a16="http://schemas.microsoft.com/office/drawing/2014/main" id="{B158DFA3-C2D3-586A-DEF9-B169319C1B8D}"/>
                </a:ext>
              </a:extLst>
            </p:cNvPr>
            <p:cNvSpPr/>
            <p:nvPr/>
          </p:nvSpPr>
          <p:spPr>
            <a:xfrm>
              <a:off x="7554418" y="2994574"/>
              <a:ext cx="12600" cy="11714"/>
            </a:xfrm>
            <a:custGeom>
              <a:avLst/>
              <a:gdLst/>
              <a:ahLst/>
              <a:cxnLst/>
              <a:rect l="l" t="t" r="r" b="b"/>
              <a:pathLst>
                <a:path w="256" h="238" extrusionOk="0">
                  <a:moveTo>
                    <a:pt x="195" y="19"/>
                  </a:moveTo>
                  <a:cubicBezTo>
                    <a:pt x="207" y="19"/>
                    <a:pt x="207" y="19"/>
                    <a:pt x="220" y="30"/>
                  </a:cubicBezTo>
                  <a:cubicBezTo>
                    <a:pt x="231" y="43"/>
                    <a:pt x="231" y="55"/>
                    <a:pt x="220" y="79"/>
                  </a:cubicBezTo>
                  <a:cubicBezTo>
                    <a:pt x="183" y="116"/>
                    <a:pt x="147" y="165"/>
                    <a:pt x="86" y="213"/>
                  </a:cubicBezTo>
                  <a:cubicBezTo>
                    <a:pt x="80" y="219"/>
                    <a:pt x="71" y="222"/>
                    <a:pt x="62" y="222"/>
                  </a:cubicBezTo>
                  <a:cubicBezTo>
                    <a:pt x="52" y="222"/>
                    <a:pt x="43" y="219"/>
                    <a:pt x="37" y="213"/>
                  </a:cubicBezTo>
                  <a:cubicBezTo>
                    <a:pt x="25" y="201"/>
                    <a:pt x="25" y="189"/>
                    <a:pt x="37" y="165"/>
                  </a:cubicBezTo>
                  <a:cubicBezTo>
                    <a:pt x="86" y="103"/>
                    <a:pt x="134" y="67"/>
                    <a:pt x="171" y="30"/>
                  </a:cubicBezTo>
                  <a:cubicBezTo>
                    <a:pt x="183" y="19"/>
                    <a:pt x="183" y="19"/>
                    <a:pt x="195" y="19"/>
                  </a:cubicBezTo>
                  <a:close/>
                  <a:moveTo>
                    <a:pt x="195" y="1"/>
                  </a:moveTo>
                  <a:cubicBezTo>
                    <a:pt x="183" y="1"/>
                    <a:pt x="171" y="7"/>
                    <a:pt x="159" y="19"/>
                  </a:cubicBezTo>
                  <a:cubicBezTo>
                    <a:pt x="123" y="55"/>
                    <a:pt x="74" y="92"/>
                    <a:pt x="25" y="152"/>
                  </a:cubicBezTo>
                  <a:cubicBezTo>
                    <a:pt x="1" y="176"/>
                    <a:pt x="13" y="213"/>
                    <a:pt x="25" y="225"/>
                  </a:cubicBezTo>
                  <a:cubicBezTo>
                    <a:pt x="37" y="238"/>
                    <a:pt x="50" y="238"/>
                    <a:pt x="61" y="238"/>
                  </a:cubicBezTo>
                  <a:cubicBezTo>
                    <a:pt x="74" y="238"/>
                    <a:pt x="86" y="238"/>
                    <a:pt x="98" y="225"/>
                  </a:cubicBezTo>
                  <a:cubicBezTo>
                    <a:pt x="159" y="176"/>
                    <a:pt x="195" y="128"/>
                    <a:pt x="231" y="92"/>
                  </a:cubicBezTo>
                  <a:cubicBezTo>
                    <a:pt x="256" y="67"/>
                    <a:pt x="244" y="30"/>
                    <a:pt x="231" y="19"/>
                  </a:cubicBezTo>
                  <a:cubicBezTo>
                    <a:pt x="219" y="7"/>
                    <a:pt x="207"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44;p36">
              <a:extLst>
                <a:ext uri="{FF2B5EF4-FFF2-40B4-BE49-F238E27FC236}">
                  <a16:creationId xmlns:a16="http://schemas.microsoft.com/office/drawing/2014/main" id="{350F25F1-71B9-E074-C207-D8C3B0FD97C8}"/>
                </a:ext>
              </a:extLst>
            </p:cNvPr>
            <p:cNvSpPr/>
            <p:nvPr/>
          </p:nvSpPr>
          <p:spPr>
            <a:xfrm>
              <a:off x="7554664" y="3003729"/>
              <a:ext cx="14421" cy="11616"/>
            </a:xfrm>
            <a:custGeom>
              <a:avLst/>
              <a:gdLst/>
              <a:ahLst/>
              <a:cxnLst/>
              <a:rect l="l" t="t" r="r" b="b"/>
              <a:pathLst>
                <a:path w="293" h="236" extrusionOk="0">
                  <a:moveTo>
                    <a:pt x="227" y="0"/>
                  </a:moveTo>
                  <a:cubicBezTo>
                    <a:pt x="214" y="0"/>
                    <a:pt x="201" y="5"/>
                    <a:pt x="190" y="15"/>
                  </a:cubicBezTo>
                  <a:cubicBezTo>
                    <a:pt x="154" y="76"/>
                    <a:pt x="105" y="125"/>
                    <a:pt x="45" y="161"/>
                  </a:cubicBezTo>
                  <a:cubicBezTo>
                    <a:pt x="0" y="183"/>
                    <a:pt x="26" y="235"/>
                    <a:pt x="68" y="235"/>
                  </a:cubicBezTo>
                  <a:cubicBezTo>
                    <a:pt x="72" y="235"/>
                    <a:pt x="76" y="235"/>
                    <a:pt x="81" y="234"/>
                  </a:cubicBezTo>
                  <a:cubicBezTo>
                    <a:pt x="154" y="198"/>
                    <a:pt x="226" y="136"/>
                    <a:pt x="275" y="63"/>
                  </a:cubicBezTo>
                  <a:cubicBezTo>
                    <a:pt x="293" y="28"/>
                    <a:pt x="260"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45;p36">
              <a:extLst>
                <a:ext uri="{FF2B5EF4-FFF2-40B4-BE49-F238E27FC236}">
                  <a16:creationId xmlns:a16="http://schemas.microsoft.com/office/drawing/2014/main" id="{80560B8B-9DBE-92E9-5B43-3FB030451803}"/>
                </a:ext>
              </a:extLst>
            </p:cNvPr>
            <p:cNvSpPr/>
            <p:nvPr/>
          </p:nvSpPr>
          <p:spPr>
            <a:xfrm>
              <a:off x="7555009" y="3003434"/>
              <a:ext cx="14421" cy="12453"/>
            </a:xfrm>
            <a:custGeom>
              <a:avLst/>
              <a:gdLst/>
              <a:ahLst/>
              <a:cxnLst/>
              <a:rect l="l" t="t" r="r" b="b"/>
              <a:pathLst>
                <a:path w="293" h="253" extrusionOk="0">
                  <a:moveTo>
                    <a:pt x="244" y="21"/>
                  </a:moveTo>
                  <a:cubicBezTo>
                    <a:pt x="256" y="33"/>
                    <a:pt x="268" y="45"/>
                    <a:pt x="256" y="69"/>
                  </a:cubicBezTo>
                  <a:cubicBezTo>
                    <a:pt x="208" y="131"/>
                    <a:pt x="147" y="191"/>
                    <a:pt x="74" y="228"/>
                  </a:cubicBezTo>
                  <a:cubicBezTo>
                    <a:pt x="66" y="231"/>
                    <a:pt x="59" y="233"/>
                    <a:pt x="53" y="233"/>
                  </a:cubicBezTo>
                  <a:cubicBezTo>
                    <a:pt x="37" y="233"/>
                    <a:pt x="25" y="224"/>
                    <a:pt x="25" y="215"/>
                  </a:cubicBezTo>
                  <a:cubicBezTo>
                    <a:pt x="13" y="191"/>
                    <a:pt x="13" y="179"/>
                    <a:pt x="38" y="167"/>
                  </a:cubicBezTo>
                  <a:cubicBezTo>
                    <a:pt x="98" y="131"/>
                    <a:pt x="147" y="94"/>
                    <a:pt x="195" y="33"/>
                  </a:cubicBezTo>
                  <a:cubicBezTo>
                    <a:pt x="208" y="21"/>
                    <a:pt x="208" y="21"/>
                    <a:pt x="219" y="21"/>
                  </a:cubicBezTo>
                  <a:close/>
                  <a:moveTo>
                    <a:pt x="222" y="1"/>
                  </a:moveTo>
                  <a:cubicBezTo>
                    <a:pt x="206" y="1"/>
                    <a:pt x="190" y="7"/>
                    <a:pt x="183" y="21"/>
                  </a:cubicBezTo>
                  <a:cubicBezTo>
                    <a:pt x="135" y="69"/>
                    <a:pt x="86" y="118"/>
                    <a:pt x="25" y="155"/>
                  </a:cubicBezTo>
                  <a:cubicBezTo>
                    <a:pt x="1" y="167"/>
                    <a:pt x="1" y="204"/>
                    <a:pt x="13" y="215"/>
                  </a:cubicBezTo>
                  <a:cubicBezTo>
                    <a:pt x="13" y="240"/>
                    <a:pt x="38" y="252"/>
                    <a:pt x="49" y="252"/>
                  </a:cubicBezTo>
                  <a:cubicBezTo>
                    <a:pt x="62" y="252"/>
                    <a:pt x="74" y="252"/>
                    <a:pt x="74" y="240"/>
                  </a:cubicBezTo>
                  <a:cubicBezTo>
                    <a:pt x="159" y="204"/>
                    <a:pt x="219" y="142"/>
                    <a:pt x="268" y="69"/>
                  </a:cubicBezTo>
                  <a:cubicBezTo>
                    <a:pt x="292" y="45"/>
                    <a:pt x="281" y="21"/>
                    <a:pt x="256" y="9"/>
                  </a:cubicBezTo>
                  <a:cubicBezTo>
                    <a:pt x="246" y="4"/>
                    <a:pt x="234"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46;p36">
              <a:extLst>
                <a:ext uri="{FF2B5EF4-FFF2-40B4-BE49-F238E27FC236}">
                  <a16:creationId xmlns:a16="http://schemas.microsoft.com/office/drawing/2014/main" id="{53F76738-9B1B-CFF7-B7C3-3E58667476C6}"/>
                </a:ext>
              </a:extLst>
            </p:cNvPr>
            <p:cNvSpPr/>
            <p:nvPr/>
          </p:nvSpPr>
          <p:spPr>
            <a:xfrm>
              <a:off x="7558946" y="3010472"/>
              <a:ext cx="14274" cy="11616"/>
            </a:xfrm>
            <a:custGeom>
              <a:avLst/>
              <a:gdLst/>
              <a:ahLst/>
              <a:cxnLst/>
              <a:rect l="l" t="t" r="r" b="b"/>
              <a:pathLst>
                <a:path w="290" h="236" extrusionOk="0">
                  <a:moveTo>
                    <a:pt x="236" y="1"/>
                  </a:moveTo>
                  <a:cubicBezTo>
                    <a:pt x="222" y="1"/>
                    <a:pt x="209" y="8"/>
                    <a:pt x="201" y="24"/>
                  </a:cubicBezTo>
                  <a:cubicBezTo>
                    <a:pt x="152" y="72"/>
                    <a:pt x="103" y="121"/>
                    <a:pt x="42" y="158"/>
                  </a:cubicBezTo>
                  <a:cubicBezTo>
                    <a:pt x="0" y="179"/>
                    <a:pt x="22" y="236"/>
                    <a:pt x="67" y="236"/>
                  </a:cubicBezTo>
                  <a:cubicBezTo>
                    <a:pt x="74" y="236"/>
                    <a:pt x="82" y="234"/>
                    <a:pt x="91" y="231"/>
                  </a:cubicBezTo>
                  <a:cubicBezTo>
                    <a:pt x="164" y="194"/>
                    <a:pt x="225" y="134"/>
                    <a:pt x="274" y="61"/>
                  </a:cubicBezTo>
                  <a:cubicBezTo>
                    <a:pt x="290" y="28"/>
                    <a:pt x="263" y="1"/>
                    <a:pt x="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47;p36">
              <a:extLst>
                <a:ext uri="{FF2B5EF4-FFF2-40B4-BE49-F238E27FC236}">
                  <a16:creationId xmlns:a16="http://schemas.microsoft.com/office/drawing/2014/main" id="{76040BE7-71F9-1E9D-9CAD-4DDFC645DEBC}"/>
                </a:ext>
              </a:extLst>
            </p:cNvPr>
            <p:cNvSpPr/>
            <p:nvPr/>
          </p:nvSpPr>
          <p:spPr>
            <a:xfrm>
              <a:off x="7559242" y="3010029"/>
              <a:ext cx="14421" cy="12403"/>
            </a:xfrm>
            <a:custGeom>
              <a:avLst/>
              <a:gdLst/>
              <a:ahLst/>
              <a:cxnLst/>
              <a:rect l="l" t="t" r="r" b="b"/>
              <a:pathLst>
                <a:path w="293" h="252" extrusionOk="0">
                  <a:moveTo>
                    <a:pt x="243" y="21"/>
                  </a:moveTo>
                  <a:cubicBezTo>
                    <a:pt x="255" y="33"/>
                    <a:pt x="268" y="45"/>
                    <a:pt x="255" y="70"/>
                  </a:cubicBezTo>
                  <a:cubicBezTo>
                    <a:pt x="219" y="143"/>
                    <a:pt x="158" y="191"/>
                    <a:pt x="73" y="227"/>
                  </a:cubicBezTo>
                  <a:cubicBezTo>
                    <a:pt x="66" y="231"/>
                    <a:pt x="60" y="232"/>
                    <a:pt x="54" y="232"/>
                  </a:cubicBezTo>
                  <a:cubicBezTo>
                    <a:pt x="41" y="232"/>
                    <a:pt x="33" y="224"/>
                    <a:pt x="25" y="216"/>
                  </a:cubicBezTo>
                  <a:cubicBezTo>
                    <a:pt x="25" y="203"/>
                    <a:pt x="25" y="179"/>
                    <a:pt x="36" y="167"/>
                  </a:cubicBezTo>
                  <a:cubicBezTo>
                    <a:pt x="109" y="143"/>
                    <a:pt x="158" y="94"/>
                    <a:pt x="195" y="33"/>
                  </a:cubicBezTo>
                  <a:cubicBezTo>
                    <a:pt x="206" y="21"/>
                    <a:pt x="219" y="21"/>
                    <a:pt x="231" y="21"/>
                  </a:cubicBezTo>
                  <a:close/>
                  <a:moveTo>
                    <a:pt x="225" y="1"/>
                  </a:moveTo>
                  <a:cubicBezTo>
                    <a:pt x="211" y="1"/>
                    <a:pt x="196" y="7"/>
                    <a:pt x="182" y="21"/>
                  </a:cubicBezTo>
                  <a:cubicBezTo>
                    <a:pt x="146" y="81"/>
                    <a:pt x="97" y="130"/>
                    <a:pt x="36" y="154"/>
                  </a:cubicBezTo>
                  <a:cubicBezTo>
                    <a:pt x="0" y="167"/>
                    <a:pt x="0" y="203"/>
                    <a:pt x="12" y="216"/>
                  </a:cubicBezTo>
                  <a:cubicBezTo>
                    <a:pt x="25" y="240"/>
                    <a:pt x="36" y="252"/>
                    <a:pt x="61" y="252"/>
                  </a:cubicBezTo>
                  <a:lnTo>
                    <a:pt x="85" y="252"/>
                  </a:lnTo>
                  <a:cubicBezTo>
                    <a:pt x="170" y="203"/>
                    <a:pt x="231" y="154"/>
                    <a:pt x="279" y="81"/>
                  </a:cubicBezTo>
                  <a:cubicBezTo>
                    <a:pt x="292" y="45"/>
                    <a:pt x="279" y="21"/>
                    <a:pt x="255" y="8"/>
                  </a:cubicBezTo>
                  <a:cubicBezTo>
                    <a:pt x="245" y="4"/>
                    <a:pt x="235"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48;p36">
              <a:extLst>
                <a:ext uri="{FF2B5EF4-FFF2-40B4-BE49-F238E27FC236}">
                  <a16:creationId xmlns:a16="http://schemas.microsoft.com/office/drawing/2014/main" id="{98171E46-4CA9-CF1D-9587-026972B104D5}"/>
                </a:ext>
              </a:extLst>
            </p:cNvPr>
            <p:cNvSpPr/>
            <p:nvPr/>
          </p:nvSpPr>
          <p:spPr>
            <a:xfrm>
              <a:off x="7383815" y="3013869"/>
              <a:ext cx="331349" cy="386918"/>
            </a:xfrm>
            <a:custGeom>
              <a:avLst/>
              <a:gdLst/>
              <a:ahLst/>
              <a:cxnLst/>
              <a:rect l="l" t="t" r="r" b="b"/>
              <a:pathLst>
                <a:path w="6732" h="7861" extrusionOk="0">
                  <a:moveTo>
                    <a:pt x="237" y="0"/>
                  </a:moveTo>
                  <a:cubicBezTo>
                    <a:pt x="150" y="0"/>
                    <a:pt x="104" y="134"/>
                    <a:pt x="86" y="235"/>
                  </a:cubicBezTo>
                  <a:cubicBezTo>
                    <a:pt x="25" y="806"/>
                    <a:pt x="86" y="1427"/>
                    <a:pt x="86" y="2010"/>
                  </a:cubicBezTo>
                  <a:cubicBezTo>
                    <a:pt x="73" y="3178"/>
                    <a:pt x="73" y="4345"/>
                    <a:pt x="62" y="5513"/>
                  </a:cubicBezTo>
                  <a:lnTo>
                    <a:pt x="62" y="7240"/>
                  </a:lnTo>
                  <a:cubicBezTo>
                    <a:pt x="62" y="7361"/>
                    <a:pt x="0" y="7616"/>
                    <a:pt x="86" y="7726"/>
                  </a:cubicBezTo>
                  <a:cubicBezTo>
                    <a:pt x="159" y="7824"/>
                    <a:pt x="354" y="7811"/>
                    <a:pt x="463" y="7824"/>
                  </a:cubicBezTo>
                  <a:cubicBezTo>
                    <a:pt x="706" y="7849"/>
                    <a:pt x="952" y="7858"/>
                    <a:pt x="1198" y="7858"/>
                  </a:cubicBezTo>
                  <a:cubicBezTo>
                    <a:pt x="1529" y="7858"/>
                    <a:pt x="1861" y="7843"/>
                    <a:pt x="2189" y="7835"/>
                  </a:cubicBezTo>
                  <a:cubicBezTo>
                    <a:pt x="2762" y="7824"/>
                    <a:pt x="3321" y="7824"/>
                    <a:pt x="3892" y="7811"/>
                  </a:cubicBezTo>
                  <a:cubicBezTo>
                    <a:pt x="4537" y="7811"/>
                    <a:pt x="5181" y="7824"/>
                    <a:pt x="5826" y="7835"/>
                  </a:cubicBezTo>
                  <a:cubicBezTo>
                    <a:pt x="5926" y="7835"/>
                    <a:pt x="6103" y="7860"/>
                    <a:pt x="6274" y="7860"/>
                  </a:cubicBezTo>
                  <a:cubicBezTo>
                    <a:pt x="6498" y="7860"/>
                    <a:pt x="6712" y="7817"/>
                    <a:pt x="6726" y="7616"/>
                  </a:cubicBezTo>
                  <a:cubicBezTo>
                    <a:pt x="6732" y="7580"/>
                    <a:pt x="6711" y="7562"/>
                    <a:pt x="6686" y="7562"/>
                  </a:cubicBezTo>
                  <a:cubicBezTo>
                    <a:pt x="6662" y="7562"/>
                    <a:pt x="6635" y="7580"/>
                    <a:pt x="6629" y="7616"/>
                  </a:cubicBezTo>
                  <a:cubicBezTo>
                    <a:pt x="6618" y="7724"/>
                    <a:pt x="6293" y="7752"/>
                    <a:pt x="5929" y="7752"/>
                  </a:cubicBezTo>
                  <a:cubicBezTo>
                    <a:pt x="5507" y="7752"/>
                    <a:pt x="5031" y="7714"/>
                    <a:pt x="4926" y="7714"/>
                  </a:cubicBezTo>
                  <a:lnTo>
                    <a:pt x="3224" y="7714"/>
                  </a:lnTo>
                  <a:cubicBezTo>
                    <a:pt x="2652" y="7726"/>
                    <a:pt x="2092" y="7738"/>
                    <a:pt x="1533" y="7751"/>
                  </a:cubicBezTo>
                  <a:cubicBezTo>
                    <a:pt x="1396" y="7751"/>
                    <a:pt x="1259" y="7753"/>
                    <a:pt x="1122" y="7753"/>
                  </a:cubicBezTo>
                  <a:cubicBezTo>
                    <a:pt x="979" y="7753"/>
                    <a:pt x="837" y="7750"/>
                    <a:pt x="694" y="7738"/>
                  </a:cubicBezTo>
                  <a:cubicBezTo>
                    <a:pt x="659" y="7736"/>
                    <a:pt x="625" y="7736"/>
                    <a:pt x="591" y="7736"/>
                  </a:cubicBezTo>
                  <a:cubicBezTo>
                    <a:pt x="580" y="7736"/>
                    <a:pt x="570" y="7736"/>
                    <a:pt x="560" y="7736"/>
                  </a:cubicBezTo>
                  <a:cubicBezTo>
                    <a:pt x="370" y="7736"/>
                    <a:pt x="208" y="7730"/>
                    <a:pt x="159" y="7483"/>
                  </a:cubicBezTo>
                  <a:cubicBezTo>
                    <a:pt x="135" y="7349"/>
                    <a:pt x="159" y="7191"/>
                    <a:pt x="159" y="7057"/>
                  </a:cubicBezTo>
                  <a:cubicBezTo>
                    <a:pt x="171" y="5902"/>
                    <a:pt x="171" y="4759"/>
                    <a:pt x="171" y="3616"/>
                  </a:cubicBezTo>
                  <a:cubicBezTo>
                    <a:pt x="171" y="3032"/>
                    <a:pt x="183" y="2460"/>
                    <a:pt x="183" y="1889"/>
                  </a:cubicBezTo>
                  <a:lnTo>
                    <a:pt x="183" y="1025"/>
                  </a:lnTo>
                  <a:lnTo>
                    <a:pt x="183" y="600"/>
                  </a:lnTo>
                  <a:cubicBezTo>
                    <a:pt x="183" y="577"/>
                    <a:pt x="194" y="106"/>
                    <a:pt x="265" y="106"/>
                  </a:cubicBezTo>
                  <a:cubicBezTo>
                    <a:pt x="270" y="106"/>
                    <a:pt x="275" y="109"/>
                    <a:pt x="281" y="113"/>
                  </a:cubicBezTo>
                  <a:cubicBezTo>
                    <a:pt x="287" y="118"/>
                    <a:pt x="295" y="120"/>
                    <a:pt x="303" y="120"/>
                  </a:cubicBezTo>
                  <a:cubicBezTo>
                    <a:pt x="336" y="120"/>
                    <a:pt x="371" y="82"/>
                    <a:pt x="341" y="52"/>
                  </a:cubicBezTo>
                  <a:cubicBezTo>
                    <a:pt x="301" y="15"/>
                    <a:pt x="267"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49;p36">
              <a:extLst>
                <a:ext uri="{FF2B5EF4-FFF2-40B4-BE49-F238E27FC236}">
                  <a16:creationId xmlns:a16="http://schemas.microsoft.com/office/drawing/2014/main" id="{8B170B57-0B53-8844-1E4F-9EF2A18B274F}"/>
                </a:ext>
              </a:extLst>
            </p:cNvPr>
            <p:cNvSpPr/>
            <p:nvPr/>
          </p:nvSpPr>
          <p:spPr>
            <a:xfrm>
              <a:off x="7384455" y="3013524"/>
              <a:ext cx="331004" cy="387854"/>
            </a:xfrm>
            <a:custGeom>
              <a:avLst/>
              <a:gdLst/>
              <a:ahLst/>
              <a:cxnLst/>
              <a:rect l="l" t="t" r="r" b="b"/>
              <a:pathLst>
                <a:path w="6725" h="7880" extrusionOk="0">
                  <a:moveTo>
                    <a:pt x="224" y="18"/>
                  </a:moveTo>
                  <a:cubicBezTo>
                    <a:pt x="254" y="18"/>
                    <a:pt x="289" y="32"/>
                    <a:pt x="316" y="59"/>
                  </a:cubicBezTo>
                  <a:cubicBezTo>
                    <a:pt x="328" y="83"/>
                    <a:pt x="328" y="96"/>
                    <a:pt x="316" y="108"/>
                  </a:cubicBezTo>
                  <a:cubicBezTo>
                    <a:pt x="310" y="114"/>
                    <a:pt x="304" y="117"/>
                    <a:pt x="296" y="117"/>
                  </a:cubicBezTo>
                  <a:cubicBezTo>
                    <a:pt x="289" y="117"/>
                    <a:pt x="280" y="114"/>
                    <a:pt x="268" y="108"/>
                  </a:cubicBezTo>
                  <a:cubicBezTo>
                    <a:pt x="261" y="102"/>
                    <a:pt x="255" y="99"/>
                    <a:pt x="251" y="99"/>
                  </a:cubicBezTo>
                  <a:cubicBezTo>
                    <a:pt x="246" y="99"/>
                    <a:pt x="243" y="102"/>
                    <a:pt x="243" y="108"/>
                  </a:cubicBezTo>
                  <a:cubicBezTo>
                    <a:pt x="170" y="145"/>
                    <a:pt x="170" y="582"/>
                    <a:pt x="170" y="607"/>
                  </a:cubicBezTo>
                  <a:cubicBezTo>
                    <a:pt x="158" y="704"/>
                    <a:pt x="158" y="813"/>
                    <a:pt x="158" y="910"/>
                  </a:cubicBezTo>
                  <a:lnTo>
                    <a:pt x="158" y="1896"/>
                  </a:lnTo>
                  <a:lnTo>
                    <a:pt x="158" y="3623"/>
                  </a:lnTo>
                  <a:cubicBezTo>
                    <a:pt x="146" y="4559"/>
                    <a:pt x="146" y="5496"/>
                    <a:pt x="146" y="6432"/>
                  </a:cubicBezTo>
                  <a:lnTo>
                    <a:pt x="146" y="7064"/>
                  </a:lnTo>
                  <a:cubicBezTo>
                    <a:pt x="146" y="7101"/>
                    <a:pt x="133" y="7150"/>
                    <a:pt x="133" y="7198"/>
                  </a:cubicBezTo>
                  <a:cubicBezTo>
                    <a:pt x="133" y="7296"/>
                    <a:pt x="122" y="7404"/>
                    <a:pt x="133" y="7490"/>
                  </a:cubicBezTo>
                  <a:cubicBezTo>
                    <a:pt x="182" y="7745"/>
                    <a:pt x="365" y="7758"/>
                    <a:pt x="559" y="7758"/>
                  </a:cubicBezTo>
                  <a:lnTo>
                    <a:pt x="681" y="7758"/>
                  </a:lnTo>
                  <a:cubicBezTo>
                    <a:pt x="960" y="7769"/>
                    <a:pt x="1252" y="7769"/>
                    <a:pt x="1520" y="7769"/>
                  </a:cubicBezTo>
                  <a:lnTo>
                    <a:pt x="1824" y="7758"/>
                  </a:lnTo>
                  <a:cubicBezTo>
                    <a:pt x="2274" y="7745"/>
                    <a:pt x="2749" y="7733"/>
                    <a:pt x="3211" y="7733"/>
                  </a:cubicBezTo>
                  <a:lnTo>
                    <a:pt x="4913" y="7733"/>
                  </a:lnTo>
                  <a:cubicBezTo>
                    <a:pt x="4938" y="7733"/>
                    <a:pt x="5011" y="7733"/>
                    <a:pt x="5108" y="7745"/>
                  </a:cubicBezTo>
                  <a:cubicBezTo>
                    <a:pt x="5386" y="7759"/>
                    <a:pt x="5667" y="7771"/>
                    <a:pt x="5909" y="7771"/>
                  </a:cubicBezTo>
                  <a:cubicBezTo>
                    <a:pt x="6313" y="7771"/>
                    <a:pt x="6612" y="7738"/>
                    <a:pt x="6628" y="7623"/>
                  </a:cubicBezTo>
                  <a:cubicBezTo>
                    <a:pt x="6628" y="7587"/>
                    <a:pt x="6652" y="7575"/>
                    <a:pt x="6676" y="7575"/>
                  </a:cubicBezTo>
                  <a:cubicBezTo>
                    <a:pt x="6689" y="7587"/>
                    <a:pt x="6713" y="7599"/>
                    <a:pt x="6713" y="7623"/>
                  </a:cubicBezTo>
                  <a:cubicBezTo>
                    <a:pt x="6688" y="7816"/>
                    <a:pt x="6479" y="7859"/>
                    <a:pt x="6260" y="7859"/>
                  </a:cubicBezTo>
                  <a:cubicBezTo>
                    <a:pt x="6160" y="7859"/>
                    <a:pt x="6058" y="7850"/>
                    <a:pt x="5971" y="7842"/>
                  </a:cubicBezTo>
                  <a:cubicBezTo>
                    <a:pt x="5910" y="7842"/>
                    <a:pt x="5862" y="7831"/>
                    <a:pt x="5813" y="7831"/>
                  </a:cubicBezTo>
                  <a:cubicBezTo>
                    <a:pt x="5181" y="7818"/>
                    <a:pt x="4584" y="7818"/>
                    <a:pt x="4025" y="7818"/>
                  </a:cubicBezTo>
                  <a:lnTo>
                    <a:pt x="3879" y="7818"/>
                  </a:lnTo>
                  <a:cubicBezTo>
                    <a:pt x="3308" y="7818"/>
                    <a:pt x="2736" y="7818"/>
                    <a:pt x="2176" y="7831"/>
                  </a:cubicBezTo>
                  <a:cubicBezTo>
                    <a:pt x="2055" y="7842"/>
                    <a:pt x="1933" y="7842"/>
                    <a:pt x="1824" y="7842"/>
                  </a:cubicBezTo>
                  <a:cubicBezTo>
                    <a:pt x="1624" y="7848"/>
                    <a:pt x="1418" y="7853"/>
                    <a:pt x="1212" y="7853"/>
                  </a:cubicBezTo>
                  <a:cubicBezTo>
                    <a:pt x="956" y="7853"/>
                    <a:pt x="699" y="7845"/>
                    <a:pt x="450" y="7818"/>
                  </a:cubicBezTo>
                  <a:lnTo>
                    <a:pt x="377" y="7818"/>
                  </a:lnTo>
                  <a:cubicBezTo>
                    <a:pt x="268" y="7806"/>
                    <a:pt x="133" y="7806"/>
                    <a:pt x="85" y="7733"/>
                  </a:cubicBezTo>
                  <a:cubicBezTo>
                    <a:pt x="24" y="7648"/>
                    <a:pt x="36" y="7477"/>
                    <a:pt x="49" y="7356"/>
                  </a:cubicBezTo>
                  <a:cubicBezTo>
                    <a:pt x="49" y="7320"/>
                    <a:pt x="60" y="7271"/>
                    <a:pt x="60" y="7247"/>
                  </a:cubicBezTo>
                  <a:lnTo>
                    <a:pt x="60" y="5520"/>
                  </a:lnTo>
                  <a:cubicBezTo>
                    <a:pt x="60" y="4899"/>
                    <a:pt x="73" y="4279"/>
                    <a:pt x="73" y="3659"/>
                  </a:cubicBezTo>
                  <a:lnTo>
                    <a:pt x="73" y="2017"/>
                  </a:lnTo>
                  <a:cubicBezTo>
                    <a:pt x="85" y="1823"/>
                    <a:pt x="73" y="1628"/>
                    <a:pt x="73" y="1434"/>
                  </a:cubicBezTo>
                  <a:cubicBezTo>
                    <a:pt x="49" y="1032"/>
                    <a:pt x="36" y="618"/>
                    <a:pt x="85" y="242"/>
                  </a:cubicBezTo>
                  <a:cubicBezTo>
                    <a:pt x="97" y="145"/>
                    <a:pt x="133" y="47"/>
                    <a:pt x="195" y="23"/>
                  </a:cubicBezTo>
                  <a:cubicBezTo>
                    <a:pt x="204" y="20"/>
                    <a:pt x="214" y="18"/>
                    <a:pt x="224" y="18"/>
                  </a:cubicBezTo>
                  <a:close/>
                  <a:moveTo>
                    <a:pt x="227" y="1"/>
                  </a:moveTo>
                  <a:cubicBezTo>
                    <a:pt x="216" y="1"/>
                    <a:pt x="205" y="4"/>
                    <a:pt x="195" y="10"/>
                  </a:cubicBezTo>
                  <a:cubicBezTo>
                    <a:pt x="122" y="35"/>
                    <a:pt x="85" y="145"/>
                    <a:pt x="73" y="229"/>
                  </a:cubicBezTo>
                  <a:cubicBezTo>
                    <a:pt x="24" y="618"/>
                    <a:pt x="36" y="1032"/>
                    <a:pt x="49" y="1434"/>
                  </a:cubicBezTo>
                  <a:cubicBezTo>
                    <a:pt x="60" y="1628"/>
                    <a:pt x="60" y="1823"/>
                    <a:pt x="60" y="2017"/>
                  </a:cubicBezTo>
                  <a:cubicBezTo>
                    <a:pt x="60" y="2564"/>
                    <a:pt x="60" y="3112"/>
                    <a:pt x="49" y="3659"/>
                  </a:cubicBezTo>
                  <a:lnTo>
                    <a:pt x="49" y="5520"/>
                  </a:lnTo>
                  <a:lnTo>
                    <a:pt x="36" y="7247"/>
                  </a:lnTo>
                  <a:cubicBezTo>
                    <a:pt x="36" y="7271"/>
                    <a:pt x="36" y="7307"/>
                    <a:pt x="24" y="7356"/>
                  </a:cubicBezTo>
                  <a:cubicBezTo>
                    <a:pt x="12" y="7490"/>
                    <a:pt x="0" y="7660"/>
                    <a:pt x="73" y="7745"/>
                  </a:cubicBezTo>
                  <a:cubicBezTo>
                    <a:pt x="133" y="7818"/>
                    <a:pt x="268" y="7831"/>
                    <a:pt x="377" y="7831"/>
                  </a:cubicBezTo>
                  <a:cubicBezTo>
                    <a:pt x="401" y="7831"/>
                    <a:pt x="425" y="7842"/>
                    <a:pt x="450" y="7842"/>
                  </a:cubicBezTo>
                  <a:cubicBezTo>
                    <a:pt x="699" y="7869"/>
                    <a:pt x="956" y="7878"/>
                    <a:pt x="1212" y="7878"/>
                  </a:cubicBezTo>
                  <a:cubicBezTo>
                    <a:pt x="1418" y="7878"/>
                    <a:pt x="1624" y="7872"/>
                    <a:pt x="1824" y="7867"/>
                  </a:cubicBezTo>
                  <a:cubicBezTo>
                    <a:pt x="1933" y="7855"/>
                    <a:pt x="2055" y="7855"/>
                    <a:pt x="2176" y="7855"/>
                  </a:cubicBezTo>
                  <a:cubicBezTo>
                    <a:pt x="2736" y="7842"/>
                    <a:pt x="3308" y="7831"/>
                    <a:pt x="3879" y="7831"/>
                  </a:cubicBezTo>
                  <a:cubicBezTo>
                    <a:pt x="4487" y="7831"/>
                    <a:pt x="5120" y="7842"/>
                    <a:pt x="5813" y="7855"/>
                  </a:cubicBezTo>
                  <a:cubicBezTo>
                    <a:pt x="5862" y="7855"/>
                    <a:pt x="5910" y="7855"/>
                    <a:pt x="5971" y="7867"/>
                  </a:cubicBezTo>
                  <a:cubicBezTo>
                    <a:pt x="6056" y="7867"/>
                    <a:pt x="6154" y="7879"/>
                    <a:pt x="6263" y="7879"/>
                  </a:cubicBezTo>
                  <a:cubicBezTo>
                    <a:pt x="6482" y="7879"/>
                    <a:pt x="6701" y="7831"/>
                    <a:pt x="6725" y="7623"/>
                  </a:cubicBezTo>
                  <a:cubicBezTo>
                    <a:pt x="6725" y="7587"/>
                    <a:pt x="6701" y="7563"/>
                    <a:pt x="6676" y="7563"/>
                  </a:cubicBezTo>
                  <a:cubicBezTo>
                    <a:pt x="6640" y="7563"/>
                    <a:pt x="6616" y="7575"/>
                    <a:pt x="6603" y="7623"/>
                  </a:cubicBezTo>
                  <a:cubicBezTo>
                    <a:pt x="6597" y="7723"/>
                    <a:pt x="6282" y="7750"/>
                    <a:pt x="5926" y="7750"/>
                  </a:cubicBezTo>
                  <a:cubicBezTo>
                    <a:pt x="5630" y="7750"/>
                    <a:pt x="5306" y="7732"/>
                    <a:pt x="5108" y="7721"/>
                  </a:cubicBezTo>
                  <a:cubicBezTo>
                    <a:pt x="5011" y="7721"/>
                    <a:pt x="4938" y="7721"/>
                    <a:pt x="4913" y="7709"/>
                  </a:cubicBezTo>
                  <a:cubicBezTo>
                    <a:pt x="4341" y="7709"/>
                    <a:pt x="3770" y="7709"/>
                    <a:pt x="3211" y="7721"/>
                  </a:cubicBezTo>
                  <a:cubicBezTo>
                    <a:pt x="2749" y="7721"/>
                    <a:pt x="2274" y="7733"/>
                    <a:pt x="1824" y="7745"/>
                  </a:cubicBezTo>
                  <a:lnTo>
                    <a:pt x="1520" y="7745"/>
                  </a:lnTo>
                  <a:cubicBezTo>
                    <a:pt x="1386" y="7751"/>
                    <a:pt x="1246" y="7754"/>
                    <a:pt x="1105" y="7754"/>
                  </a:cubicBezTo>
                  <a:cubicBezTo>
                    <a:pt x="963" y="7754"/>
                    <a:pt x="821" y="7751"/>
                    <a:pt x="681" y="7745"/>
                  </a:cubicBezTo>
                  <a:cubicBezTo>
                    <a:pt x="644" y="7733"/>
                    <a:pt x="595" y="7733"/>
                    <a:pt x="559" y="7733"/>
                  </a:cubicBezTo>
                  <a:cubicBezTo>
                    <a:pt x="365" y="7733"/>
                    <a:pt x="206" y="7733"/>
                    <a:pt x="158" y="7490"/>
                  </a:cubicBezTo>
                  <a:cubicBezTo>
                    <a:pt x="133" y="7404"/>
                    <a:pt x="146" y="7296"/>
                    <a:pt x="146" y="7198"/>
                  </a:cubicBezTo>
                  <a:cubicBezTo>
                    <a:pt x="158" y="7150"/>
                    <a:pt x="158" y="7113"/>
                    <a:pt x="158" y="7064"/>
                  </a:cubicBezTo>
                  <a:lnTo>
                    <a:pt x="158" y="6432"/>
                  </a:lnTo>
                  <a:cubicBezTo>
                    <a:pt x="158" y="5496"/>
                    <a:pt x="170" y="4559"/>
                    <a:pt x="170" y="3623"/>
                  </a:cubicBezTo>
                  <a:cubicBezTo>
                    <a:pt x="170" y="3039"/>
                    <a:pt x="170" y="2467"/>
                    <a:pt x="182" y="1896"/>
                  </a:cubicBezTo>
                  <a:lnTo>
                    <a:pt x="182" y="910"/>
                  </a:lnTo>
                  <a:lnTo>
                    <a:pt x="182" y="607"/>
                  </a:lnTo>
                  <a:cubicBezTo>
                    <a:pt x="182" y="461"/>
                    <a:pt x="195" y="145"/>
                    <a:pt x="243" y="120"/>
                  </a:cubicBezTo>
                  <a:lnTo>
                    <a:pt x="255" y="120"/>
                  </a:lnTo>
                  <a:cubicBezTo>
                    <a:pt x="265" y="130"/>
                    <a:pt x="278" y="134"/>
                    <a:pt x="290" y="134"/>
                  </a:cubicBezTo>
                  <a:cubicBezTo>
                    <a:pt x="308" y="134"/>
                    <a:pt x="326" y="127"/>
                    <a:pt x="341" y="120"/>
                  </a:cubicBezTo>
                  <a:cubicBezTo>
                    <a:pt x="352" y="96"/>
                    <a:pt x="352" y="72"/>
                    <a:pt x="328" y="47"/>
                  </a:cubicBezTo>
                  <a:cubicBezTo>
                    <a:pt x="293" y="21"/>
                    <a:pt x="258" y="1"/>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50;p36">
              <a:extLst>
                <a:ext uri="{FF2B5EF4-FFF2-40B4-BE49-F238E27FC236}">
                  <a16:creationId xmlns:a16="http://schemas.microsoft.com/office/drawing/2014/main" id="{D413A3A3-C87D-ADDE-D325-C6126B881DD8}"/>
                </a:ext>
              </a:extLst>
            </p:cNvPr>
            <p:cNvSpPr/>
            <p:nvPr/>
          </p:nvSpPr>
          <p:spPr>
            <a:xfrm>
              <a:off x="7389131" y="3019677"/>
              <a:ext cx="15357" cy="11714"/>
            </a:xfrm>
            <a:custGeom>
              <a:avLst/>
              <a:gdLst/>
              <a:ahLst/>
              <a:cxnLst/>
              <a:rect l="l" t="t" r="r" b="b"/>
              <a:pathLst>
                <a:path w="312" h="238" extrusionOk="0">
                  <a:moveTo>
                    <a:pt x="243" y="0"/>
                  </a:moveTo>
                  <a:cubicBezTo>
                    <a:pt x="236" y="0"/>
                    <a:pt x="228" y="2"/>
                    <a:pt x="221" y="7"/>
                  </a:cubicBezTo>
                  <a:cubicBezTo>
                    <a:pt x="160" y="56"/>
                    <a:pt x="100" y="117"/>
                    <a:pt x="38" y="165"/>
                  </a:cubicBezTo>
                  <a:cubicBezTo>
                    <a:pt x="0" y="194"/>
                    <a:pt x="29" y="237"/>
                    <a:pt x="67" y="237"/>
                  </a:cubicBezTo>
                  <a:cubicBezTo>
                    <a:pt x="78" y="237"/>
                    <a:pt x="89" y="234"/>
                    <a:pt x="100" y="226"/>
                  </a:cubicBezTo>
                  <a:cubicBezTo>
                    <a:pt x="160" y="177"/>
                    <a:pt x="221" y="129"/>
                    <a:pt x="282" y="68"/>
                  </a:cubicBezTo>
                  <a:cubicBezTo>
                    <a:pt x="312" y="38"/>
                    <a:pt x="277" y="0"/>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51;p36">
              <a:extLst>
                <a:ext uri="{FF2B5EF4-FFF2-40B4-BE49-F238E27FC236}">
                  <a16:creationId xmlns:a16="http://schemas.microsoft.com/office/drawing/2014/main" id="{6EB5513B-0199-DA6C-AA6C-AD46A9215731}"/>
                </a:ext>
              </a:extLst>
            </p:cNvPr>
            <p:cNvSpPr/>
            <p:nvPr/>
          </p:nvSpPr>
          <p:spPr>
            <a:xfrm>
              <a:off x="7389230" y="3019332"/>
              <a:ext cx="14963" cy="12699"/>
            </a:xfrm>
            <a:custGeom>
              <a:avLst/>
              <a:gdLst/>
              <a:ahLst/>
              <a:cxnLst/>
              <a:rect l="l" t="t" r="r" b="b"/>
              <a:pathLst>
                <a:path w="304" h="258" extrusionOk="0">
                  <a:moveTo>
                    <a:pt x="244" y="14"/>
                  </a:moveTo>
                  <a:cubicBezTo>
                    <a:pt x="255" y="14"/>
                    <a:pt x="268" y="27"/>
                    <a:pt x="268" y="27"/>
                  </a:cubicBezTo>
                  <a:cubicBezTo>
                    <a:pt x="280" y="38"/>
                    <a:pt x="292" y="51"/>
                    <a:pt x="268" y="75"/>
                  </a:cubicBezTo>
                  <a:lnTo>
                    <a:pt x="85" y="221"/>
                  </a:lnTo>
                  <a:cubicBezTo>
                    <a:pt x="80" y="231"/>
                    <a:pt x="73" y="235"/>
                    <a:pt x="65" y="235"/>
                  </a:cubicBezTo>
                  <a:cubicBezTo>
                    <a:pt x="55" y="235"/>
                    <a:pt x="44" y="228"/>
                    <a:pt x="36" y="221"/>
                  </a:cubicBezTo>
                  <a:cubicBezTo>
                    <a:pt x="25" y="208"/>
                    <a:pt x="25" y="197"/>
                    <a:pt x="36" y="172"/>
                  </a:cubicBezTo>
                  <a:lnTo>
                    <a:pt x="219" y="27"/>
                  </a:lnTo>
                  <a:cubicBezTo>
                    <a:pt x="231" y="14"/>
                    <a:pt x="231" y="14"/>
                    <a:pt x="244" y="14"/>
                  </a:cubicBezTo>
                  <a:close/>
                  <a:moveTo>
                    <a:pt x="241" y="0"/>
                  </a:moveTo>
                  <a:cubicBezTo>
                    <a:pt x="229" y="0"/>
                    <a:pt x="217" y="4"/>
                    <a:pt x="207" y="14"/>
                  </a:cubicBezTo>
                  <a:lnTo>
                    <a:pt x="25" y="160"/>
                  </a:lnTo>
                  <a:cubicBezTo>
                    <a:pt x="0" y="184"/>
                    <a:pt x="0" y="208"/>
                    <a:pt x="25" y="233"/>
                  </a:cubicBezTo>
                  <a:cubicBezTo>
                    <a:pt x="36" y="245"/>
                    <a:pt x="49" y="257"/>
                    <a:pt x="61" y="257"/>
                  </a:cubicBezTo>
                  <a:cubicBezTo>
                    <a:pt x="73" y="257"/>
                    <a:pt x="85" y="245"/>
                    <a:pt x="98" y="245"/>
                  </a:cubicBezTo>
                  <a:cubicBezTo>
                    <a:pt x="158" y="184"/>
                    <a:pt x="219" y="136"/>
                    <a:pt x="280" y="87"/>
                  </a:cubicBezTo>
                  <a:cubicBezTo>
                    <a:pt x="304" y="63"/>
                    <a:pt x="304" y="38"/>
                    <a:pt x="280" y="14"/>
                  </a:cubicBezTo>
                  <a:cubicBezTo>
                    <a:pt x="273" y="7"/>
                    <a:pt x="257"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52;p36">
              <a:extLst>
                <a:ext uri="{FF2B5EF4-FFF2-40B4-BE49-F238E27FC236}">
                  <a16:creationId xmlns:a16="http://schemas.microsoft.com/office/drawing/2014/main" id="{555AA607-E5C8-BCBE-1B9B-ABDFE4AF0824}"/>
                </a:ext>
              </a:extLst>
            </p:cNvPr>
            <p:cNvSpPr/>
            <p:nvPr/>
          </p:nvSpPr>
          <p:spPr>
            <a:xfrm>
              <a:off x="7387704" y="3026568"/>
              <a:ext cx="16833" cy="16882"/>
            </a:xfrm>
            <a:custGeom>
              <a:avLst/>
              <a:gdLst/>
              <a:ahLst/>
              <a:cxnLst/>
              <a:rect l="l" t="t" r="r" b="b"/>
              <a:pathLst>
                <a:path w="342" h="343" extrusionOk="0">
                  <a:moveTo>
                    <a:pt x="280" y="0"/>
                  </a:moveTo>
                  <a:cubicBezTo>
                    <a:pt x="270" y="0"/>
                    <a:pt x="259" y="4"/>
                    <a:pt x="250" y="13"/>
                  </a:cubicBezTo>
                  <a:cubicBezTo>
                    <a:pt x="177" y="86"/>
                    <a:pt x="92" y="183"/>
                    <a:pt x="19" y="269"/>
                  </a:cubicBezTo>
                  <a:cubicBezTo>
                    <a:pt x="0" y="305"/>
                    <a:pt x="31" y="342"/>
                    <a:pt x="62" y="342"/>
                  </a:cubicBezTo>
                  <a:cubicBezTo>
                    <a:pt x="72" y="342"/>
                    <a:pt x="83" y="338"/>
                    <a:pt x="92" y="329"/>
                  </a:cubicBezTo>
                  <a:cubicBezTo>
                    <a:pt x="177" y="244"/>
                    <a:pt x="250" y="159"/>
                    <a:pt x="323" y="61"/>
                  </a:cubicBezTo>
                  <a:cubicBezTo>
                    <a:pt x="342" y="34"/>
                    <a:pt x="31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53;p36">
              <a:extLst>
                <a:ext uri="{FF2B5EF4-FFF2-40B4-BE49-F238E27FC236}">
                  <a16:creationId xmlns:a16="http://schemas.microsoft.com/office/drawing/2014/main" id="{66589999-1325-2FE4-6C71-FB5858E32291}"/>
                </a:ext>
              </a:extLst>
            </p:cNvPr>
            <p:cNvSpPr/>
            <p:nvPr/>
          </p:nvSpPr>
          <p:spPr>
            <a:xfrm>
              <a:off x="7387409" y="3026125"/>
              <a:ext cx="17424" cy="17867"/>
            </a:xfrm>
            <a:custGeom>
              <a:avLst/>
              <a:gdLst/>
              <a:ahLst/>
              <a:cxnLst/>
              <a:rect l="l" t="t" r="r" b="b"/>
              <a:pathLst>
                <a:path w="354" h="363" extrusionOk="0">
                  <a:moveTo>
                    <a:pt x="284" y="17"/>
                  </a:moveTo>
                  <a:cubicBezTo>
                    <a:pt x="295" y="17"/>
                    <a:pt x="309" y="22"/>
                    <a:pt x="317" y="22"/>
                  </a:cubicBezTo>
                  <a:cubicBezTo>
                    <a:pt x="317" y="34"/>
                    <a:pt x="329" y="46"/>
                    <a:pt x="317" y="70"/>
                  </a:cubicBezTo>
                  <a:cubicBezTo>
                    <a:pt x="256" y="156"/>
                    <a:pt x="171" y="253"/>
                    <a:pt x="98" y="326"/>
                  </a:cubicBezTo>
                  <a:cubicBezTo>
                    <a:pt x="93" y="337"/>
                    <a:pt x="86" y="340"/>
                    <a:pt x="78" y="340"/>
                  </a:cubicBezTo>
                  <a:cubicBezTo>
                    <a:pt x="68" y="340"/>
                    <a:pt x="56" y="333"/>
                    <a:pt x="49" y="326"/>
                  </a:cubicBezTo>
                  <a:cubicBezTo>
                    <a:pt x="37" y="314"/>
                    <a:pt x="25" y="302"/>
                    <a:pt x="37" y="289"/>
                  </a:cubicBezTo>
                  <a:cubicBezTo>
                    <a:pt x="110" y="192"/>
                    <a:pt x="183" y="95"/>
                    <a:pt x="268" y="22"/>
                  </a:cubicBezTo>
                  <a:cubicBezTo>
                    <a:pt x="272" y="18"/>
                    <a:pt x="278" y="17"/>
                    <a:pt x="284" y="17"/>
                  </a:cubicBezTo>
                  <a:close/>
                  <a:moveTo>
                    <a:pt x="293" y="1"/>
                  </a:moveTo>
                  <a:cubicBezTo>
                    <a:pt x="281" y="1"/>
                    <a:pt x="268" y="4"/>
                    <a:pt x="256" y="10"/>
                  </a:cubicBezTo>
                  <a:cubicBezTo>
                    <a:pt x="171" y="83"/>
                    <a:pt x="98" y="180"/>
                    <a:pt x="25" y="278"/>
                  </a:cubicBezTo>
                  <a:cubicBezTo>
                    <a:pt x="0" y="302"/>
                    <a:pt x="13" y="326"/>
                    <a:pt x="37" y="338"/>
                  </a:cubicBezTo>
                  <a:cubicBezTo>
                    <a:pt x="37" y="351"/>
                    <a:pt x="62" y="362"/>
                    <a:pt x="73" y="362"/>
                  </a:cubicBezTo>
                  <a:cubicBezTo>
                    <a:pt x="86" y="362"/>
                    <a:pt x="98" y="351"/>
                    <a:pt x="110" y="338"/>
                  </a:cubicBezTo>
                  <a:cubicBezTo>
                    <a:pt x="183" y="265"/>
                    <a:pt x="268" y="168"/>
                    <a:pt x="329" y="70"/>
                  </a:cubicBezTo>
                  <a:cubicBezTo>
                    <a:pt x="354" y="46"/>
                    <a:pt x="341" y="22"/>
                    <a:pt x="329" y="10"/>
                  </a:cubicBezTo>
                  <a:cubicBezTo>
                    <a:pt x="317" y="4"/>
                    <a:pt x="305" y="1"/>
                    <a:pt x="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54;p36">
              <a:extLst>
                <a:ext uri="{FF2B5EF4-FFF2-40B4-BE49-F238E27FC236}">
                  <a16:creationId xmlns:a16="http://schemas.microsoft.com/office/drawing/2014/main" id="{40AF97EF-F310-3B5C-14FF-1FE3B8EC48AA}"/>
                </a:ext>
              </a:extLst>
            </p:cNvPr>
            <p:cNvSpPr/>
            <p:nvPr/>
          </p:nvSpPr>
          <p:spPr>
            <a:xfrm>
              <a:off x="7386030" y="3039218"/>
              <a:ext cx="17079" cy="18753"/>
            </a:xfrm>
            <a:custGeom>
              <a:avLst/>
              <a:gdLst/>
              <a:ahLst/>
              <a:cxnLst/>
              <a:rect l="l" t="t" r="r" b="b"/>
              <a:pathLst>
                <a:path w="347" h="381" extrusionOk="0">
                  <a:moveTo>
                    <a:pt x="280" y="0"/>
                  </a:moveTo>
                  <a:cubicBezTo>
                    <a:pt x="269" y="0"/>
                    <a:pt x="258" y="4"/>
                    <a:pt x="247" y="12"/>
                  </a:cubicBezTo>
                  <a:cubicBezTo>
                    <a:pt x="150" y="96"/>
                    <a:pt x="77" y="194"/>
                    <a:pt x="17" y="315"/>
                  </a:cubicBezTo>
                  <a:cubicBezTo>
                    <a:pt x="0" y="348"/>
                    <a:pt x="28" y="380"/>
                    <a:pt x="58" y="380"/>
                  </a:cubicBezTo>
                  <a:cubicBezTo>
                    <a:pt x="73" y="380"/>
                    <a:pt x="89" y="372"/>
                    <a:pt x="101" y="352"/>
                  </a:cubicBezTo>
                  <a:cubicBezTo>
                    <a:pt x="163" y="255"/>
                    <a:pt x="223" y="158"/>
                    <a:pt x="309" y="72"/>
                  </a:cubicBezTo>
                  <a:cubicBezTo>
                    <a:pt x="347" y="44"/>
                    <a:pt x="317"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55;p36">
              <a:extLst>
                <a:ext uri="{FF2B5EF4-FFF2-40B4-BE49-F238E27FC236}">
                  <a16:creationId xmlns:a16="http://schemas.microsoft.com/office/drawing/2014/main" id="{F8C6E3E7-83B1-DF67-67B2-7BAEF6E7D48D}"/>
                </a:ext>
              </a:extLst>
            </p:cNvPr>
            <p:cNvSpPr/>
            <p:nvPr/>
          </p:nvSpPr>
          <p:spPr>
            <a:xfrm>
              <a:off x="7385637" y="3038775"/>
              <a:ext cx="17375" cy="19590"/>
            </a:xfrm>
            <a:custGeom>
              <a:avLst/>
              <a:gdLst/>
              <a:ahLst/>
              <a:cxnLst/>
              <a:rect l="l" t="t" r="r" b="b"/>
              <a:pathLst>
                <a:path w="353" h="398" extrusionOk="0">
                  <a:moveTo>
                    <a:pt x="287" y="19"/>
                  </a:moveTo>
                  <a:cubicBezTo>
                    <a:pt x="298" y="19"/>
                    <a:pt x="309" y="26"/>
                    <a:pt x="317" y="32"/>
                  </a:cubicBezTo>
                  <a:cubicBezTo>
                    <a:pt x="328" y="45"/>
                    <a:pt x="328" y="57"/>
                    <a:pt x="317" y="81"/>
                  </a:cubicBezTo>
                  <a:cubicBezTo>
                    <a:pt x="231" y="154"/>
                    <a:pt x="171" y="251"/>
                    <a:pt x="98" y="361"/>
                  </a:cubicBezTo>
                  <a:cubicBezTo>
                    <a:pt x="90" y="375"/>
                    <a:pt x="79" y="381"/>
                    <a:pt x="69" y="381"/>
                  </a:cubicBezTo>
                  <a:cubicBezTo>
                    <a:pt x="61" y="381"/>
                    <a:pt x="54" y="378"/>
                    <a:pt x="49" y="373"/>
                  </a:cubicBezTo>
                  <a:cubicBezTo>
                    <a:pt x="36" y="373"/>
                    <a:pt x="25" y="349"/>
                    <a:pt x="36" y="324"/>
                  </a:cubicBezTo>
                  <a:cubicBezTo>
                    <a:pt x="85" y="215"/>
                    <a:pt x="171" y="105"/>
                    <a:pt x="268" y="32"/>
                  </a:cubicBezTo>
                  <a:cubicBezTo>
                    <a:pt x="273" y="22"/>
                    <a:pt x="280" y="19"/>
                    <a:pt x="287" y="19"/>
                  </a:cubicBezTo>
                  <a:close/>
                  <a:moveTo>
                    <a:pt x="289" y="0"/>
                  </a:moveTo>
                  <a:cubicBezTo>
                    <a:pt x="277" y="0"/>
                    <a:pt x="265" y="3"/>
                    <a:pt x="255" y="8"/>
                  </a:cubicBezTo>
                  <a:cubicBezTo>
                    <a:pt x="158" y="94"/>
                    <a:pt x="73" y="203"/>
                    <a:pt x="25" y="313"/>
                  </a:cubicBezTo>
                  <a:cubicBezTo>
                    <a:pt x="0" y="349"/>
                    <a:pt x="25" y="386"/>
                    <a:pt x="49" y="397"/>
                  </a:cubicBezTo>
                  <a:lnTo>
                    <a:pt x="73" y="397"/>
                  </a:lnTo>
                  <a:cubicBezTo>
                    <a:pt x="85" y="397"/>
                    <a:pt x="98" y="386"/>
                    <a:pt x="109" y="373"/>
                  </a:cubicBezTo>
                  <a:cubicBezTo>
                    <a:pt x="182" y="264"/>
                    <a:pt x="244" y="167"/>
                    <a:pt x="328" y="94"/>
                  </a:cubicBezTo>
                  <a:cubicBezTo>
                    <a:pt x="353" y="69"/>
                    <a:pt x="341" y="32"/>
                    <a:pt x="328" y="21"/>
                  </a:cubicBezTo>
                  <a:cubicBezTo>
                    <a:pt x="321" y="6"/>
                    <a:pt x="306"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56;p36">
              <a:extLst>
                <a:ext uri="{FF2B5EF4-FFF2-40B4-BE49-F238E27FC236}">
                  <a16:creationId xmlns:a16="http://schemas.microsoft.com/office/drawing/2014/main" id="{2290E204-1684-C2F3-BF6B-A119CDBBD953}"/>
                </a:ext>
              </a:extLst>
            </p:cNvPr>
            <p:cNvSpPr/>
            <p:nvPr/>
          </p:nvSpPr>
          <p:spPr>
            <a:xfrm>
              <a:off x="7388442" y="3051523"/>
              <a:ext cx="16636" cy="15160"/>
            </a:xfrm>
            <a:custGeom>
              <a:avLst/>
              <a:gdLst/>
              <a:ahLst/>
              <a:cxnLst/>
              <a:rect l="l" t="t" r="r" b="b"/>
              <a:pathLst>
                <a:path w="338" h="308" extrusionOk="0">
                  <a:moveTo>
                    <a:pt x="279" y="0"/>
                  </a:moveTo>
                  <a:cubicBezTo>
                    <a:pt x="273" y="0"/>
                    <a:pt x="266" y="2"/>
                    <a:pt x="260" y="5"/>
                  </a:cubicBezTo>
                  <a:cubicBezTo>
                    <a:pt x="162" y="65"/>
                    <a:pt x="65" y="138"/>
                    <a:pt x="16" y="248"/>
                  </a:cubicBezTo>
                  <a:cubicBezTo>
                    <a:pt x="0" y="281"/>
                    <a:pt x="27" y="307"/>
                    <a:pt x="54" y="307"/>
                  </a:cubicBezTo>
                  <a:cubicBezTo>
                    <a:pt x="68" y="307"/>
                    <a:pt x="81" y="300"/>
                    <a:pt x="89" y="284"/>
                  </a:cubicBezTo>
                  <a:cubicBezTo>
                    <a:pt x="150" y="200"/>
                    <a:pt x="211" y="138"/>
                    <a:pt x="296" y="78"/>
                  </a:cubicBezTo>
                  <a:cubicBezTo>
                    <a:pt x="337" y="57"/>
                    <a:pt x="317"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57;p36">
              <a:extLst>
                <a:ext uri="{FF2B5EF4-FFF2-40B4-BE49-F238E27FC236}">
                  <a16:creationId xmlns:a16="http://schemas.microsoft.com/office/drawing/2014/main" id="{6C4FE100-8120-EABD-28CF-14BFD9D332F4}"/>
                </a:ext>
              </a:extLst>
            </p:cNvPr>
            <p:cNvSpPr/>
            <p:nvPr/>
          </p:nvSpPr>
          <p:spPr>
            <a:xfrm>
              <a:off x="7388049" y="3050883"/>
              <a:ext cx="16784" cy="16489"/>
            </a:xfrm>
            <a:custGeom>
              <a:avLst/>
              <a:gdLst/>
              <a:ahLst/>
              <a:cxnLst/>
              <a:rect l="l" t="t" r="r" b="b"/>
              <a:pathLst>
                <a:path w="341" h="335" extrusionOk="0">
                  <a:moveTo>
                    <a:pt x="292" y="18"/>
                  </a:moveTo>
                  <a:cubicBezTo>
                    <a:pt x="304" y="18"/>
                    <a:pt x="304" y="30"/>
                    <a:pt x="316" y="42"/>
                  </a:cubicBezTo>
                  <a:cubicBezTo>
                    <a:pt x="328" y="54"/>
                    <a:pt x="328" y="67"/>
                    <a:pt x="304" y="78"/>
                  </a:cubicBezTo>
                  <a:cubicBezTo>
                    <a:pt x="231" y="127"/>
                    <a:pt x="158" y="200"/>
                    <a:pt x="97" y="297"/>
                  </a:cubicBezTo>
                  <a:cubicBezTo>
                    <a:pt x="90" y="312"/>
                    <a:pt x="78" y="317"/>
                    <a:pt x="68" y="317"/>
                  </a:cubicBezTo>
                  <a:cubicBezTo>
                    <a:pt x="60" y="317"/>
                    <a:pt x="53" y="315"/>
                    <a:pt x="49" y="310"/>
                  </a:cubicBezTo>
                  <a:cubicBezTo>
                    <a:pt x="36" y="297"/>
                    <a:pt x="24" y="286"/>
                    <a:pt x="36" y="261"/>
                  </a:cubicBezTo>
                  <a:cubicBezTo>
                    <a:pt x="97" y="140"/>
                    <a:pt x="195" y="67"/>
                    <a:pt x="268" y="30"/>
                  </a:cubicBezTo>
                  <a:cubicBezTo>
                    <a:pt x="279" y="18"/>
                    <a:pt x="279" y="18"/>
                    <a:pt x="292" y="18"/>
                  </a:cubicBezTo>
                  <a:close/>
                  <a:moveTo>
                    <a:pt x="287" y="1"/>
                  </a:moveTo>
                  <a:cubicBezTo>
                    <a:pt x="281" y="1"/>
                    <a:pt x="274" y="2"/>
                    <a:pt x="268" y="5"/>
                  </a:cubicBezTo>
                  <a:cubicBezTo>
                    <a:pt x="182" y="54"/>
                    <a:pt x="73" y="127"/>
                    <a:pt x="12" y="249"/>
                  </a:cubicBezTo>
                  <a:cubicBezTo>
                    <a:pt x="0" y="286"/>
                    <a:pt x="12" y="310"/>
                    <a:pt x="36" y="322"/>
                  </a:cubicBezTo>
                  <a:cubicBezTo>
                    <a:pt x="49" y="322"/>
                    <a:pt x="49" y="334"/>
                    <a:pt x="60" y="334"/>
                  </a:cubicBezTo>
                  <a:cubicBezTo>
                    <a:pt x="85" y="334"/>
                    <a:pt x="97" y="322"/>
                    <a:pt x="109" y="310"/>
                  </a:cubicBezTo>
                  <a:cubicBezTo>
                    <a:pt x="170" y="213"/>
                    <a:pt x="243" y="151"/>
                    <a:pt x="316" y="103"/>
                  </a:cubicBezTo>
                  <a:cubicBezTo>
                    <a:pt x="341" y="78"/>
                    <a:pt x="341" y="54"/>
                    <a:pt x="328" y="30"/>
                  </a:cubicBezTo>
                  <a:cubicBezTo>
                    <a:pt x="319" y="12"/>
                    <a:pt x="304"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58;p36">
              <a:extLst>
                <a:ext uri="{FF2B5EF4-FFF2-40B4-BE49-F238E27FC236}">
                  <a16:creationId xmlns:a16="http://schemas.microsoft.com/office/drawing/2014/main" id="{4B6BAAA3-9750-099F-C2DA-DD4E3F2C6038}"/>
                </a:ext>
              </a:extLst>
            </p:cNvPr>
            <p:cNvSpPr/>
            <p:nvPr/>
          </p:nvSpPr>
          <p:spPr>
            <a:xfrm>
              <a:off x="7387852" y="3062500"/>
              <a:ext cx="16538" cy="15061"/>
            </a:xfrm>
            <a:custGeom>
              <a:avLst/>
              <a:gdLst/>
              <a:ahLst/>
              <a:cxnLst/>
              <a:rect l="l" t="t" r="r" b="b"/>
              <a:pathLst>
                <a:path w="336" h="306" extrusionOk="0">
                  <a:moveTo>
                    <a:pt x="271" y="0"/>
                  </a:moveTo>
                  <a:cubicBezTo>
                    <a:pt x="262" y="0"/>
                    <a:pt x="253" y="4"/>
                    <a:pt x="247" y="13"/>
                  </a:cubicBezTo>
                  <a:cubicBezTo>
                    <a:pt x="174" y="98"/>
                    <a:pt x="113" y="171"/>
                    <a:pt x="28" y="231"/>
                  </a:cubicBezTo>
                  <a:cubicBezTo>
                    <a:pt x="0" y="268"/>
                    <a:pt x="29" y="305"/>
                    <a:pt x="65" y="305"/>
                  </a:cubicBezTo>
                  <a:cubicBezTo>
                    <a:pt x="77" y="305"/>
                    <a:pt x="90" y="301"/>
                    <a:pt x="101" y="293"/>
                  </a:cubicBezTo>
                  <a:cubicBezTo>
                    <a:pt x="174" y="231"/>
                    <a:pt x="247" y="158"/>
                    <a:pt x="308" y="74"/>
                  </a:cubicBezTo>
                  <a:cubicBezTo>
                    <a:pt x="336" y="37"/>
                    <a:pt x="300" y="0"/>
                    <a:pt x="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59;p36">
              <a:extLst>
                <a:ext uri="{FF2B5EF4-FFF2-40B4-BE49-F238E27FC236}">
                  <a16:creationId xmlns:a16="http://schemas.microsoft.com/office/drawing/2014/main" id="{83C3C5C8-044A-D0AC-1446-1E15DF91E398}"/>
                </a:ext>
              </a:extLst>
            </p:cNvPr>
            <p:cNvSpPr/>
            <p:nvPr/>
          </p:nvSpPr>
          <p:spPr>
            <a:xfrm>
              <a:off x="7388049" y="3062106"/>
              <a:ext cx="16144" cy="16046"/>
            </a:xfrm>
            <a:custGeom>
              <a:avLst/>
              <a:gdLst/>
              <a:ahLst/>
              <a:cxnLst/>
              <a:rect l="l" t="t" r="r" b="b"/>
              <a:pathLst>
                <a:path w="328" h="326" extrusionOk="0">
                  <a:moveTo>
                    <a:pt x="263" y="19"/>
                  </a:moveTo>
                  <a:cubicBezTo>
                    <a:pt x="274" y="19"/>
                    <a:pt x="285" y="26"/>
                    <a:pt x="292" y="33"/>
                  </a:cubicBezTo>
                  <a:cubicBezTo>
                    <a:pt x="304" y="33"/>
                    <a:pt x="316" y="58"/>
                    <a:pt x="304" y="69"/>
                  </a:cubicBezTo>
                  <a:cubicBezTo>
                    <a:pt x="231" y="155"/>
                    <a:pt x="158" y="239"/>
                    <a:pt x="85" y="301"/>
                  </a:cubicBezTo>
                  <a:cubicBezTo>
                    <a:pt x="80" y="306"/>
                    <a:pt x="73" y="308"/>
                    <a:pt x="66" y="308"/>
                  </a:cubicBezTo>
                  <a:cubicBezTo>
                    <a:pt x="55" y="308"/>
                    <a:pt x="43" y="302"/>
                    <a:pt x="36" y="288"/>
                  </a:cubicBezTo>
                  <a:cubicBezTo>
                    <a:pt x="24" y="288"/>
                    <a:pt x="24" y="264"/>
                    <a:pt x="36" y="252"/>
                  </a:cubicBezTo>
                  <a:cubicBezTo>
                    <a:pt x="109" y="179"/>
                    <a:pt x="182" y="106"/>
                    <a:pt x="243" y="33"/>
                  </a:cubicBezTo>
                  <a:cubicBezTo>
                    <a:pt x="248" y="23"/>
                    <a:pt x="255" y="19"/>
                    <a:pt x="263" y="19"/>
                  </a:cubicBezTo>
                  <a:close/>
                  <a:moveTo>
                    <a:pt x="273" y="0"/>
                  </a:moveTo>
                  <a:cubicBezTo>
                    <a:pt x="259" y="0"/>
                    <a:pt x="245" y="6"/>
                    <a:pt x="231" y="21"/>
                  </a:cubicBezTo>
                  <a:cubicBezTo>
                    <a:pt x="170" y="94"/>
                    <a:pt x="97" y="166"/>
                    <a:pt x="24" y="239"/>
                  </a:cubicBezTo>
                  <a:cubicBezTo>
                    <a:pt x="0" y="264"/>
                    <a:pt x="0" y="288"/>
                    <a:pt x="24" y="301"/>
                  </a:cubicBezTo>
                  <a:cubicBezTo>
                    <a:pt x="24" y="312"/>
                    <a:pt x="49" y="325"/>
                    <a:pt x="60" y="325"/>
                  </a:cubicBezTo>
                  <a:cubicBezTo>
                    <a:pt x="73" y="325"/>
                    <a:pt x="85" y="325"/>
                    <a:pt x="97" y="312"/>
                  </a:cubicBezTo>
                  <a:cubicBezTo>
                    <a:pt x="182" y="252"/>
                    <a:pt x="243" y="166"/>
                    <a:pt x="316" y="82"/>
                  </a:cubicBezTo>
                  <a:cubicBezTo>
                    <a:pt x="328" y="58"/>
                    <a:pt x="316" y="33"/>
                    <a:pt x="304" y="9"/>
                  </a:cubicBezTo>
                  <a:cubicBezTo>
                    <a:pt x="293" y="4"/>
                    <a:pt x="283"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60;p36">
              <a:extLst>
                <a:ext uri="{FF2B5EF4-FFF2-40B4-BE49-F238E27FC236}">
                  <a16:creationId xmlns:a16="http://schemas.microsoft.com/office/drawing/2014/main" id="{DC178639-A14B-41E7-61E2-0F610F0A3888}"/>
                </a:ext>
              </a:extLst>
            </p:cNvPr>
            <p:cNvSpPr/>
            <p:nvPr/>
          </p:nvSpPr>
          <p:spPr>
            <a:xfrm>
              <a:off x="7387802" y="3072738"/>
              <a:ext cx="18900" cy="16095"/>
            </a:xfrm>
            <a:custGeom>
              <a:avLst/>
              <a:gdLst/>
              <a:ahLst/>
              <a:cxnLst/>
              <a:rect l="l" t="t" r="r" b="b"/>
              <a:pathLst>
                <a:path w="384" h="327" extrusionOk="0">
                  <a:moveTo>
                    <a:pt x="317" y="0"/>
                  </a:moveTo>
                  <a:cubicBezTo>
                    <a:pt x="306" y="0"/>
                    <a:pt x="295" y="4"/>
                    <a:pt x="284" y="12"/>
                  </a:cubicBezTo>
                  <a:cubicBezTo>
                    <a:pt x="200" y="85"/>
                    <a:pt x="114" y="169"/>
                    <a:pt x="29" y="255"/>
                  </a:cubicBezTo>
                  <a:cubicBezTo>
                    <a:pt x="0" y="283"/>
                    <a:pt x="32" y="327"/>
                    <a:pt x="70" y="327"/>
                  </a:cubicBezTo>
                  <a:cubicBezTo>
                    <a:pt x="80" y="327"/>
                    <a:pt x="92" y="323"/>
                    <a:pt x="102" y="315"/>
                  </a:cubicBezTo>
                  <a:cubicBezTo>
                    <a:pt x="187" y="242"/>
                    <a:pt x="273" y="158"/>
                    <a:pt x="346" y="72"/>
                  </a:cubicBezTo>
                  <a:cubicBezTo>
                    <a:pt x="384" y="44"/>
                    <a:pt x="354"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61;p36">
              <a:extLst>
                <a:ext uri="{FF2B5EF4-FFF2-40B4-BE49-F238E27FC236}">
                  <a16:creationId xmlns:a16="http://schemas.microsoft.com/office/drawing/2014/main" id="{C9007700-8858-DA2C-8752-3B6BFE348F80}"/>
                </a:ext>
              </a:extLst>
            </p:cNvPr>
            <p:cNvSpPr/>
            <p:nvPr/>
          </p:nvSpPr>
          <p:spPr>
            <a:xfrm>
              <a:off x="7388049" y="3072295"/>
              <a:ext cx="18556" cy="17178"/>
            </a:xfrm>
            <a:custGeom>
              <a:avLst/>
              <a:gdLst/>
              <a:ahLst/>
              <a:cxnLst/>
              <a:rect l="l" t="t" r="r" b="b"/>
              <a:pathLst>
                <a:path w="377" h="349" extrusionOk="0">
                  <a:moveTo>
                    <a:pt x="305" y="16"/>
                  </a:moveTo>
                  <a:cubicBezTo>
                    <a:pt x="317" y="16"/>
                    <a:pt x="332" y="24"/>
                    <a:pt x="341" y="32"/>
                  </a:cubicBezTo>
                  <a:cubicBezTo>
                    <a:pt x="352" y="45"/>
                    <a:pt x="352" y="57"/>
                    <a:pt x="341" y="69"/>
                  </a:cubicBezTo>
                  <a:lnTo>
                    <a:pt x="316" y="94"/>
                  </a:lnTo>
                  <a:cubicBezTo>
                    <a:pt x="243" y="167"/>
                    <a:pt x="170" y="251"/>
                    <a:pt x="85" y="324"/>
                  </a:cubicBezTo>
                  <a:cubicBezTo>
                    <a:pt x="81" y="328"/>
                    <a:pt x="77" y="330"/>
                    <a:pt x="72" y="330"/>
                  </a:cubicBezTo>
                  <a:cubicBezTo>
                    <a:pt x="60" y="330"/>
                    <a:pt x="45" y="321"/>
                    <a:pt x="36" y="313"/>
                  </a:cubicBezTo>
                  <a:cubicBezTo>
                    <a:pt x="24" y="300"/>
                    <a:pt x="24" y="288"/>
                    <a:pt x="36" y="264"/>
                  </a:cubicBezTo>
                  <a:cubicBezTo>
                    <a:pt x="109" y="191"/>
                    <a:pt x="195" y="118"/>
                    <a:pt x="268" y="45"/>
                  </a:cubicBezTo>
                  <a:lnTo>
                    <a:pt x="292" y="21"/>
                  </a:lnTo>
                  <a:cubicBezTo>
                    <a:pt x="295" y="17"/>
                    <a:pt x="300" y="16"/>
                    <a:pt x="305" y="16"/>
                  </a:cubicBezTo>
                  <a:close/>
                  <a:moveTo>
                    <a:pt x="309" y="1"/>
                  </a:moveTo>
                  <a:cubicBezTo>
                    <a:pt x="299" y="1"/>
                    <a:pt x="289" y="3"/>
                    <a:pt x="279" y="8"/>
                  </a:cubicBezTo>
                  <a:lnTo>
                    <a:pt x="255" y="32"/>
                  </a:lnTo>
                  <a:cubicBezTo>
                    <a:pt x="182" y="105"/>
                    <a:pt x="97" y="178"/>
                    <a:pt x="24" y="251"/>
                  </a:cubicBezTo>
                  <a:cubicBezTo>
                    <a:pt x="0" y="276"/>
                    <a:pt x="12" y="313"/>
                    <a:pt x="24" y="324"/>
                  </a:cubicBezTo>
                  <a:cubicBezTo>
                    <a:pt x="36" y="337"/>
                    <a:pt x="49" y="349"/>
                    <a:pt x="60" y="349"/>
                  </a:cubicBezTo>
                  <a:cubicBezTo>
                    <a:pt x="73" y="349"/>
                    <a:pt x="85" y="337"/>
                    <a:pt x="97" y="337"/>
                  </a:cubicBezTo>
                  <a:cubicBezTo>
                    <a:pt x="182" y="264"/>
                    <a:pt x="255" y="178"/>
                    <a:pt x="328" y="105"/>
                  </a:cubicBezTo>
                  <a:lnTo>
                    <a:pt x="352" y="81"/>
                  </a:lnTo>
                  <a:cubicBezTo>
                    <a:pt x="377" y="57"/>
                    <a:pt x="365" y="32"/>
                    <a:pt x="352" y="21"/>
                  </a:cubicBezTo>
                  <a:cubicBezTo>
                    <a:pt x="338" y="6"/>
                    <a:pt x="323" y="1"/>
                    <a:pt x="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62;p36">
              <a:extLst>
                <a:ext uri="{FF2B5EF4-FFF2-40B4-BE49-F238E27FC236}">
                  <a16:creationId xmlns:a16="http://schemas.microsoft.com/office/drawing/2014/main" id="{749F32E5-650C-FC87-249E-D65C64F25DC3}"/>
                </a:ext>
              </a:extLst>
            </p:cNvPr>
            <p:cNvSpPr/>
            <p:nvPr/>
          </p:nvSpPr>
          <p:spPr>
            <a:xfrm>
              <a:off x="7386080" y="3084699"/>
              <a:ext cx="18359" cy="18851"/>
            </a:xfrm>
            <a:custGeom>
              <a:avLst/>
              <a:gdLst/>
              <a:ahLst/>
              <a:cxnLst/>
              <a:rect l="l" t="t" r="r" b="b"/>
              <a:pathLst>
                <a:path w="373" h="383" extrusionOk="0">
                  <a:moveTo>
                    <a:pt x="309" y="1"/>
                  </a:moveTo>
                  <a:cubicBezTo>
                    <a:pt x="300" y="1"/>
                    <a:pt x="291" y="4"/>
                    <a:pt x="283" y="12"/>
                  </a:cubicBezTo>
                  <a:lnTo>
                    <a:pt x="27" y="304"/>
                  </a:lnTo>
                  <a:cubicBezTo>
                    <a:pt x="1" y="340"/>
                    <a:pt x="27" y="382"/>
                    <a:pt x="57" y="382"/>
                  </a:cubicBezTo>
                  <a:cubicBezTo>
                    <a:pt x="68" y="382"/>
                    <a:pt x="79" y="377"/>
                    <a:pt x="89" y="364"/>
                  </a:cubicBezTo>
                  <a:lnTo>
                    <a:pt x="344" y="72"/>
                  </a:lnTo>
                  <a:cubicBezTo>
                    <a:pt x="372" y="44"/>
                    <a:pt x="341" y="1"/>
                    <a:pt x="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63;p36">
              <a:extLst>
                <a:ext uri="{FF2B5EF4-FFF2-40B4-BE49-F238E27FC236}">
                  <a16:creationId xmlns:a16="http://schemas.microsoft.com/office/drawing/2014/main" id="{BE0DC17E-4833-F458-3580-E34A5D155D4A}"/>
                </a:ext>
              </a:extLst>
            </p:cNvPr>
            <p:cNvSpPr/>
            <p:nvPr/>
          </p:nvSpPr>
          <p:spPr>
            <a:xfrm>
              <a:off x="7386227" y="3084354"/>
              <a:ext cx="17965" cy="19491"/>
            </a:xfrm>
            <a:custGeom>
              <a:avLst/>
              <a:gdLst/>
              <a:ahLst/>
              <a:cxnLst/>
              <a:rect l="l" t="t" r="r" b="b"/>
              <a:pathLst>
                <a:path w="365" h="396" extrusionOk="0">
                  <a:moveTo>
                    <a:pt x="309" y="22"/>
                  </a:moveTo>
                  <a:cubicBezTo>
                    <a:pt x="316" y="22"/>
                    <a:pt x="323" y="25"/>
                    <a:pt x="329" y="31"/>
                  </a:cubicBezTo>
                  <a:cubicBezTo>
                    <a:pt x="341" y="43"/>
                    <a:pt x="341" y="55"/>
                    <a:pt x="329" y="79"/>
                  </a:cubicBezTo>
                  <a:cubicBezTo>
                    <a:pt x="243" y="189"/>
                    <a:pt x="159" y="287"/>
                    <a:pt x="86" y="371"/>
                  </a:cubicBezTo>
                  <a:cubicBezTo>
                    <a:pt x="73" y="378"/>
                    <a:pt x="64" y="381"/>
                    <a:pt x="57" y="381"/>
                  </a:cubicBezTo>
                  <a:cubicBezTo>
                    <a:pt x="49" y="381"/>
                    <a:pt x="43" y="378"/>
                    <a:pt x="37" y="371"/>
                  </a:cubicBezTo>
                  <a:cubicBezTo>
                    <a:pt x="24" y="360"/>
                    <a:pt x="13" y="335"/>
                    <a:pt x="37" y="323"/>
                  </a:cubicBezTo>
                  <a:cubicBezTo>
                    <a:pt x="110" y="225"/>
                    <a:pt x="183" y="141"/>
                    <a:pt x="280" y="31"/>
                  </a:cubicBezTo>
                  <a:cubicBezTo>
                    <a:pt x="292" y="25"/>
                    <a:pt x="301" y="22"/>
                    <a:pt x="309" y="22"/>
                  </a:cubicBezTo>
                  <a:close/>
                  <a:moveTo>
                    <a:pt x="304" y="1"/>
                  </a:moveTo>
                  <a:cubicBezTo>
                    <a:pt x="292" y="1"/>
                    <a:pt x="280" y="7"/>
                    <a:pt x="268" y="19"/>
                  </a:cubicBezTo>
                  <a:cubicBezTo>
                    <a:pt x="170" y="128"/>
                    <a:pt x="97" y="214"/>
                    <a:pt x="13" y="311"/>
                  </a:cubicBezTo>
                  <a:cubicBezTo>
                    <a:pt x="0" y="335"/>
                    <a:pt x="0" y="371"/>
                    <a:pt x="24" y="384"/>
                  </a:cubicBezTo>
                  <a:cubicBezTo>
                    <a:pt x="37" y="396"/>
                    <a:pt x="49" y="396"/>
                    <a:pt x="61" y="396"/>
                  </a:cubicBezTo>
                  <a:cubicBezTo>
                    <a:pt x="73" y="396"/>
                    <a:pt x="86" y="396"/>
                    <a:pt x="97" y="384"/>
                  </a:cubicBezTo>
                  <a:cubicBezTo>
                    <a:pt x="170" y="298"/>
                    <a:pt x="256" y="201"/>
                    <a:pt x="341" y="92"/>
                  </a:cubicBezTo>
                  <a:cubicBezTo>
                    <a:pt x="365" y="68"/>
                    <a:pt x="353" y="31"/>
                    <a:pt x="341" y="19"/>
                  </a:cubicBezTo>
                  <a:cubicBezTo>
                    <a:pt x="328" y="7"/>
                    <a:pt x="316"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64;p36">
              <a:extLst>
                <a:ext uri="{FF2B5EF4-FFF2-40B4-BE49-F238E27FC236}">
                  <a16:creationId xmlns:a16="http://schemas.microsoft.com/office/drawing/2014/main" id="{8B16076B-B0C6-1178-FA8C-5BB9F153459E}"/>
                </a:ext>
              </a:extLst>
            </p:cNvPr>
            <p:cNvSpPr/>
            <p:nvPr/>
          </p:nvSpPr>
          <p:spPr>
            <a:xfrm>
              <a:off x="7386030" y="3095478"/>
              <a:ext cx="18999" cy="19097"/>
            </a:xfrm>
            <a:custGeom>
              <a:avLst/>
              <a:gdLst/>
              <a:ahLst/>
              <a:cxnLst/>
              <a:rect l="l" t="t" r="r" b="b"/>
              <a:pathLst>
                <a:path w="386" h="388" extrusionOk="0">
                  <a:moveTo>
                    <a:pt x="322" y="0"/>
                  </a:moveTo>
                  <a:cubicBezTo>
                    <a:pt x="313" y="0"/>
                    <a:pt x="304" y="4"/>
                    <a:pt x="296" y="12"/>
                  </a:cubicBezTo>
                  <a:cubicBezTo>
                    <a:pt x="199" y="109"/>
                    <a:pt x="114" y="206"/>
                    <a:pt x="28" y="315"/>
                  </a:cubicBezTo>
                  <a:cubicBezTo>
                    <a:pt x="0" y="344"/>
                    <a:pt x="31" y="388"/>
                    <a:pt x="64" y="388"/>
                  </a:cubicBezTo>
                  <a:cubicBezTo>
                    <a:pt x="73" y="388"/>
                    <a:pt x="82" y="385"/>
                    <a:pt x="90" y="377"/>
                  </a:cubicBezTo>
                  <a:cubicBezTo>
                    <a:pt x="187" y="279"/>
                    <a:pt x="272" y="182"/>
                    <a:pt x="357" y="72"/>
                  </a:cubicBezTo>
                  <a:cubicBezTo>
                    <a:pt x="385" y="44"/>
                    <a:pt x="355"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65;p36">
              <a:extLst>
                <a:ext uri="{FF2B5EF4-FFF2-40B4-BE49-F238E27FC236}">
                  <a16:creationId xmlns:a16="http://schemas.microsoft.com/office/drawing/2014/main" id="{4B5E9F34-2673-C26C-9D7F-4B5A24F5D407}"/>
                </a:ext>
              </a:extLst>
            </p:cNvPr>
            <p:cNvSpPr/>
            <p:nvPr/>
          </p:nvSpPr>
          <p:spPr>
            <a:xfrm>
              <a:off x="7386227" y="3095134"/>
              <a:ext cx="18605" cy="20131"/>
            </a:xfrm>
            <a:custGeom>
              <a:avLst/>
              <a:gdLst/>
              <a:ahLst/>
              <a:cxnLst/>
              <a:rect l="l" t="t" r="r" b="b"/>
              <a:pathLst>
                <a:path w="378" h="409" extrusionOk="0">
                  <a:moveTo>
                    <a:pt x="320" y="17"/>
                  </a:moveTo>
                  <a:cubicBezTo>
                    <a:pt x="327" y="17"/>
                    <a:pt x="334" y="24"/>
                    <a:pt x="341" y="31"/>
                  </a:cubicBezTo>
                  <a:cubicBezTo>
                    <a:pt x="353" y="43"/>
                    <a:pt x="365" y="55"/>
                    <a:pt x="341" y="79"/>
                  </a:cubicBezTo>
                  <a:cubicBezTo>
                    <a:pt x="268" y="177"/>
                    <a:pt x="170" y="274"/>
                    <a:pt x="86" y="371"/>
                  </a:cubicBezTo>
                  <a:cubicBezTo>
                    <a:pt x="75" y="381"/>
                    <a:pt x="67" y="385"/>
                    <a:pt x="60" y="385"/>
                  </a:cubicBezTo>
                  <a:cubicBezTo>
                    <a:pt x="51" y="385"/>
                    <a:pt x="44" y="378"/>
                    <a:pt x="37" y="371"/>
                  </a:cubicBezTo>
                  <a:cubicBezTo>
                    <a:pt x="24" y="359"/>
                    <a:pt x="13" y="335"/>
                    <a:pt x="24" y="322"/>
                  </a:cubicBezTo>
                  <a:cubicBezTo>
                    <a:pt x="122" y="225"/>
                    <a:pt x="207" y="116"/>
                    <a:pt x="305" y="31"/>
                  </a:cubicBezTo>
                  <a:cubicBezTo>
                    <a:pt x="309" y="20"/>
                    <a:pt x="315" y="17"/>
                    <a:pt x="320" y="17"/>
                  </a:cubicBezTo>
                  <a:close/>
                  <a:moveTo>
                    <a:pt x="321" y="1"/>
                  </a:moveTo>
                  <a:cubicBezTo>
                    <a:pt x="307" y="1"/>
                    <a:pt x="292" y="7"/>
                    <a:pt x="280" y="19"/>
                  </a:cubicBezTo>
                  <a:cubicBezTo>
                    <a:pt x="195" y="104"/>
                    <a:pt x="110" y="213"/>
                    <a:pt x="13" y="311"/>
                  </a:cubicBezTo>
                  <a:cubicBezTo>
                    <a:pt x="0" y="335"/>
                    <a:pt x="0" y="371"/>
                    <a:pt x="24" y="384"/>
                  </a:cubicBezTo>
                  <a:cubicBezTo>
                    <a:pt x="37" y="395"/>
                    <a:pt x="49" y="408"/>
                    <a:pt x="61" y="408"/>
                  </a:cubicBezTo>
                  <a:cubicBezTo>
                    <a:pt x="73" y="408"/>
                    <a:pt x="86" y="395"/>
                    <a:pt x="97" y="384"/>
                  </a:cubicBezTo>
                  <a:cubicBezTo>
                    <a:pt x="183" y="286"/>
                    <a:pt x="280" y="189"/>
                    <a:pt x="365" y="92"/>
                  </a:cubicBezTo>
                  <a:cubicBezTo>
                    <a:pt x="378" y="68"/>
                    <a:pt x="378" y="31"/>
                    <a:pt x="353" y="19"/>
                  </a:cubicBezTo>
                  <a:cubicBezTo>
                    <a:pt x="347" y="7"/>
                    <a:pt x="335"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66;p36">
              <a:extLst>
                <a:ext uri="{FF2B5EF4-FFF2-40B4-BE49-F238E27FC236}">
                  <a16:creationId xmlns:a16="http://schemas.microsoft.com/office/drawing/2014/main" id="{7A34B1A7-9C6B-5B2E-C4BD-A6FF1A5C4E3C}"/>
                </a:ext>
              </a:extLst>
            </p:cNvPr>
            <p:cNvSpPr/>
            <p:nvPr/>
          </p:nvSpPr>
          <p:spPr>
            <a:xfrm>
              <a:off x="7387212" y="3111278"/>
              <a:ext cx="17129" cy="17670"/>
            </a:xfrm>
            <a:custGeom>
              <a:avLst/>
              <a:gdLst/>
              <a:ahLst/>
              <a:cxnLst/>
              <a:rect l="l" t="t" r="r" b="b"/>
              <a:pathLst>
                <a:path w="348" h="359" extrusionOk="0">
                  <a:moveTo>
                    <a:pt x="291" y="1"/>
                  </a:moveTo>
                  <a:cubicBezTo>
                    <a:pt x="281" y="1"/>
                    <a:pt x="270" y="6"/>
                    <a:pt x="260" y="19"/>
                  </a:cubicBezTo>
                  <a:cubicBezTo>
                    <a:pt x="175" y="104"/>
                    <a:pt x="102" y="189"/>
                    <a:pt x="29" y="275"/>
                  </a:cubicBezTo>
                  <a:cubicBezTo>
                    <a:pt x="0" y="313"/>
                    <a:pt x="32" y="359"/>
                    <a:pt x="64" y="359"/>
                  </a:cubicBezTo>
                  <a:cubicBezTo>
                    <a:pt x="73" y="359"/>
                    <a:pt x="82" y="355"/>
                    <a:pt x="90" y="348"/>
                  </a:cubicBezTo>
                  <a:cubicBezTo>
                    <a:pt x="163" y="250"/>
                    <a:pt x="248" y="165"/>
                    <a:pt x="321" y="80"/>
                  </a:cubicBezTo>
                  <a:cubicBezTo>
                    <a:pt x="348" y="44"/>
                    <a:pt x="321"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67;p36">
              <a:extLst>
                <a:ext uri="{FF2B5EF4-FFF2-40B4-BE49-F238E27FC236}">
                  <a16:creationId xmlns:a16="http://schemas.microsoft.com/office/drawing/2014/main" id="{F51B4AD7-1135-C6A1-E510-07998C39B1A3}"/>
                </a:ext>
              </a:extLst>
            </p:cNvPr>
            <p:cNvSpPr/>
            <p:nvPr/>
          </p:nvSpPr>
          <p:spPr>
            <a:xfrm>
              <a:off x="7386818" y="3110885"/>
              <a:ext cx="17375" cy="18113"/>
            </a:xfrm>
            <a:custGeom>
              <a:avLst/>
              <a:gdLst/>
              <a:ahLst/>
              <a:cxnLst/>
              <a:rect l="l" t="t" r="r" b="b"/>
              <a:pathLst>
                <a:path w="353" h="368" extrusionOk="0">
                  <a:moveTo>
                    <a:pt x="297" y="18"/>
                  </a:moveTo>
                  <a:cubicBezTo>
                    <a:pt x="304" y="18"/>
                    <a:pt x="311" y="21"/>
                    <a:pt x="317" y="27"/>
                  </a:cubicBezTo>
                  <a:cubicBezTo>
                    <a:pt x="329" y="39"/>
                    <a:pt x="329" y="64"/>
                    <a:pt x="317" y="75"/>
                  </a:cubicBezTo>
                  <a:cubicBezTo>
                    <a:pt x="256" y="161"/>
                    <a:pt x="183" y="234"/>
                    <a:pt x="85" y="343"/>
                  </a:cubicBezTo>
                  <a:cubicBezTo>
                    <a:pt x="79" y="349"/>
                    <a:pt x="70" y="352"/>
                    <a:pt x="63" y="352"/>
                  </a:cubicBezTo>
                  <a:cubicBezTo>
                    <a:pt x="55" y="352"/>
                    <a:pt x="49" y="349"/>
                    <a:pt x="49" y="343"/>
                  </a:cubicBezTo>
                  <a:cubicBezTo>
                    <a:pt x="25" y="331"/>
                    <a:pt x="25" y="307"/>
                    <a:pt x="37" y="294"/>
                  </a:cubicBezTo>
                  <a:cubicBezTo>
                    <a:pt x="98" y="221"/>
                    <a:pt x="183" y="124"/>
                    <a:pt x="268" y="27"/>
                  </a:cubicBezTo>
                  <a:cubicBezTo>
                    <a:pt x="280" y="21"/>
                    <a:pt x="289" y="18"/>
                    <a:pt x="297" y="18"/>
                  </a:cubicBezTo>
                  <a:close/>
                  <a:moveTo>
                    <a:pt x="287" y="1"/>
                  </a:moveTo>
                  <a:cubicBezTo>
                    <a:pt x="276" y="1"/>
                    <a:pt x="266" y="5"/>
                    <a:pt x="256" y="15"/>
                  </a:cubicBezTo>
                  <a:cubicBezTo>
                    <a:pt x="171" y="112"/>
                    <a:pt x="85" y="210"/>
                    <a:pt x="25" y="283"/>
                  </a:cubicBezTo>
                  <a:cubicBezTo>
                    <a:pt x="1" y="307"/>
                    <a:pt x="12" y="343"/>
                    <a:pt x="37" y="356"/>
                  </a:cubicBezTo>
                  <a:cubicBezTo>
                    <a:pt x="37" y="367"/>
                    <a:pt x="49" y="367"/>
                    <a:pt x="61" y="367"/>
                  </a:cubicBezTo>
                  <a:cubicBezTo>
                    <a:pt x="74" y="367"/>
                    <a:pt x="85" y="367"/>
                    <a:pt x="98" y="356"/>
                  </a:cubicBezTo>
                  <a:cubicBezTo>
                    <a:pt x="195" y="246"/>
                    <a:pt x="268" y="173"/>
                    <a:pt x="329" y="88"/>
                  </a:cubicBezTo>
                  <a:cubicBezTo>
                    <a:pt x="353" y="64"/>
                    <a:pt x="341" y="27"/>
                    <a:pt x="329" y="15"/>
                  </a:cubicBezTo>
                  <a:cubicBezTo>
                    <a:pt x="315" y="8"/>
                    <a:pt x="301"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68;p36">
              <a:extLst>
                <a:ext uri="{FF2B5EF4-FFF2-40B4-BE49-F238E27FC236}">
                  <a16:creationId xmlns:a16="http://schemas.microsoft.com/office/drawing/2014/main" id="{B79D5578-599A-5E1F-DAFA-DB2020CE3CBA}"/>
                </a:ext>
              </a:extLst>
            </p:cNvPr>
            <p:cNvSpPr/>
            <p:nvPr/>
          </p:nvSpPr>
          <p:spPr>
            <a:xfrm>
              <a:off x="7386720" y="3127817"/>
              <a:ext cx="17129" cy="15504"/>
            </a:xfrm>
            <a:custGeom>
              <a:avLst/>
              <a:gdLst/>
              <a:ahLst/>
              <a:cxnLst/>
              <a:rect l="l" t="t" r="r" b="b"/>
              <a:pathLst>
                <a:path w="348" h="315" extrusionOk="0">
                  <a:moveTo>
                    <a:pt x="289" y="0"/>
                  </a:moveTo>
                  <a:cubicBezTo>
                    <a:pt x="279" y="0"/>
                    <a:pt x="268" y="4"/>
                    <a:pt x="258" y="12"/>
                  </a:cubicBezTo>
                  <a:cubicBezTo>
                    <a:pt x="185" y="85"/>
                    <a:pt x="112" y="158"/>
                    <a:pt x="39" y="242"/>
                  </a:cubicBezTo>
                  <a:cubicBezTo>
                    <a:pt x="1" y="271"/>
                    <a:pt x="30" y="315"/>
                    <a:pt x="68" y="315"/>
                  </a:cubicBezTo>
                  <a:cubicBezTo>
                    <a:pt x="78" y="315"/>
                    <a:pt x="89" y="311"/>
                    <a:pt x="100" y="304"/>
                  </a:cubicBezTo>
                  <a:cubicBezTo>
                    <a:pt x="173" y="231"/>
                    <a:pt x="246" y="158"/>
                    <a:pt x="319" y="72"/>
                  </a:cubicBezTo>
                  <a:cubicBezTo>
                    <a:pt x="347" y="44"/>
                    <a:pt x="323"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69;p36">
              <a:extLst>
                <a:ext uri="{FF2B5EF4-FFF2-40B4-BE49-F238E27FC236}">
                  <a16:creationId xmlns:a16="http://schemas.microsoft.com/office/drawing/2014/main" id="{1A9F04E4-5F6A-A2D9-03C5-F7C4EDB46B39}"/>
                </a:ext>
              </a:extLst>
            </p:cNvPr>
            <p:cNvSpPr/>
            <p:nvPr/>
          </p:nvSpPr>
          <p:spPr>
            <a:xfrm>
              <a:off x="7386818" y="3127325"/>
              <a:ext cx="17375" cy="16636"/>
            </a:xfrm>
            <a:custGeom>
              <a:avLst/>
              <a:gdLst/>
              <a:ahLst/>
              <a:cxnLst/>
              <a:rect l="l" t="t" r="r" b="b"/>
              <a:pathLst>
                <a:path w="353" h="338" extrusionOk="0">
                  <a:moveTo>
                    <a:pt x="293" y="22"/>
                  </a:moveTo>
                  <a:cubicBezTo>
                    <a:pt x="293" y="22"/>
                    <a:pt x="304" y="22"/>
                    <a:pt x="317" y="33"/>
                  </a:cubicBezTo>
                  <a:cubicBezTo>
                    <a:pt x="317" y="33"/>
                    <a:pt x="329" y="58"/>
                    <a:pt x="317" y="82"/>
                  </a:cubicBezTo>
                  <a:cubicBezTo>
                    <a:pt x="244" y="155"/>
                    <a:pt x="158" y="241"/>
                    <a:pt x="85" y="301"/>
                  </a:cubicBezTo>
                  <a:cubicBezTo>
                    <a:pt x="80" y="311"/>
                    <a:pt x="73" y="315"/>
                    <a:pt x="65" y="315"/>
                  </a:cubicBezTo>
                  <a:cubicBezTo>
                    <a:pt x="55" y="315"/>
                    <a:pt x="44" y="308"/>
                    <a:pt x="37" y="301"/>
                  </a:cubicBezTo>
                  <a:cubicBezTo>
                    <a:pt x="25" y="289"/>
                    <a:pt x="25" y="277"/>
                    <a:pt x="37" y="252"/>
                  </a:cubicBezTo>
                  <a:cubicBezTo>
                    <a:pt x="98" y="179"/>
                    <a:pt x="183" y="106"/>
                    <a:pt x="268" y="33"/>
                  </a:cubicBezTo>
                  <a:cubicBezTo>
                    <a:pt x="268" y="22"/>
                    <a:pt x="280" y="22"/>
                    <a:pt x="293" y="22"/>
                  </a:cubicBezTo>
                  <a:close/>
                  <a:moveTo>
                    <a:pt x="292" y="0"/>
                  </a:moveTo>
                  <a:cubicBezTo>
                    <a:pt x="280" y="0"/>
                    <a:pt x="268" y="3"/>
                    <a:pt x="256" y="9"/>
                  </a:cubicBezTo>
                  <a:cubicBezTo>
                    <a:pt x="171" y="95"/>
                    <a:pt x="85" y="168"/>
                    <a:pt x="25" y="241"/>
                  </a:cubicBezTo>
                  <a:cubicBezTo>
                    <a:pt x="1" y="265"/>
                    <a:pt x="12" y="301"/>
                    <a:pt x="25" y="314"/>
                  </a:cubicBezTo>
                  <a:cubicBezTo>
                    <a:pt x="37" y="325"/>
                    <a:pt x="49" y="338"/>
                    <a:pt x="61" y="338"/>
                  </a:cubicBezTo>
                  <a:cubicBezTo>
                    <a:pt x="74" y="338"/>
                    <a:pt x="85" y="325"/>
                    <a:pt x="98" y="314"/>
                  </a:cubicBezTo>
                  <a:cubicBezTo>
                    <a:pt x="171" y="252"/>
                    <a:pt x="256" y="168"/>
                    <a:pt x="329" y="95"/>
                  </a:cubicBezTo>
                  <a:cubicBezTo>
                    <a:pt x="353" y="58"/>
                    <a:pt x="341" y="33"/>
                    <a:pt x="329" y="9"/>
                  </a:cubicBezTo>
                  <a:cubicBezTo>
                    <a:pt x="316" y="3"/>
                    <a:pt x="304"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70;p36">
              <a:extLst>
                <a:ext uri="{FF2B5EF4-FFF2-40B4-BE49-F238E27FC236}">
                  <a16:creationId xmlns:a16="http://schemas.microsoft.com/office/drawing/2014/main" id="{EC22DF88-97EF-0446-8922-2D08FFF936CF}"/>
                </a:ext>
              </a:extLst>
            </p:cNvPr>
            <p:cNvSpPr/>
            <p:nvPr/>
          </p:nvSpPr>
          <p:spPr>
            <a:xfrm>
              <a:off x="7389033" y="3142190"/>
              <a:ext cx="14077" cy="11960"/>
            </a:xfrm>
            <a:custGeom>
              <a:avLst/>
              <a:gdLst/>
              <a:ahLst/>
              <a:cxnLst/>
              <a:rect l="l" t="t" r="r" b="b"/>
              <a:pathLst>
                <a:path w="286" h="243" extrusionOk="0">
                  <a:moveTo>
                    <a:pt x="219" y="0"/>
                  </a:moveTo>
                  <a:cubicBezTo>
                    <a:pt x="208" y="0"/>
                    <a:pt x="197" y="3"/>
                    <a:pt x="186" y="12"/>
                  </a:cubicBezTo>
                  <a:cubicBezTo>
                    <a:pt x="138" y="60"/>
                    <a:pt x="89" y="120"/>
                    <a:pt x="29" y="169"/>
                  </a:cubicBezTo>
                  <a:cubicBezTo>
                    <a:pt x="1" y="206"/>
                    <a:pt x="29" y="243"/>
                    <a:pt x="66" y="243"/>
                  </a:cubicBezTo>
                  <a:cubicBezTo>
                    <a:pt x="77" y="243"/>
                    <a:pt x="90" y="239"/>
                    <a:pt x="102" y="230"/>
                  </a:cubicBezTo>
                  <a:cubicBezTo>
                    <a:pt x="150" y="182"/>
                    <a:pt x="199" y="133"/>
                    <a:pt x="248" y="72"/>
                  </a:cubicBezTo>
                  <a:cubicBezTo>
                    <a:pt x="286" y="44"/>
                    <a:pt x="256" y="0"/>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71;p36">
              <a:extLst>
                <a:ext uri="{FF2B5EF4-FFF2-40B4-BE49-F238E27FC236}">
                  <a16:creationId xmlns:a16="http://schemas.microsoft.com/office/drawing/2014/main" id="{3BEB6613-8E9D-D6D6-EE65-655D80FB5AC3}"/>
                </a:ext>
              </a:extLst>
            </p:cNvPr>
            <p:cNvSpPr/>
            <p:nvPr/>
          </p:nvSpPr>
          <p:spPr>
            <a:xfrm>
              <a:off x="7389230" y="3141845"/>
              <a:ext cx="13782" cy="12896"/>
            </a:xfrm>
            <a:custGeom>
              <a:avLst/>
              <a:gdLst/>
              <a:ahLst/>
              <a:cxnLst/>
              <a:rect l="l" t="t" r="r" b="b"/>
              <a:pathLst>
                <a:path w="280" h="262" extrusionOk="0">
                  <a:moveTo>
                    <a:pt x="219" y="19"/>
                  </a:moveTo>
                  <a:cubicBezTo>
                    <a:pt x="231" y="19"/>
                    <a:pt x="231" y="19"/>
                    <a:pt x="244" y="30"/>
                  </a:cubicBezTo>
                  <a:cubicBezTo>
                    <a:pt x="255" y="43"/>
                    <a:pt x="255" y="54"/>
                    <a:pt x="244" y="79"/>
                  </a:cubicBezTo>
                  <a:lnTo>
                    <a:pt x="207" y="103"/>
                  </a:lnTo>
                  <a:cubicBezTo>
                    <a:pt x="171" y="152"/>
                    <a:pt x="134" y="189"/>
                    <a:pt x="85" y="237"/>
                  </a:cubicBezTo>
                  <a:cubicBezTo>
                    <a:pt x="79" y="243"/>
                    <a:pt x="70" y="246"/>
                    <a:pt x="61" y="246"/>
                  </a:cubicBezTo>
                  <a:cubicBezTo>
                    <a:pt x="52" y="246"/>
                    <a:pt x="43" y="243"/>
                    <a:pt x="36" y="237"/>
                  </a:cubicBezTo>
                  <a:cubicBezTo>
                    <a:pt x="25" y="225"/>
                    <a:pt x="25" y="200"/>
                    <a:pt x="36" y="189"/>
                  </a:cubicBezTo>
                  <a:cubicBezTo>
                    <a:pt x="73" y="140"/>
                    <a:pt x="122" y="103"/>
                    <a:pt x="158" y="54"/>
                  </a:cubicBezTo>
                  <a:lnTo>
                    <a:pt x="195" y="30"/>
                  </a:lnTo>
                  <a:cubicBezTo>
                    <a:pt x="207" y="19"/>
                    <a:pt x="207" y="19"/>
                    <a:pt x="219" y="19"/>
                  </a:cubicBezTo>
                  <a:close/>
                  <a:moveTo>
                    <a:pt x="219" y="0"/>
                  </a:moveTo>
                  <a:cubicBezTo>
                    <a:pt x="207" y="0"/>
                    <a:pt x="194" y="6"/>
                    <a:pt x="182" y="19"/>
                  </a:cubicBezTo>
                  <a:lnTo>
                    <a:pt x="146" y="43"/>
                  </a:lnTo>
                  <a:cubicBezTo>
                    <a:pt x="109" y="91"/>
                    <a:pt x="61" y="127"/>
                    <a:pt x="25" y="176"/>
                  </a:cubicBezTo>
                  <a:cubicBezTo>
                    <a:pt x="0" y="200"/>
                    <a:pt x="12" y="225"/>
                    <a:pt x="25" y="249"/>
                  </a:cubicBezTo>
                  <a:cubicBezTo>
                    <a:pt x="36" y="249"/>
                    <a:pt x="49" y="262"/>
                    <a:pt x="61" y="262"/>
                  </a:cubicBezTo>
                  <a:cubicBezTo>
                    <a:pt x="73" y="262"/>
                    <a:pt x="85" y="262"/>
                    <a:pt x="98" y="249"/>
                  </a:cubicBezTo>
                  <a:cubicBezTo>
                    <a:pt x="146" y="200"/>
                    <a:pt x="182" y="164"/>
                    <a:pt x="219" y="116"/>
                  </a:cubicBezTo>
                  <a:lnTo>
                    <a:pt x="255" y="91"/>
                  </a:lnTo>
                  <a:cubicBezTo>
                    <a:pt x="280" y="67"/>
                    <a:pt x="268" y="30"/>
                    <a:pt x="255" y="19"/>
                  </a:cubicBezTo>
                  <a:cubicBezTo>
                    <a:pt x="243" y="6"/>
                    <a:pt x="231" y="0"/>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72;p36">
              <a:extLst>
                <a:ext uri="{FF2B5EF4-FFF2-40B4-BE49-F238E27FC236}">
                  <a16:creationId xmlns:a16="http://schemas.microsoft.com/office/drawing/2014/main" id="{C8DB73F3-79E0-EBE4-D192-32DB0C0A50FB}"/>
                </a:ext>
              </a:extLst>
            </p:cNvPr>
            <p:cNvSpPr/>
            <p:nvPr/>
          </p:nvSpPr>
          <p:spPr>
            <a:xfrm>
              <a:off x="7390264" y="3154397"/>
              <a:ext cx="13486" cy="13191"/>
            </a:xfrm>
            <a:custGeom>
              <a:avLst/>
              <a:gdLst/>
              <a:ahLst/>
              <a:cxnLst/>
              <a:rect l="l" t="t" r="r" b="b"/>
              <a:pathLst>
                <a:path w="274" h="268" extrusionOk="0">
                  <a:moveTo>
                    <a:pt x="222" y="1"/>
                  </a:moveTo>
                  <a:cubicBezTo>
                    <a:pt x="211" y="1"/>
                    <a:pt x="198" y="6"/>
                    <a:pt x="186" y="18"/>
                  </a:cubicBezTo>
                  <a:cubicBezTo>
                    <a:pt x="137" y="67"/>
                    <a:pt x="77" y="128"/>
                    <a:pt x="28" y="189"/>
                  </a:cubicBezTo>
                  <a:cubicBezTo>
                    <a:pt x="1" y="225"/>
                    <a:pt x="27" y="268"/>
                    <a:pt x="57" y="268"/>
                  </a:cubicBezTo>
                  <a:cubicBezTo>
                    <a:pt x="68" y="268"/>
                    <a:pt x="79" y="263"/>
                    <a:pt x="88" y="250"/>
                  </a:cubicBezTo>
                  <a:cubicBezTo>
                    <a:pt x="150" y="201"/>
                    <a:pt x="198" y="140"/>
                    <a:pt x="247" y="80"/>
                  </a:cubicBezTo>
                  <a:cubicBezTo>
                    <a:pt x="274" y="44"/>
                    <a:pt x="254"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73;p36">
              <a:extLst>
                <a:ext uri="{FF2B5EF4-FFF2-40B4-BE49-F238E27FC236}">
                  <a16:creationId xmlns:a16="http://schemas.microsoft.com/office/drawing/2014/main" id="{5A654F08-98CE-A19A-5DA0-0B9981C9B223}"/>
                </a:ext>
              </a:extLst>
            </p:cNvPr>
            <p:cNvSpPr/>
            <p:nvPr/>
          </p:nvSpPr>
          <p:spPr>
            <a:xfrm>
              <a:off x="7390411" y="3154003"/>
              <a:ext cx="13782" cy="13929"/>
            </a:xfrm>
            <a:custGeom>
              <a:avLst/>
              <a:gdLst/>
              <a:ahLst/>
              <a:cxnLst/>
              <a:rect l="l" t="t" r="r" b="b"/>
              <a:pathLst>
                <a:path w="280" h="283" extrusionOk="0">
                  <a:moveTo>
                    <a:pt x="220" y="15"/>
                  </a:moveTo>
                  <a:cubicBezTo>
                    <a:pt x="220" y="15"/>
                    <a:pt x="231" y="26"/>
                    <a:pt x="244" y="26"/>
                  </a:cubicBezTo>
                  <a:cubicBezTo>
                    <a:pt x="256" y="39"/>
                    <a:pt x="256" y="63"/>
                    <a:pt x="244" y="75"/>
                  </a:cubicBezTo>
                  <a:cubicBezTo>
                    <a:pt x="195" y="124"/>
                    <a:pt x="147" y="197"/>
                    <a:pt x="85" y="258"/>
                  </a:cubicBezTo>
                  <a:cubicBezTo>
                    <a:pt x="73" y="264"/>
                    <a:pt x="64" y="267"/>
                    <a:pt x="57" y="267"/>
                  </a:cubicBezTo>
                  <a:cubicBezTo>
                    <a:pt x="49" y="267"/>
                    <a:pt x="43" y="264"/>
                    <a:pt x="37" y="258"/>
                  </a:cubicBezTo>
                  <a:cubicBezTo>
                    <a:pt x="25" y="245"/>
                    <a:pt x="12" y="221"/>
                    <a:pt x="37" y="209"/>
                  </a:cubicBezTo>
                  <a:cubicBezTo>
                    <a:pt x="85" y="136"/>
                    <a:pt x="147" y="75"/>
                    <a:pt x="195" y="26"/>
                  </a:cubicBezTo>
                  <a:cubicBezTo>
                    <a:pt x="207" y="26"/>
                    <a:pt x="207" y="15"/>
                    <a:pt x="220" y="15"/>
                  </a:cubicBezTo>
                  <a:close/>
                  <a:moveTo>
                    <a:pt x="214" y="1"/>
                  </a:moveTo>
                  <a:cubicBezTo>
                    <a:pt x="203" y="1"/>
                    <a:pt x="193" y="4"/>
                    <a:pt x="183" y="15"/>
                  </a:cubicBezTo>
                  <a:cubicBezTo>
                    <a:pt x="134" y="63"/>
                    <a:pt x="74" y="124"/>
                    <a:pt x="12" y="197"/>
                  </a:cubicBezTo>
                  <a:cubicBezTo>
                    <a:pt x="1" y="221"/>
                    <a:pt x="1" y="245"/>
                    <a:pt x="25" y="270"/>
                  </a:cubicBezTo>
                  <a:cubicBezTo>
                    <a:pt x="37" y="282"/>
                    <a:pt x="49" y="282"/>
                    <a:pt x="61" y="282"/>
                  </a:cubicBezTo>
                  <a:cubicBezTo>
                    <a:pt x="74" y="282"/>
                    <a:pt x="85" y="282"/>
                    <a:pt x="98" y="270"/>
                  </a:cubicBezTo>
                  <a:cubicBezTo>
                    <a:pt x="158" y="209"/>
                    <a:pt x="207" y="136"/>
                    <a:pt x="256" y="88"/>
                  </a:cubicBezTo>
                  <a:cubicBezTo>
                    <a:pt x="280" y="63"/>
                    <a:pt x="268" y="26"/>
                    <a:pt x="256" y="15"/>
                  </a:cubicBezTo>
                  <a:cubicBezTo>
                    <a:pt x="242" y="7"/>
                    <a:pt x="228"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4;p36">
              <a:extLst>
                <a:ext uri="{FF2B5EF4-FFF2-40B4-BE49-F238E27FC236}">
                  <a16:creationId xmlns:a16="http://schemas.microsoft.com/office/drawing/2014/main" id="{3B895F89-EA85-65FB-0620-4C34102EBED1}"/>
                </a:ext>
              </a:extLst>
            </p:cNvPr>
            <p:cNvSpPr/>
            <p:nvPr/>
          </p:nvSpPr>
          <p:spPr>
            <a:xfrm>
              <a:off x="7388344" y="3168523"/>
              <a:ext cx="14274" cy="14618"/>
            </a:xfrm>
            <a:custGeom>
              <a:avLst/>
              <a:gdLst/>
              <a:ahLst/>
              <a:cxnLst/>
              <a:rect l="l" t="t" r="r" b="b"/>
              <a:pathLst>
                <a:path w="290" h="297" extrusionOk="0">
                  <a:moveTo>
                    <a:pt x="227" y="0"/>
                  </a:moveTo>
                  <a:cubicBezTo>
                    <a:pt x="218" y="0"/>
                    <a:pt x="208" y="4"/>
                    <a:pt x="200" y="12"/>
                  </a:cubicBezTo>
                  <a:cubicBezTo>
                    <a:pt x="140" y="85"/>
                    <a:pt x="79" y="145"/>
                    <a:pt x="18" y="218"/>
                  </a:cubicBezTo>
                  <a:cubicBezTo>
                    <a:pt x="0" y="254"/>
                    <a:pt x="22" y="297"/>
                    <a:pt x="55" y="297"/>
                  </a:cubicBezTo>
                  <a:cubicBezTo>
                    <a:pt x="66" y="297"/>
                    <a:pt x="79" y="292"/>
                    <a:pt x="91" y="279"/>
                  </a:cubicBezTo>
                  <a:cubicBezTo>
                    <a:pt x="152" y="218"/>
                    <a:pt x="200" y="145"/>
                    <a:pt x="262" y="72"/>
                  </a:cubicBezTo>
                  <a:cubicBezTo>
                    <a:pt x="290" y="44"/>
                    <a:pt x="259"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75;p36">
              <a:extLst>
                <a:ext uri="{FF2B5EF4-FFF2-40B4-BE49-F238E27FC236}">
                  <a16:creationId xmlns:a16="http://schemas.microsoft.com/office/drawing/2014/main" id="{1FBF195A-EEBA-AE11-EDA2-226D450FD0C2}"/>
                </a:ext>
              </a:extLst>
            </p:cNvPr>
            <p:cNvSpPr/>
            <p:nvPr/>
          </p:nvSpPr>
          <p:spPr>
            <a:xfrm>
              <a:off x="7388049" y="3168080"/>
              <a:ext cx="14372" cy="15406"/>
            </a:xfrm>
            <a:custGeom>
              <a:avLst/>
              <a:gdLst/>
              <a:ahLst/>
              <a:cxnLst/>
              <a:rect l="l" t="t" r="r" b="b"/>
              <a:pathLst>
                <a:path w="292" h="313" extrusionOk="0">
                  <a:moveTo>
                    <a:pt x="234" y="18"/>
                  </a:moveTo>
                  <a:cubicBezTo>
                    <a:pt x="241" y="18"/>
                    <a:pt x="248" y="25"/>
                    <a:pt x="255" y="32"/>
                  </a:cubicBezTo>
                  <a:cubicBezTo>
                    <a:pt x="268" y="45"/>
                    <a:pt x="279" y="57"/>
                    <a:pt x="268" y="81"/>
                  </a:cubicBezTo>
                  <a:lnTo>
                    <a:pt x="243" y="105"/>
                  </a:lnTo>
                  <a:cubicBezTo>
                    <a:pt x="195" y="167"/>
                    <a:pt x="133" y="227"/>
                    <a:pt x="85" y="288"/>
                  </a:cubicBezTo>
                  <a:cubicBezTo>
                    <a:pt x="79" y="294"/>
                    <a:pt x="70" y="297"/>
                    <a:pt x="61" y="297"/>
                  </a:cubicBezTo>
                  <a:cubicBezTo>
                    <a:pt x="52" y="297"/>
                    <a:pt x="42" y="294"/>
                    <a:pt x="36" y="288"/>
                  </a:cubicBezTo>
                  <a:cubicBezTo>
                    <a:pt x="24" y="276"/>
                    <a:pt x="24" y="251"/>
                    <a:pt x="36" y="240"/>
                  </a:cubicBezTo>
                  <a:cubicBezTo>
                    <a:pt x="85" y="178"/>
                    <a:pt x="133" y="118"/>
                    <a:pt x="195" y="57"/>
                  </a:cubicBezTo>
                  <a:lnTo>
                    <a:pt x="219" y="32"/>
                  </a:lnTo>
                  <a:cubicBezTo>
                    <a:pt x="224" y="22"/>
                    <a:pt x="229" y="18"/>
                    <a:pt x="234" y="18"/>
                  </a:cubicBezTo>
                  <a:close/>
                  <a:moveTo>
                    <a:pt x="244" y="0"/>
                  </a:moveTo>
                  <a:cubicBezTo>
                    <a:pt x="229" y="0"/>
                    <a:pt x="214" y="6"/>
                    <a:pt x="206" y="21"/>
                  </a:cubicBezTo>
                  <a:lnTo>
                    <a:pt x="182" y="45"/>
                  </a:lnTo>
                  <a:cubicBezTo>
                    <a:pt x="122" y="105"/>
                    <a:pt x="73" y="167"/>
                    <a:pt x="24" y="227"/>
                  </a:cubicBezTo>
                  <a:cubicBezTo>
                    <a:pt x="0" y="251"/>
                    <a:pt x="12" y="288"/>
                    <a:pt x="36" y="300"/>
                  </a:cubicBezTo>
                  <a:cubicBezTo>
                    <a:pt x="36" y="312"/>
                    <a:pt x="49" y="312"/>
                    <a:pt x="60" y="312"/>
                  </a:cubicBezTo>
                  <a:cubicBezTo>
                    <a:pt x="73" y="312"/>
                    <a:pt x="85" y="312"/>
                    <a:pt x="97" y="300"/>
                  </a:cubicBezTo>
                  <a:cubicBezTo>
                    <a:pt x="158" y="240"/>
                    <a:pt x="206" y="178"/>
                    <a:pt x="255" y="118"/>
                  </a:cubicBezTo>
                  <a:lnTo>
                    <a:pt x="279" y="94"/>
                  </a:lnTo>
                  <a:cubicBezTo>
                    <a:pt x="292" y="69"/>
                    <a:pt x="292" y="32"/>
                    <a:pt x="268" y="8"/>
                  </a:cubicBezTo>
                  <a:cubicBezTo>
                    <a:pt x="262" y="3"/>
                    <a:pt x="253"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76;p36">
              <a:extLst>
                <a:ext uri="{FF2B5EF4-FFF2-40B4-BE49-F238E27FC236}">
                  <a16:creationId xmlns:a16="http://schemas.microsoft.com/office/drawing/2014/main" id="{5AE1D937-D035-7AE5-96A7-5E73B4D6FE91}"/>
                </a:ext>
              </a:extLst>
            </p:cNvPr>
            <p:cNvSpPr/>
            <p:nvPr/>
          </p:nvSpPr>
          <p:spPr>
            <a:xfrm>
              <a:off x="7387852" y="3181961"/>
              <a:ext cx="14126" cy="13535"/>
            </a:xfrm>
            <a:custGeom>
              <a:avLst/>
              <a:gdLst/>
              <a:ahLst/>
              <a:cxnLst/>
              <a:rect l="l" t="t" r="r" b="b"/>
              <a:pathLst>
                <a:path w="287" h="275" extrusionOk="0">
                  <a:moveTo>
                    <a:pt x="219" y="0"/>
                  </a:moveTo>
                  <a:cubicBezTo>
                    <a:pt x="207" y="0"/>
                    <a:pt x="196" y="5"/>
                    <a:pt x="186" y="18"/>
                  </a:cubicBezTo>
                  <a:cubicBezTo>
                    <a:pt x="137" y="79"/>
                    <a:pt x="77" y="139"/>
                    <a:pt x="28" y="201"/>
                  </a:cubicBezTo>
                  <a:cubicBezTo>
                    <a:pt x="0" y="237"/>
                    <a:pt x="35" y="274"/>
                    <a:pt x="70" y="274"/>
                  </a:cubicBezTo>
                  <a:cubicBezTo>
                    <a:pt x="81" y="274"/>
                    <a:pt x="92" y="270"/>
                    <a:pt x="101" y="261"/>
                  </a:cubicBezTo>
                  <a:cubicBezTo>
                    <a:pt x="150" y="201"/>
                    <a:pt x="199" y="139"/>
                    <a:pt x="259" y="79"/>
                  </a:cubicBezTo>
                  <a:cubicBezTo>
                    <a:pt x="286" y="43"/>
                    <a:pt x="253" y="0"/>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77;p36">
              <a:extLst>
                <a:ext uri="{FF2B5EF4-FFF2-40B4-BE49-F238E27FC236}">
                  <a16:creationId xmlns:a16="http://schemas.microsoft.com/office/drawing/2014/main" id="{F17C1B87-8A77-C052-4D61-BDC582BBA00D}"/>
                </a:ext>
              </a:extLst>
            </p:cNvPr>
            <p:cNvSpPr/>
            <p:nvPr/>
          </p:nvSpPr>
          <p:spPr>
            <a:xfrm>
              <a:off x="7388049" y="3181518"/>
              <a:ext cx="13782" cy="13929"/>
            </a:xfrm>
            <a:custGeom>
              <a:avLst/>
              <a:gdLst/>
              <a:ahLst/>
              <a:cxnLst/>
              <a:rect l="l" t="t" r="r" b="b"/>
              <a:pathLst>
                <a:path w="280" h="283" extrusionOk="0">
                  <a:moveTo>
                    <a:pt x="219" y="15"/>
                  </a:moveTo>
                  <a:cubicBezTo>
                    <a:pt x="219" y="15"/>
                    <a:pt x="231" y="15"/>
                    <a:pt x="243" y="27"/>
                  </a:cubicBezTo>
                  <a:cubicBezTo>
                    <a:pt x="255" y="39"/>
                    <a:pt x="255" y="64"/>
                    <a:pt x="243" y="75"/>
                  </a:cubicBezTo>
                  <a:cubicBezTo>
                    <a:pt x="231" y="100"/>
                    <a:pt x="219" y="112"/>
                    <a:pt x="206" y="124"/>
                  </a:cubicBezTo>
                  <a:cubicBezTo>
                    <a:pt x="170" y="173"/>
                    <a:pt x="133" y="221"/>
                    <a:pt x="85" y="258"/>
                  </a:cubicBezTo>
                  <a:cubicBezTo>
                    <a:pt x="79" y="264"/>
                    <a:pt x="70" y="267"/>
                    <a:pt x="61" y="267"/>
                  </a:cubicBezTo>
                  <a:cubicBezTo>
                    <a:pt x="52" y="267"/>
                    <a:pt x="42" y="264"/>
                    <a:pt x="36" y="258"/>
                  </a:cubicBezTo>
                  <a:cubicBezTo>
                    <a:pt x="24" y="246"/>
                    <a:pt x="24" y="234"/>
                    <a:pt x="36" y="221"/>
                  </a:cubicBezTo>
                  <a:lnTo>
                    <a:pt x="146" y="75"/>
                  </a:lnTo>
                  <a:cubicBezTo>
                    <a:pt x="170" y="64"/>
                    <a:pt x="182" y="39"/>
                    <a:pt x="195" y="27"/>
                  </a:cubicBezTo>
                  <a:cubicBezTo>
                    <a:pt x="206" y="15"/>
                    <a:pt x="206" y="15"/>
                    <a:pt x="219" y="15"/>
                  </a:cubicBezTo>
                  <a:close/>
                  <a:moveTo>
                    <a:pt x="212" y="1"/>
                  </a:moveTo>
                  <a:cubicBezTo>
                    <a:pt x="203" y="1"/>
                    <a:pt x="192" y="5"/>
                    <a:pt x="182" y="15"/>
                  </a:cubicBezTo>
                  <a:cubicBezTo>
                    <a:pt x="170" y="27"/>
                    <a:pt x="158" y="51"/>
                    <a:pt x="133" y="64"/>
                  </a:cubicBezTo>
                  <a:cubicBezTo>
                    <a:pt x="97" y="112"/>
                    <a:pt x="49" y="161"/>
                    <a:pt x="12" y="210"/>
                  </a:cubicBezTo>
                  <a:cubicBezTo>
                    <a:pt x="0" y="234"/>
                    <a:pt x="12" y="258"/>
                    <a:pt x="24" y="270"/>
                  </a:cubicBezTo>
                  <a:cubicBezTo>
                    <a:pt x="36" y="283"/>
                    <a:pt x="49" y="283"/>
                    <a:pt x="60" y="283"/>
                  </a:cubicBezTo>
                  <a:cubicBezTo>
                    <a:pt x="73" y="283"/>
                    <a:pt x="85" y="283"/>
                    <a:pt x="97" y="270"/>
                  </a:cubicBezTo>
                  <a:cubicBezTo>
                    <a:pt x="146" y="234"/>
                    <a:pt x="182" y="185"/>
                    <a:pt x="219" y="137"/>
                  </a:cubicBezTo>
                  <a:cubicBezTo>
                    <a:pt x="231" y="124"/>
                    <a:pt x="243" y="112"/>
                    <a:pt x="255" y="88"/>
                  </a:cubicBezTo>
                  <a:cubicBezTo>
                    <a:pt x="279" y="64"/>
                    <a:pt x="268" y="27"/>
                    <a:pt x="243" y="15"/>
                  </a:cubicBezTo>
                  <a:cubicBezTo>
                    <a:pt x="236" y="8"/>
                    <a:pt x="225"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78;p36">
              <a:extLst>
                <a:ext uri="{FF2B5EF4-FFF2-40B4-BE49-F238E27FC236}">
                  <a16:creationId xmlns:a16="http://schemas.microsoft.com/office/drawing/2014/main" id="{5E5B97CC-15F6-FF73-898C-8C5C8ACB509B}"/>
                </a:ext>
              </a:extLst>
            </p:cNvPr>
            <p:cNvSpPr/>
            <p:nvPr/>
          </p:nvSpPr>
          <p:spPr>
            <a:xfrm>
              <a:off x="7387852" y="3196629"/>
              <a:ext cx="14175" cy="13831"/>
            </a:xfrm>
            <a:custGeom>
              <a:avLst/>
              <a:gdLst/>
              <a:ahLst/>
              <a:cxnLst/>
              <a:rect l="l" t="t" r="r" b="b"/>
              <a:pathLst>
                <a:path w="288" h="281" extrusionOk="0">
                  <a:moveTo>
                    <a:pt x="224" y="1"/>
                  </a:moveTo>
                  <a:cubicBezTo>
                    <a:pt x="215" y="1"/>
                    <a:pt x="206" y="4"/>
                    <a:pt x="199" y="12"/>
                  </a:cubicBezTo>
                  <a:cubicBezTo>
                    <a:pt x="137" y="85"/>
                    <a:pt x="77" y="146"/>
                    <a:pt x="28" y="219"/>
                  </a:cubicBezTo>
                  <a:cubicBezTo>
                    <a:pt x="1" y="246"/>
                    <a:pt x="28" y="280"/>
                    <a:pt x="59" y="280"/>
                  </a:cubicBezTo>
                  <a:cubicBezTo>
                    <a:pt x="69" y="280"/>
                    <a:pt x="80" y="277"/>
                    <a:pt x="89" y="268"/>
                  </a:cubicBezTo>
                  <a:cubicBezTo>
                    <a:pt x="150" y="206"/>
                    <a:pt x="199" y="146"/>
                    <a:pt x="259" y="73"/>
                  </a:cubicBezTo>
                  <a:cubicBezTo>
                    <a:pt x="288" y="44"/>
                    <a:pt x="256"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79;p36">
              <a:extLst>
                <a:ext uri="{FF2B5EF4-FFF2-40B4-BE49-F238E27FC236}">
                  <a16:creationId xmlns:a16="http://schemas.microsoft.com/office/drawing/2014/main" id="{F969C5D0-C28C-02B1-F072-E06D24DF0626}"/>
                </a:ext>
              </a:extLst>
            </p:cNvPr>
            <p:cNvSpPr/>
            <p:nvPr/>
          </p:nvSpPr>
          <p:spPr>
            <a:xfrm>
              <a:off x="7387409" y="3196186"/>
              <a:ext cx="14421" cy="14815"/>
            </a:xfrm>
            <a:custGeom>
              <a:avLst/>
              <a:gdLst/>
              <a:ahLst/>
              <a:cxnLst/>
              <a:rect l="l" t="t" r="r" b="b"/>
              <a:pathLst>
                <a:path w="293" h="301" extrusionOk="0">
                  <a:moveTo>
                    <a:pt x="256" y="21"/>
                  </a:moveTo>
                  <a:cubicBezTo>
                    <a:pt x="268" y="33"/>
                    <a:pt x="268" y="58"/>
                    <a:pt x="256" y="82"/>
                  </a:cubicBezTo>
                  <a:lnTo>
                    <a:pt x="244" y="94"/>
                  </a:lnTo>
                  <a:lnTo>
                    <a:pt x="98" y="277"/>
                  </a:lnTo>
                  <a:cubicBezTo>
                    <a:pt x="92" y="282"/>
                    <a:pt x="83" y="285"/>
                    <a:pt x="74" y="285"/>
                  </a:cubicBezTo>
                  <a:cubicBezTo>
                    <a:pt x="65" y="285"/>
                    <a:pt x="55" y="282"/>
                    <a:pt x="49" y="277"/>
                  </a:cubicBezTo>
                  <a:cubicBezTo>
                    <a:pt x="37" y="264"/>
                    <a:pt x="25" y="252"/>
                    <a:pt x="37" y="228"/>
                  </a:cubicBezTo>
                  <a:cubicBezTo>
                    <a:pt x="86" y="167"/>
                    <a:pt x="146" y="94"/>
                    <a:pt x="208" y="33"/>
                  </a:cubicBezTo>
                  <a:cubicBezTo>
                    <a:pt x="219" y="21"/>
                    <a:pt x="232" y="21"/>
                    <a:pt x="232" y="21"/>
                  </a:cubicBezTo>
                  <a:close/>
                  <a:moveTo>
                    <a:pt x="237" y="1"/>
                  </a:moveTo>
                  <a:cubicBezTo>
                    <a:pt x="223" y="1"/>
                    <a:pt x="209" y="7"/>
                    <a:pt x="195" y="21"/>
                  </a:cubicBezTo>
                  <a:cubicBezTo>
                    <a:pt x="135" y="82"/>
                    <a:pt x="73" y="155"/>
                    <a:pt x="25" y="215"/>
                  </a:cubicBezTo>
                  <a:cubicBezTo>
                    <a:pt x="0" y="240"/>
                    <a:pt x="13" y="277"/>
                    <a:pt x="37" y="288"/>
                  </a:cubicBezTo>
                  <a:cubicBezTo>
                    <a:pt x="49" y="301"/>
                    <a:pt x="62" y="301"/>
                    <a:pt x="73" y="301"/>
                  </a:cubicBezTo>
                  <a:cubicBezTo>
                    <a:pt x="86" y="301"/>
                    <a:pt x="98" y="301"/>
                    <a:pt x="110" y="288"/>
                  </a:cubicBezTo>
                  <a:lnTo>
                    <a:pt x="256" y="106"/>
                  </a:lnTo>
                  <a:lnTo>
                    <a:pt x="268" y="94"/>
                  </a:lnTo>
                  <a:cubicBezTo>
                    <a:pt x="292" y="58"/>
                    <a:pt x="281" y="33"/>
                    <a:pt x="268" y="9"/>
                  </a:cubicBezTo>
                  <a:cubicBezTo>
                    <a:pt x="258" y="4"/>
                    <a:pt x="248" y="1"/>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80;p36">
              <a:extLst>
                <a:ext uri="{FF2B5EF4-FFF2-40B4-BE49-F238E27FC236}">
                  <a16:creationId xmlns:a16="http://schemas.microsoft.com/office/drawing/2014/main" id="{1BBF6614-3771-57F0-6573-8FB31DD6D74C}"/>
                </a:ext>
              </a:extLst>
            </p:cNvPr>
            <p:cNvSpPr/>
            <p:nvPr/>
          </p:nvSpPr>
          <p:spPr>
            <a:xfrm>
              <a:off x="7390264" y="3207409"/>
              <a:ext cx="13585" cy="13437"/>
            </a:xfrm>
            <a:custGeom>
              <a:avLst/>
              <a:gdLst/>
              <a:ahLst/>
              <a:cxnLst/>
              <a:rect l="l" t="t" r="r" b="b"/>
              <a:pathLst>
                <a:path w="276" h="273" extrusionOk="0">
                  <a:moveTo>
                    <a:pt x="216" y="1"/>
                  </a:moveTo>
                  <a:cubicBezTo>
                    <a:pt x="207" y="1"/>
                    <a:pt x="196" y="4"/>
                    <a:pt x="186" y="12"/>
                  </a:cubicBezTo>
                  <a:cubicBezTo>
                    <a:pt x="137" y="73"/>
                    <a:pt x="77" y="133"/>
                    <a:pt x="28" y="195"/>
                  </a:cubicBezTo>
                  <a:cubicBezTo>
                    <a:pt x="1" y="230"/>
                    <a:pt x="27" y="273"/>
                    <a:pt x="57" y="273"/>
                  </a:cubicBezTo>
                  <a:cubicBezTo>
                    <a:pt x="68" y="273"/>
                    <a:pt x="79" y="268"/>
                    <a:pt x="88" y="255"/>
                  </a:cubicBezTo>
                  <a:cubicBezTo>
                    <a:pt x="150" y="206"/>
                    <a:pt x="198" y="133"/>
                    <a:pt x="247" y="73"/>
                  </a:cubicBezTo>
                  <a:cubicBezTo>
                    <a:pt x="275" y="44"/>
                    <a:pt x="251"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81;p36">
              <a:extLst>
                <a:ext uri="{FF2B5EF4-FFF2-40B4-BE49-F238E27FC236}">
                  <a16:creationId xmlns:a16="http://schemas.microsoft.com/office/drawing/2014/main" id="{CDBDAFDA-700F-B124-9672-8376C0654062}"/>
                </a:ext>
              </a:extLst>
            </p:cNvPr>
            <p:cNvSpPr/>
            <p:nvPr/>
          </p:nvSpPr>
          <p:spPr>
            <a:xfrm>
              <a:off x="7390411" y="3207064"/>
              <a:ext cx="13782" cy="14126"/>
            </a:xfrm>
            <a:custGeom>
              <a:avLst/>
              <a:gdLst/>
              <a:ahLst/>
              <a:cxnLst/>
              <a:rect l="l" t="t" r="r" b="b"/>
              <a:pathLst>
                <a:path w="280" h="287" extrusionOk="0">
                  <a:moveTo>
                    <a:pt x="218" y="22"/>
                  </a:moveTo>
                  <a:cubicBezTo>
                    <a:pt x="225" y="22"/>
                    <a:pt x="231" y="25"/>
                    <a:pt x="231" y="31"/>
                  </a:cubicBezTo>
                  <a:cubicBezTo>
                    <a:pt x="256" y="43"/>
                    <a:pt x="256" y="67"/>
                    <a:pt x="244" y="80"/>
                  </a:cubicBezTo>
                  <a:lnTo>
                    <a:pt x="207" y="116"/>
                  </a:lnTo>
                  <a:cubicBezTo>
                    <a:pt x="171" y="165"/>
                    <a:pt x="122" y="213"/>
                    <a:pt x="85" y="262"/>
                  </a:cubicBezTo>
                  <a:cubicBezTo>
                    <a:pt x="73" y="268"/>
                    <a:pt x="64" y="271"/>
                    <a:pt x="57" y="271"/>
                  </a:cubicBezTo>
                  <a:cubicBezTo>
                    <a:pt x="49" y="271"/>
                    <a:pt x="43" y="268"/>
                    <a:pt x="37" y="262"/>
                  </a:cubicBezTo>
                  <a:cubicBezTo>
                    <a:pt x="25" y="250"/>
                    <a:pt x="12" y="226"/>
                    <a:pt x="37" y="202"/>
                  </a:cubicBezTo>
                  <a:cubicBezTo>
                    <a:pt x="74" y="165"/>
                    <a:pt x="110" y="116"/>
                    <a:pt x="158" y="67"/>
                  </a:cubicBezTo>
                  <a:lnTo>
                    <a:pt x="195" y="31"/>
                  </a:lnTo>
                  <a:cubicBezTo>
                    <a:pt x="201" y="25"/>
                    <a:pt x="210" y="22"/>
                    <a:pt x="218" y="22"/>
                  </a:cubicBezTo>
                  <a:close/>
                  <a:moveTo>
                    <a:pt x="218" y="0"/>
                  </a:moveTo>
                  <a:cubicBezTo>
                    <a:pt x="207" y="0"/>
                    <a:pt x="195" y="6"/>
                    <a:pt x="183" y="19"/>
                  </a:cubicBezTo>
                  <a:lnTo>
                    <a:pt x="147" y="56"/>
                  </a:lnTo>
                  <a:cubicBezTo>
                    <a:pt x="98" y="104"/>
                    <a:pt x="61" y="153"/>
                    <a:pt x="25" y="202"/>
                  </a:cubicBezTo>
                  <a:cubicBezTo>
                    <a:pt x="1" y="226"/>
                    <a:pt x="1" y="262"/>
                    <a:pt x="25" y="274"/>
                  </a:cubicBezTo>
                  <a:cubicBezTo>
                    <a:pt x="37" y="286"/>
                    <a:pt x="49" y="286"/>
                    <a:pt x="61" y="286"/>
                  </a:cubicBezTo>
                  <a:cubicBezTo>
                    <a:pt x="74" y="286"/>
                    <a:pt x="85" y="286"/>
                    <a:pt x="98" y="274"/>
                  </a:cubicBezTo>
                  <a:cubicBezTo>
                    <a:pt x="134" y="226"/>
                    <a:pt x="183" y="177"/>
                    <a:pt x="220" y="129"/>
                  </a:cubicBezTo>
                  <a:lnTo>
                    <a:pt x="256" y="92"/>
                  </a:lnTo>
                  <a:cubicBezTo>
                    <a:pt x="280" y="67"/>
                    <a:pt x="268" y="31"/>
                    <a:pt x="244" y="19"/>
                  </a:cubicBezTo>
                  <a:cubicBezTo>
                    <a:pt x="238" y="6"/>
                    <a:pt x="228"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82;p36">
              <a:extLst>
                <a:ext uri="{FF2B5EF4-FFF2-40B4-BE49-F238E27FC236}">
                  <a16:creationId xmlns:a16="http://schemas.microsoft.com/office/drawing/2014/main" id="{9198472F-0832-47D8-9F1A-1C96CFFEE626}"/>
                </a:ext>
              </a:extLst>
            </p:cNvPr>
            <p:cNvSpPr/>
            <p:nvPr/>
          </p:nvSpPr>
          <p:spPr>
            <a:xfrm>
              <a:off x="7387212" y="3222717"/>
              <a:ext cx="15455" cy="14569"/>
            </a:xfrm>
            <a:custGeom>
              <a:avLst/>
              <a:gdLst/>
              <a:ahLst/>
              <a:cxnLst/>
              <a:rect l="l" t="t" r="r" b="b"/>
              <a:pathLst>
                <a:path w="314" h="296" extrusionOk="0">
                  <a:moveTo>
                    <a:pt x="255" y="0"/>
                  </a:moveTo>
                  <a:cubicBezTo>
                    <a:pt x="249" y="0"/>
                    <a:pt x="243" y="2"/>
                    <a:pt x="236" y="5"/>
                  </a:cubicBezTo>
                  <a:cubicBezTo>
                    <a:pt x="150" y="65"/>
                    <a:pt x="77" y="138"/>
                    <a:pt x="17" y="236"/>
                  </a:cubicBezTo>
                  <a:cubicBezTo>
                    <a:pt x="1" y="268"/>
                    <a:pt x="28" y="296"/>
                    <a:pt x="55" y="296"/>
                  </a:cubicBezTo>
                  <a:cubicBezTo>
                    <a:pt x="69" y="296"/>
                    <a:pt x="82" y="289"/>
                    <a:pt x="90" y="273"/>
                  </a:cubicBezTo>
                  <a:cubicBezTo>
                    <a:pt x="150" y="200"/>
                    <a:pt x="199" y="138"/>
                    <a:pt x="272" y="78"/>
                  </a:cubicBezTo>
                  <a:cubicBezTo>
                    <a:pt x="314" y="57"/>
                    <a:pt x="293"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83;p36">
              <a:extLst>
                <a:ext uri="{FF2B5EF4-FFF2-40B4-BE49-F238E27FC236}">
                  <a16:creationId xmlns:a16="http://schemas.microsoft.com/office/drawing/2014/main" id="{07DD7D4A-FBBC-9956-258E-8957F7631387}"/>
                </a:ext>
              </a:extLst>
            </p:cNvPr>
            <p:cNvSpPr/>
            <p:nvPr/>
          </p:nvSpPr>
          <p:spPr>
            <a:xfrm>
              <a:off x="7386818" y="3222274"/>
              <a:ext cx="15603" cy="15652"/>
            </a:xfrm>
            <a:custGeom>
              <a:avLst/>
              <a:gdLst/>
              <a:ahLst/>
              <a:cxnLst/>
              <a:rect l="l" t="t" r="r" b="b"/>
              <a:pathLst>
                <a:path w="317" h="318" extrusionOk="0">
                  <a:moveTo>
                    <a:pt x="262" y="21"/>
                  </a:moveTo>
                  <a:cubicBezTo>
                    <a:pt x="275" y="21"/>
                    <a:pt x="284" y="29"/>
                    <a:pt x="293" y="38"/>
                  </a:cubicBezTo>
                  <a:cubicBezTo>
                    <a:pt x="293" y="50"/>
                    <a:pt x="304" y="74"/>
                    <a:pt x="280" y="87"/>
                  </a:cubicBezTo>
                  <a:cubicBezTo>
                    <a:pt x="220" y="136"/>
                    <a:pt x="158" y="196"/>
                    <a:pt x="98" y="282"/>
                  </a:cubicBezTo>
                  <a:cubicBezTo>
                    <a:pt x="89" y="290"/>
                    <a:pt x="74" y="299"/>
                    <a:pt x="62" y="299"/>
                  </a:cubicBezTo>
                  <a:cubicBezTo>
                    <a:pt x="57" y="299"/>
                    <a:pt x="53" y="297"/>
                    <a:pt x="49" y="293"/>
                  </a:cubicBezTo>
                  <a:cubicBezTo>
                    <a:pt x="37" y="282"/>
                    <a:pt x="25" y="269"/>
                    <a:pt x="37" y="245"/>
                  </a:cubicBezTo>
                  <a:cubicBezTo>
                    <a:pt x="85" y="172"/>
                    <a:pt x="158" y="87"/>
                    <a:pt x="244" y="26"/>
                  </a:cubicBezTo>
                  <a:cubicBezTo>
                    <a:pt x="251" y="22"/>
                    <a:pt x="257" y="21"/>
                    <a:pt x="262" y="21"/>
                  </a:cubicBezTo>
                  <a:close/>
                  <a:moveTo>
                    <a:pt x="271" y="1"/>
                  </a:moveTo>
                  <a:cubicBezTo>
                    <a:pt x="263" y="1"/>
                    <a:pt x="253" y="5"/>
                    <a:pt x="244" y="14"/>
                  </a:cubicBezTo>
                  <a:cubicBezTo>
                    <a:pt x="147" y="74"/>
                    <a:pt x="74" y="160"/>
                    <a:pt x="25" y="233"/>
                  </a:cubicBezTo>
                  <a:cubicBezTo>
                    <a:pt x="1" y="269"/>
                    <a:pt x="12" y="293"/>
                    <a:pt x="37" y="306"/>
                  </a:cubicBezTo>
                  <a:cubicBezTo>
                    <a:pt x="49" y="306"/>
                    <a:pt x="61" y="318"/>
                    <a:pt x="61" y="318"/>
                  </a:cubicBezTo>
                  <a:cubicBezTo>
                    <a:pt x="85" y="318"/>
                    <a:pt x="98" y="306"/>
                    <a:pt x="110" y="293"/>
                  </a:cubicBezTo>
                  <a:cubicBezTo>
                    <a:pt x="171" y="209"/>
                    <a:pt x="231" y="147"/>
                    <a:pt x="293" y="99"/>
                  </a:cubicBezTo>
                  <a:cubicBezTo>
                    <a:pt x="317" y="74"/>
                    <a:pt x="317" y="50"/>
                    <a:pt x="304" y="26"/>
                  </a:cubicBezTo>
                  <a:cubicBezTo>
                    <a:pt x="297" y="11"/>
                    <a:pt x="285" y="1"/>
                    <a:pt x="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84;p36">
              <a:extLst>
                <a:ext uri="{FF2B5EF4-FFF2-40B4-BE49-F238E27FC236}">
                  <a16:creationId xmlns:a16="http://schemas.microsoft.com/office/drawing/2014/main" id="{CFEB3D4E-0359-BF14-528B-4BE0680AEBC1}"/>
                </a:ext>
              </a:extLst>
            </p:cNvPr>
            <p:cNvSpPr/>
            <p:nvPr/>
          </p:nvSpPr>
          <p:spPr>
            <a:xfrm>
              <a:off x="7387999" y="3235563"/>
              <a:ext cx="16439" cy="13782"/>
            </a:xfrm>
            <a:custGeom>
              <a:avLst/>
              <a:gdLst/>
              <a:ahLst/>
              <a:cxnLst/>
              <a:rect l="l" t="t" r="r" b="b"/>
              <a:pathLst>
                <a:path w="334" h="280" extrusionOk="0">
                  <a:moveTo>
                    <a:pt x="270" y="0"/>
                  </a:moveTo>
                  <a:cubicBezTo>
                    <a:pt x="261" y="0"/>
                    <a:pt x="252" y="4"/>
                    <a:pt x="244" y="12"/>
                  </a:cubicBezTo>
                  <a:cubicBezTo>
                    <a:pt x="171" y="72"/>
                    <a:pt x="98" y="145"/>
                    <a:pt x="37" y="206"/>
                  </a:cubicBezTo>
                  <a:cubicBezTo>
                    <a:pt x="0" y="243"/>
                    <a:pt x="26" y="280"/>
                    <a:pt x="62" y="280"/>
                  </a:cubicBezTo>
                  <a:cubicBezTo>
                    <a:pt x="74" y="280"/>
                    <a:pt x="86" y="276"/>
                    <a:pt x="98" y="267"/>
                  </a:cubicBezTo>
                  <a:cubicBezTo>
                    <a:pt x="159" y="206"/>
                    <a:pt x="232" y="145"/>
                    <a:pt x="305" y="72"/>
                  </a:cubicBezTo>
                  <a:cubicBezTo>
                    <a:pt x="333" y="44"/>
                    <a:pt x="302" y="0"/>
                    <a:pt x="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85;p36">
              <a:extLst>
                <a:ext uri="{FF2B5EF4-FFF2-40B4-BE49-F238E27FC236}">
                  <a16:creationId xmlns:a16="http://schemas.microsoft.com/office/drawing/2014/main" id="{F9F18019-FDCD-CB3E-2EE6-BEB9818BA355}"/>
                </a:ext>
              </a:extLst>
            </p:cNvPr>
            <p:cNvSpPr/>
            <p:nvPr/>
          </p:nvSpPr>
          <p:spPr>
            <a:xfrm>
              <a:off x="7388049" y="3235219"/>
              <a:ext cx="16144" cy="14668"/>
            </a:xfrm>
            <a:custGeom>
              <a:avLst/>
              <a:gdLst/>
              <a:ahLst/>
              <a:cxnLst/>
              <a:rect l="l" t="t" r="r" b="b"/>
              <a:pathLst>
                <a:path w="328" h="298" extrusionOk="0">
                  <a:moveTo>
                    <a:pt x="268" y="19"/>
                  </a:moveTo>
                  <a:cubicBezTo>
                    <a:pt x="279" y="19"/>
                    <a:pt x="292" y="19"/>
                    <a:pt x="292" y="30"/>
                  </a:cubicBezTo>
                  <a:cubicBezTo>
                    <a:pt x="304" y="43"/>
                    <a:pt x="316" y="55"/>
                    <a:pt x="292" y="79"/>
                  </a:cubicBezTo>
                  <a:lnTo>
                    <a:pt x="243" y="128"/>
                  </a:lnTo>
                  <a:cubicBezTo>
                    <a:pt x="195" y="176"/>
                    <a:pt x="133" y="225"/>
                    <a:pt x="85" y="274"/>
                  </a:cubicBezTo>
                  <a:cubicBezTo>
                    <a:pt x="79" y="280"/>
                    <a:pt x="70" y="283"/>
                    <a:pt x="61" y="283"/>
                  </a:cubicBezTo>
                  <a:cubicBezTo>
                    <a:pt x="52" y="283"/>
                    <a:pt x="42" y="280"/>
                    <a:pt x="36" y="274"/>
                  </a:cubicBezTo>
                  <a:cubicBezTo>
                    <a:pt x="24" y="262"/>
                    <a:pt x="24" y="238"/>
                    <a:pt x="36" y="225"/>
                  </a:cubicBezTo>
                  <a:lnTo>
                    <a:pt x="182" y="79"/>
                  </a:lnTo>
                  <a:cubicBezTo>
                    <a:pt x="206" y="67"/>
                    <a:pt x="231" y="43"/>
                    <a:pt x="243" y="30"/>
                  </a:cubicBezTo>
                  <a:cubicBezTo>
                    <a:pt x="255" y="19"/>
                    <a:pt x="255" y="19"/>
                    <a:pt x="268" y="19"/>
                  </a:cubicBezTo>
                  <a:close/>
                  <a:moveTo>
                    <a:pt x="272" y="0"/>
                  </a:moveTo>
                  <a:cubicBezTo>
                    <a:pt x="258" y="0"/>
                    <a:pt x="243" y="7"/>
                    <a:pt x="231" y="19"/>
                  </a:cubicBezTo>
                  <a:cubicBezTo>
                    <a:pt x="219" y="30"/>
                    <a:pt x="195" y="43"/>
                    <a:pt x="170" y="67"/>
                  </a:cubicBezTo>
                  <a:lnTo>
                    <a:pt x="24" y="213"/>
                  </a:lnTo>
                  <a:cubicBezTo>
                    <a:pt x="0" y="238"/>
                    <a:pt x="12" y="262"/>
                    <a:pt x="24" y="286"/>
                  </a:cubicBezTo>
                  <a:cubicBezTo>
                    <a:pt x="36" y="286"/>
                    <a:pt x="49" y="298"/>
                    <a:pt x="60" y="298"/>
                  </a:cubicBezTo>
                  <a:cubicBezTo>
                    <a:pt x="73" y="298"/>
                    <a:pt x="85" y="298"/>
                    <a:pt x="97" y="286"/>
                  </a:cubicBezTo>
                  <a:cubicBezTo>
                    <a:pt x="146" y="238"/>
                    <a:pt x="206" y="189"/>
                    <a:pt x="255" y="140"/>
                  </a:cubicBezTo>
                  <a:lnTo>
                    <a:pt x="304" y="92"/>
                  </a:lnTo>
                  <a:cubicBezTo>
                    <a:pt x="328" y="67"/>
                    <a:pt x="328" y="30"/>
                    <a:pt x="304" y="19"/>
                  </a:cubicBezTo>
                  <a:cubicBezTo>
                    <a:pt x="298" y="7"/>
                    <a:pt x="286" y="0"/>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86;p36">
              <a:extLst>
                <a:ext uri="{FF2B5EF4-FFF2-40B4-BE49-F238E27FC236}">
                  <a16:creationId xmlns:a16="http://schemas.microsoft.com/office/drawing/2014/main" id="{824E1391-1052-D0C5-087C-A4BE9301A3A1}"/>
                </a:ext>
              </a:extLst>
            </p:cNvPr>
            <p:cNvSpPr/>
            <p:nvPr/>
          </p:nvSpPr>
          <p:spPr>
            <a:xfrm>
              <a:off x="7386030" y="3247524"/>
              <a:ext cx="17227" cy="16735"/>
            </a:xfrm>
            <a:custGeom>
              <a:avLst/>
              <a:gdLst/>
              <a:ahLst/>
              <a:cxnLst/>
              <a:rect l="l" t="t" r="r" b="b"/>
              <a:pathLst>
                <a:path w="350" h="340" extrusionOk="0">
                  <a:moveTo>
                    <a:pt x="286" y="0"/>
                  </a:moveTo>
                  <a:cubicBezTo>
                    <a:pt x="277" y="0"/>
                    <a:pt x="268" y="4"/>
                    <a:pt x="260" y="12"/>
                  </a:cubicBezTo>
                  <a:cubicBezTo>
                    <a:pt x="174" y="97"/>
                    <a:pt x="101" y="182"/>
                    <a:pt x="28" y="267"/>
                  </a:cubicBezTo>
                  <a:cubicBezTo>
                    <a:pt x="0" y="296"/>
                    <a:pt x="31" y="339"/>
                    <a:pt x="64" y="339"/>
                  </a:cubicBezTo>
                  <a:cubicBezTo>
                    <a:pt x="73" y="339"/>
                    <a:pt x="82" y="336"/>
                    <a:pt x="90" y="328"/>
                  </a:cubicBezTo>
                  <a:cubicBezTo>
                    <a:pt x="174" y="243"/>
                    <a:pt x="247" y="158"/>
                    <a:pt x="320" y="72"/>
                  </a:cubicBezTo>
                  <a:cubicBezTo>
                    <a:pt x="349" y="44"/>
                    <a:pt x="318"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287;p36">
              <a:extLst>
                <a:ext uri="{FF2B5EF4-FFF2-40B4-BE49-F238E27FC236}">
                  <a16:creationId xmlns:a16="http://schemas.microsoft.com/office/drawing/2014/main" id="{1233EAAF-D257-8424-1106-100F1F35FF26}"/>
                </a:ext>
              </a:extLst>
            </p:cNvPr>
            <p:cNvSpPr/>
            <p:nvPr/>
          </p:nvSpPr>
          <p:spPr>
            <a:xfrm>
              <a:off x="7386227" y="3247180"/>
              <a:ext cx="16784" cy="17719"/>
            </a:xfrm>
            <a:custGeom>
              <a:avLst/>
              <a:gdLst/>
              <a:ahLst/>
              <a:cxnLst/>
              <a:rect l="l" t="t" r="r" b="b"/>
              <a:pathLst>
                <a:path w="341" h="360" extrusionOk="0">
                  <a:moveTo>
                    <a:pt x="280" y="19"/>
                  </a:moveTo>
                  <a:cubicBezTo>
                    <a:pt x="292" y="19"/>
                    <a:pt x="292" y="19"/>
                    <a:pt x="305" y="31"/>
                  </a:cubicBezTo>
                  <a:cubicBezTo>
                    <a:pt x="316" y="43"/>
                    <a:pt x="316" y="55"/>
                    <a:pt x="305" y="79"/>
                  </a:cubicBezTo>
                  <a:lnTo>
                    <a:pt x="268" y="116"/>
                  </a:lnTo>
                  <a:cubicBezTo>
                    <a:pt x="207" y="189"/>
                    <a:pt x="146" y="262"/>
                    <a:pt x="86" y="322"/>
                  </a:cubicBezTo>
                  <a:cubicBezTo>
                    <a:pt x="75" y="333"/>
                    <a:pt x="67" y="337"/>
                    <a:pt x="60" y="337"/>
                  </a:cubicBezTo>
                  <a:cubicBezTo>
                    <a:pt x="51" y="337"/>
                    <a:pt x="44" y="330"/>
                    <a:pt x="37" y="322"/>
                  </a:cubicBezTo>
                  <a:cubicBezTo>
                    <a:pt x="24" y="311"/>
                    <a:pt x="13" y="298"/>
                    <a:pt x="37" y="274"/>
                  </a:cubicBezTo>
                  <a:cubicBezTo>
                    <a:pt x="97" y="201"/>
                    <a:pt x="159" y="141"/>
                    <a:pt x="219" y="68"/>
                  </a:cubicBezTo>
                  <a:lnTo>
                    <a:pt x="256" y="31"/>
                  </a:lnTo>
                  <a:cubicBezTo>
                    <a:pt x="268" y="19"/>
                    <a:pt x="280" y="19"/>
                    <a:pt x="280" y="19"/>
                  </a:cubicBezTo>
                  <a:close/>
                  <a:moveTo>
                    <a:pt x="284" y="1"/>
                  </a:moveTo>
                  <a:cubicBezTo>
                    <a:pt x="271" y="1"/>
                    <a:pt x="255" y="7"/>
                    <a:pt x="243" y="19"/>
                  </a:cubicBezTo>
                  <a:lnTo>
                    <a:pt x="207" y="55"/>
                  </a:lnTo>
                  <a:cubicBezTo>
                    <a:pt x="146" y="128"/>
                    <a:pt x="73" y="189"/>
                    <a:pt x="24" y="262"/>
                  </a:cubicBezTo>
                  <a:cubicBezTo>
                    <a:pt x="0" y="286"/>
                    <a:pt x="0" y="322"/>
                    <a:pt x="24" y="335"/>
                  </a:cubicBezTo>
                  <a:cubicBezTo>
                    <a:pt x="37" y="347"/>
                    <a:pt x="49" y="359"/>
                    <a:pt x="61" y="359"/>
                  </a:cubicBezTo>
                  <a:cubicBezTo>
                    <a:pt x="73" y="359"/>
                    <a:pt x="86" y="347"/>
                    <a:pt x="97" y="335"/>
                  </a:cubicBezTo>
                  <a:cubicBezTo>
                    <a:pt x="159" y="274"/>
                    <a:pt x="219" y="201"/>
                    <a:pt x="280" y="128"/>
                  </a:cubicBezTo>
                  <a:lnTo>
                    <a:pt x="316" y="92"/>
                  </a:lnTo>
                  <a:cubicBezTo>
                    <a:pt x="341" y="68"/>
                    <a:pt x="329" y="31"/>
                    <a:pt x="316" y="19"/>
                  </a:cubicBezTo>
                  <a:cubicBezTo>
                    <a:pt x="310" y="7"/>
                    <a:pt x="298" y="1"/>
                    <a:pt x="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288;p36">
              <a:extLst>
                <a:ext uri="{FF2B5EF4-FFF2-40B4-BE49-F238E27FC236}">
                  <a16:creationId xmlns:a16="http://schemas.microsoft.com/office/drawing/2014/main" id="{9FD64957-D610-2774-BE07-146EEF3B9619}"/>
                </a:ext>
              </a:extLst>
            </p:cNvPr>
            <p:cNvSpPr/>
            <p:nvPr/>
          </p:nvSpPr>
          <p:spPr>
            <a:xfrm>
              <a:off x="7385932" y="3261946"/>
              <a:ext cx="17325" cy="16144"/>
            </a:xfrm>
            <a:custGeom>
              <a:avLst/>
              <a:gdLst/>
              <a:ahLst/>
              <a:cxnLst/>
              <a:rect l="l" t="t" r="r" b="b"/>
              <a:pathLst>
                <a:path w="352" h="328" extrusionOk="0">
                  <a:moveTo>
                    <a:pt x="290" y="1"/>
                  </a:moveTo>
                  <a:cubicBezTo>
                    <a:pt x="281" y="1"/>
                    <a:pt x="271" y="4"/>
                    <a:pt x="262" y="11"/>
                  </a:cubicBezTo>
                  <a:cubicBezTo>
                    <a:pt x="176" y="84"/>
                    <a:pt x="79" y="168"/>
                    <a:pt x="19" y="266"/>
                  </a:cubicBezTo>
                  <a:cubicBezTo>
                    <a:pt x="0" y="293"/>
                    <a:pt x="30" y="328"/>
                    <a:pt x="61" y="328"/>
                  </a:cubicBezTo>
                  <a:cubicBezTo>
                    <a:pt x="72" y="328"/>
                    <a:pt x="82" y="324"/>
                    <a:pt x="92" y="314"/>
                  </a:cubicBezTo>
                  <a:cubicBezTo>
                    <a:pt x="165" y="230"/>
                    <a:pt x="225" y="144"/>
                    <a:pt x="322" y="71"/>
                  </a:cubicBezTo>
                  <a:cubicBezTo>
                    <a:pt x="352" y="52"/>
                    <a:pt x="326" y="1"/>
                    <a:pt x="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89;p36">
              <a:extLst>
                <a:ext uri="{FF2B5EF4-FFF2-40B4-BE49-F238E27FC236}">
                  <a16:creationId xmlns:a16="http://schemas.microsoft.com/office/drawing/2014/main" id="{FFE73E47-BD0A-E445-E0D7-1801A473C0CE}"/>
                </a:ext>
              </a:extLst>
            </p:cNvPr>
            <p:cNvSpPr/>
            <p:nvPr/>
          </p:nvSpPr>
          <p:spPr>
            <a:xfrm>
              <a:off x="7385637" y="3261602"/>
              <a:ext cx="17375" cy="17030"/>
            </a:xfrm>
            <a:custGeom>
              <a:avLst/>
              <a:gdLst/>
              <a:ahLst/>
              <a:cxnLst/>
              <a:rect l="l" t="t" r="r" b="b"/>
              <a:pathLst>
                <a:path w="353" h="346" extrusionOk="0">
                  <a:moveTo>
                    <a:pt x="280" y="18"/>
                  </a:moveTo>
                  <a:cubicBezTo>
                    <a:pt x="292" y="18"/>
                    <a:pt x="304" y="18"/>
                    <a:pt x="317" y="29"/>
                  </a:cubicBezTo>
                  <a:cubicBezTo>
                    <a:pt x="328" y="42"/>
                    <a:pt x="328" y="66"/>
                    <a:pt x="317" y="78"/>
                  </a:cubicBezTo>
                  <a:cubicBezTo>
                    <a:pt x="231" y="151"/>
                    <a:pt x="158" y="237"/>
                    <a:pt x="85" y="321"/>
                  </a:cubicBezTo>
                  <a:cubicBezTo>
                    <a:pt x="79" y="328"/>
                    <a:pt x="70" y="331"/>
                    <a:pt x="61" y="331"/>
                  </a:cubicBezTo>
                  <a:cubicBezTo>
                    <a:pt x="52" y="331"/>
                    <a:pt x="43" y="328"/>
                    <a:pt x="36" y="321"/>
                  </a:cubicBezTo>
                  <a:cubicBezTo>
                    <a:pt x="25" y="310"/>
                    <a:pt x="25" y="297"/>
                    <a:pt x="36" y="273"/>
                  </a:cubicBezTo>
                  <a:cubicBezTo>
                    <a:pt x="85" y="188"/>
                    <a:pt x="171" y="102"/>
                    <a:pt x="280" y="18"/>
                  </a:cubicBezTo>
                  <a:close/>
                  <a:moveTo>
                    <a:pt x="289" y="0"/>
                  </a:moveTo>
                  <a:cubicBezTo>
                    <a:pt x="282" y="0"/>
                    <a:pt x="275" y="2"/>
                    <a:pt x="268" y="5"/>
                  </a:cubicBezTo>
                  <a:cubicBezTo>
                    <a:pt x="158" y="91"/>
                    <a:pt x="73" y="175"/>
                    <a:pt x="12" y="261"/>
                  </a:cubicBezTo>
                  <a:cubicBezTo>
                    <a:pt x="0" y="297"/>
                    <a:pt x="12" y="321"/>
                    <a:pt x="36" y="334"/>
                  </a:cubicBezTo>
                  <a:cubicBezTo>
                    <a:pt x="36" y="346"/>
                    <a:pt x="49" y="346"/>
                    <a:pt x="61" y="346"/>
                  </a:cubicBezTo>
                  <a:cubicBezTo>
                    <a:pt x="73" y="346"/>
                    <a:pt x="85" y="346"/>
                    <a:pt x="98" y="334"/>
                  </a:cubicBezTo>
                  <a:cubicBezTo>
                    <a:pt x="171" y="248"/>
                    <a:pt x="244" y="164"/>
                    <a:pt x="328" y="91"/>
                  </a:cubicBezTo>
                  <a:cubicBezTo>
                    <a:pt x="353" y="66"/>
                    <a:pt x="353" y="42"/>
                    <a:pt x="328" y="18"/>
                  </a:cubicBezTo>
                  <a:cubicBezTo>
                    <a:pt x="320" y="9"/>
                    <a:pt x="305"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90;p36">
              <a:extLst>
                <a:ext uri="{FF2B5EF4-FFF2-40B4-BE49-F238E27FC236}">
                  <a16:creationId xmlns:a16="http://schemas.microsoft.com/office/drawing/2014/main" id="{3225F794-9E14-1EFA-FEC6-5AB3CAB88D7C}"/>
                </a:ext>
              </a:extLst>
            </p:cNvPr>
            <p:cNvSpPr/>
            <p:nvPr/>
          </p:nvSpPr>
          <p:spPr>
            <a:xfrm>
              <a:off x="7387113" y="3273858"/>
              <a:ext cx="16735" cy="17965"/>
            </a:xfrm>
            <a:custGeom>
              <a:avLst/>
              <a:gdLst/>
              <a:ahLst/>
              <a:cxnLst/>
              <a:rect l="l" t="t" r="r" b="b"/>
              <a:pathLst>
                <a:path w="340" h="365" extrusionOk="0">
                  <a:moveTo>
                    <a:pt x="276" y="1"/>
                  </a:moveTo>
                  <a:cubicBezTo>
                    <a:pt x="267" y="1"/>
                    <a:pt x="258" y="4"/>
                    <a:pt x="250" y="12"/>
                  </a:cubicBezTo>
                  <a:cubicBezTo>
                    <a:pt x="177" y="109"/>
                    <a:pt x="92" y="194"/>
                    <a:pt x="19" y="291"/>
                  </a:cubicBezTo>
                  <a:cubicBezTo>
                    <a:pt x="1" y="328"/>
                    <a:pt x="31" y="365"/>
                    <a:pt x="63" y="365"/>
                  </a:cubicBezTo>
                  <a:cubicBezTo>
                    <a:pt x="73" y="365"/>
                    <a:pt x="83" y="361"/>
                    <a:pt x="92" y="353"/>
                  </a:cubicBezTo>
                  <a:cubicBezTo>
                    <a:pt x="165" y="267"/>
                    <a:pt x="238" y="170"/>
                    <a:pt x="311" y="72"/>
                  </a:cubicBezTo>
                  <a:cubicBezTo>
                    <a:pt x="339" y="44"/>
                    <a:pt x="308"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91;p36">
              <a:extLst>
                <a:ext uri="{FF2B5EF4-FFF2-40B4-BE49-F238E27FC236}">
                  <a16:creationId xmlns:a16="http://schemas.microsoft.com/office/drawing/2014/main" id="{485A9E48-03AA-1BCB-369D-D8112C52D4FC}"/>
                </a:ext>
              </a:extLst>
            </p:cNvPr>
            <p:cNvSpPr/>
            <p:nvPr/>
          </p:nvSpPr>
          <p:spPr>
            <a:xfrm>
              <a:off x="7386818" y="3273415"/>
              <a:ext cx="17375" cy="18408"/>
            </a:xfrm>
            <a:custGeom>
              <a:avLst/>
              <a:gdLst/>
              <a:ahLst/>
              <a:cxnLst/>
              <a:rect l="l" t="t" r="r" b="b"/>
              <a:pathLst>
                <a:path w="353" h="374" extrusionOk="0">
                  <a:moveTo>
                    <a:pt x="293" y="21"/>
                  </a:moveTo>
                  <a:cubicBezTo>
                    <a:pt x="293" y="21"/>
                    <a:pt x="304" y="21"/>
                    <a:pt x="304" y="33"/>
                  </a:cubicBezTo>
                  <a:cubicBezTo>
                    <a:pt x="317" y="45"/>
                    <a:pt x="329" y="57"/>
                    <a:pt x="317" y="81"/>
                  </a:cubicBezTo>
                  <a:cubicBezTo>
                    <a:pt x="293" y="106"/>
                    <a:pt x="280" y="118"/>
                    <a:pt x="268" y="143"/>
                  </a:cubicBezTo>
                  <a:cubicBezTo>
                    <a:pt x="207" y="216"/>
                    <a:pt x="147" y="289"/>
                    <a:pt x="85" y="349"/>
                  </a:cubicBezTo>
                  <a:cubicBezTo>
                    <a:pt x="79" y="355"/>
                    <a:pt x="70" y="358"/>
                    <a:pt x="61" y="358"/>
                  </a:cubicBezTo>
                  <a:cubicBezTo>
                    <a:pt x="52" y="358"/>
                    <a:pt x="43" y="355"/>
                    <a:pt x="37" y="349"/>
                  </a:cubicBezTo>
                  <a:cubicBezTo>
                    <a:pt x="25" y="337"/>
                    <a:pt x="25" y="325"/>
                    <a:pt x="37" y="313"/>
                  </a:cubicBezTo>
                  <a:cubicBezTo>
                    <a:pt x="85" y="227"/>
                    <a:pt x="158" y="154"/>
                    <a:pt x="220" y="81"/>
                  </a:cubicBezTo>
                  <a:lnTo>
                    <a:pt x="268" y="33"/>
                  </a:lnTo>
                  <a:cubicBezTo>
                    <a:pt x="268" y="21"/>
                    <a:pt x="280" y="21"/>
                    <a:pt x="293" y="21"/>
                  </a:cubicBezTo>
                  <a:close/>
                  <a:moveTo>
                    <a:pt x="293" y="1"/>
                  </a:moveTo>
                  <a:cubicBezTo>
                    <a:pt x="279" y="1"/>
                    <a:pt x="263" y="7"/>
                    <a:pt x="256" y="21"/>
                  </a:cubicBezTo>
                  <a:cubicBezTo>
                    <a:pt x="231" y="33"/>
                    <a:pt x="220" y="57"/>
                    <a:pt x="207" y="70"/>
                  </a:cubicBezTo>
                  <a:cubicBezTo>
                    <a:pt x="147" y="143"/>
                    <a:pt x="74" y="216"/>
                    <a:pt x="12" y="300"/>
                  </a:cubicBezTo>
                  <a:cubicBezTo>
                    <a:pt x="1" y="325"/>
                    <a:pt x="12" y="349"/>
                    <a:pt x="25" y="362"/>
                  </a:cubicBezTo>
                  <a:cubicBezTo>
                    <a:pt x="37" y="373"/>
                    <a:pt x="49" y="373"/>
                    <a:pt x="61" y="373"/>
                  </a:cubicBezTo>
                  <a:cubicBezTo>
                    <a:pt x="74" y="373"/>
                    <a:pt x="85" y="373"/>
                    <a:pt x="98" y="362"/>
                  </a:cubicBezTo>
                  <a:cubicBezTo>
                    <a:pt x="171" y="300"/>
                    <a:pt x="220" y="216"/>
                    <a:pt x="280" y="154"/>
                  </a:cubicBezTo>
                  <a:cubicBezTo>
                    <a:pt x="293" y="130"/>
                    <a:pt x="317" y="106"/>
                    <a:pt x="329" y="94"/>
                  </a:cubicBezTo>
                  <a:cubicBezTo>
                    <a:pt x="353" y="70"/>
                    <a:pt x="341" y="33"/>
                    <a:pt x="317" y="8"/>
                  </a:cubicBezTo>
                  <a:cubicBezTo>
                    <a:pt x="312" y="4"/>
                    <a:pt x="303" y="1"/>
                    <a:pt x="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92;p36">
              <a:extLst>
                <a:ext uri="{FF2B5EF4-FFF2-40B4-BE49-F238E27FC236}">
                  <a16:creationId xmlns:a16="http://schemas.microsoft.com/office/drawing/2014/main" id="{C3A2CBD1-F184-FA02-539E-710791D63683}"/>
                </a:ext>
              </a:extLst>
            </p:cNvPr>
            <p:cNvSpPr/>
            <p:nvPr/>
          </p:nvSpPr>
          <p:spPr>
            <a:xfrm>
              <a:off x="7386670" y="3288723"/>
              <a:ext cx="17719" cy="19294"/>
            </a:xfrm>
            <a:custGeom>
              <a:avLst/>
              <a:gdLst/>
              <a:ahLst/>
              <a:cxnLst/>
              <a:rect l="l" t="t" r="r" b="b"/>
              <a:pathLst>
                <a:path w="360" h="392" extrusionOk="0">
                  <a:moveTo>
                    <a:pt x="296" y="1"/>
                  </a:moveTo>
                  <a:cubicBezTo>
                    <a:pt x="286" y="1"/>
                    <a:pt x="277" y="5"/>
                    <a:pt x="271" y="14"/>
                  </a:cubicBezTo>
                  <a:cubicBezTo>
                    <a:pt x="186" y="124"/>
                    <a:pt x="101" y="221"/>
                    <a:pt x="28" y="330"/>
                  </a:cubicBezTo>
                  <a:cubicBezTo>
                    <a:pt x="0" y="357"/>
                    <a:pt x="34" y="392"/>
                    <a:pt x="63" y="392"/>
                  </a:cubicBezTo>
                  <a:cubicBezTo>
                    <a:pt x="73" y="392"/>
                    <a:pt x="82" y="388"/>
                    <a:pt x="88" y="378"/>
                  </a:cubicBezTo>
                  <a:cubicBezTo>
                    <a:pt x="186" y="281"/>
                    <a:pt x="259" y="172"/>
                    <a:pt x="332" y="62"/>
                  </a:cubicBezTo>
                  <a:cubicBezTo>
                    <a:pt x="359" y="35"/>
                    <a:pt x="325" y="1"/>
                    <a:pt x="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93;p36">
              <a:extLst>
                <a:ext uri="{FF2B5EF4-FFF2-40B4-BE49-F238E27FC236}">
                  <a16:creationId xmlns:a16="http://schemas.microsoft.com/office/drawing/2014/main" id="{5F78593E-67A2-2519-56A4-41B53FF8E451}"/>
                </a:ext>
              </a:extLst>
            </p:cNvPr>
            <p:cNvSpPr/>
            <p:nvPr/>
          </p:nvSpPr>
          <p:spPr>
            <a:xfrm>
              <a:off x="7386818" y="3288378"/>
              <a:ext cx="18015" cy="20180"/>
            </a:xfrm>
            <a:custGeom>
              <a:avLst/>
              <a:gdLst/>
              <a:ahLst/>
              <a:cxnLst/>
              <a:rect l="l" t="t" r="r" b="b"/>
              <a:pathLst>
                <a:path w="366" h="410" extrusionOk="0">
                  <a:moveTo>
                    <a:pt x="299" y="18"/>
                  </a:moveTo>
                  <a:cubicBezTo>
                    <a:pt x="305" y="18"/>
                    <a:pt x="311" y="21"/>
                    <a:pt x="317" y="21"/>
                  </a:cubicBezTo>
                  <a:cubicBezTo>
                    <a:pt x="329" y="33"/>
                    <a:pt x="341" y="58"/>
                    <a:pt x="329" y="69"/>
                  </a:cubicBezTo>
                  <a:cubicBezTo>
                    <a:pt x="304" y="94"/>
                    <a:pt x="293" y="118"/>
                    <a:pt x="268" y="155"/>
                  </a:cubicBezTo>
                  <a:cubicBezTo>
                    <a:pt x="207" y="228"/>
                    <a:pt x="147" y="312"/>
                    <a:pt x="85" y="385"/>
                  </a:cubicBezTo>
                  <a:cubicBezTo>
                    <a:pt x="79" y="392"/>
                    <a:pt x="70" y="395"/>
                    <a:pt x="61" y="395"/>
                  </a:cubicBezTo>
                  <a:cubicBezTo>
                    <a:pt x="52" y="395"/>
                    <a:pt x="43" y="392"/>
                    <a:pt x="37" y="385"/>
                  </a:cubicBezTo>
                  <a:cubicBezTo>
                    <a:pt x="25" y="374"/>
                    <a:pt x="12" y="361"/>
                    <a:pt x="25" y="337"/>
                  </a:cubicBezTo>
                  <a:cubicBezTo>
                    <a:pt x="85" y="264"/>
                    <a:pt x="147" y="179"/>
                    <a:pt x="207" y="106"/>
                  </a:cubicBezTo>
                  <a:lnTo>
                    <a:pt x="280" y="33"/>
                  </a:lnTo>
                  <a:cubicBezTo>
                    <a:pt x="286" y="21"/>
                    <a:pt x="293" y="18"/>
                    <a:pt x="299" y="18"/>
                  </a:cubicBezTo>
                  <a:close/>
                  <a:moveTo>
                    <a:pt x="298" y="1"/>
                  </a:moveTo>
                  <a:cubicBezTo>
                    <a:pt x="284" y="1"/>
                    <a:pt x="270" y="6"/>
                    <a:pt x="256" y="21"/>
                  </a:cubicBezTo>
                  <a:cubicBezTo>
                    <a:pt x="244" y="45"/>
                    <a:pt x="220" y="69"/>
                    <a:pt x="195" y="94"/>
                  </a:cubicBezTo>
                  <a:cubicBezTo>
                    <a:pt x="134" y="167"/>
                    <a:pt x="74" y="252"/>
                    <a:pt x="12" y="325"/>
                  </a:cubicBezTo>
                  <a:cubicBezTo>
                    <a:pt x="1" y="361"/>
                    <a:pt x="12" y="385"/>
                    <a:pt x="25" y="398"/>
                  </a:cubicBezTo>
                  <a:cubicBezTo>
                    <a:pt x="37" y="410"/>
                    <a:pt x="49" y="410"/>
                    <a:pt x="61" y="410"/>
                  </a:cubicBezTo>
                  <a:cubicBezTo>
                    <a:pt x="74" y="410"/>
                    <a:pt x="85" y="410"/>
                    <a:pt x="98" y="398"/>
                  </a:cubicBezTo>
                  <a:cubicBezTo>
                    <a:pt x="158" y="325"/>
                    <a:pt x="220" y="239"/>
                    <a:pt x="280" y="167"/>
                  </a:cubicBezTo>
                  <a:cubicBezTo>
                    <a:pt x="304" y="131"/>
                    <a:pt x="317" y="106"/>
                    <a:pt x="341" y="82"/>
                  </a:cubicBezTo>
                  <a:cubicBezTo>
                    <a:pt x="366" y="58"/>
                    <a:pt x="353" y="33"/>
                    <a:pt x="329" y="9"/>
                  </a:cubicBezTo>
                  <a:cubicBezTo>
                    <a:pt x="318" y="4"/>
                    <a:pt x="308"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294;p36">
              <a:extLst>
                <a:ext uri="{FF2B5EF4-FFF2-40B4-BE49-F238E27FC236}">
                  <a16:creationId xmlns:a16="http://schemas.microsoft.com/office/drawing/2014/main" id="{C5E5F5A4-6100-5C90-1E08-F47CDA0FE7E8}"/>
                </a:ext>
              </a:extLst>
            </p:cNvPr>
            <p:cNvSpPr/>
            <p:nvPr/>
          </p:nvSpPr>
          <p:spPr>
            <a:xfrm>
              <a:off x="7385292" y="3306689"/>
              <a:ext cx="16686" cy="17473"/>
            </a:xfrm>
            <a:custGeom>
              <a:avLst/>
              <a:gdLst/>
              <a:ahLst/>
              <a:cxnLst/>
              <a:rect l="l" t="t" r="r" b="b"/>
              <a:pathLst>
                <a:path w="339" h="355" extrusionOk="0">
                  <a:moveTo>
                    <a:pt x="279" y="1"/>
                  </a:moveTo>
                  <a:cubicBezTo>
                    <a:pt x="269" y="1"/>
                    <a:pt x="259" y="5"/>
                    <a:pt x="251" y="13"/>
                  </a:cubicBezTo>
                  <a:cubicBezTo>
                    <a:pt x="153" y="86"/>
                    <a:pt x="68" y="172"/>
                    <a:pt x="19" y="281"/>
                  </a:cubicBezTo>
                  <a:cubicBezTo>
                    <a:pt x="1" y="318"/>
                    <a:pt x="31" y="355"/>
                    <a:pt x="58" y="355"/>
                  </a:cubicBezTo>
                  <a:cubicBezTo>
                    <a:pt x="66" y="355"/>
                    <a:pt x="74" y="351"/>
                    <a:pt x="80" y="342"/>
                  </a:cubicBezTo>
                  <a:cubicBezTo>
                    <a:pt x="153" y="245"/>
                    <a:pt x="226" y="148"/>
                    <a:pt x="311" y="75"/>
                  </a:cubicBezTo>
                  <a:cubicBezTo>
                    <a:pt x="339" y="38"/>
                    <a:pt x="310"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295;p36">
              <a:extLst>
                <a:ext uri="{FF2B5EF4-FFF2-40B4-BE49-F238E27FC236}">
                  <a16:creationId xmlns:a16="http://schemas.microsoft.com/office/drawing/2014/main" id="{4B773196-8510-E025-20BB-38C2FF78AEAB}"/>
                </a:ext>
              </a:extLst>
            </p:cNvPr>
            <p:cNvSpPr/>
            <p:nvPr/>
          </p:nvSpPr>
          <p:spPr>
            <a:xfrm>
              <a:off x="7384997" y="3306049"/>
              <a:ext cx="16833" cy="18064"/>
            </a:xfrm>
            <a:custGeom>
              <a:avLst/>
              <a:gdLst/>
              <a:ahLst/>
              <a:cxnLst/>
              <a:rect l="l" t="t" r="r" b="b"/>
              <a:pathLst>
                <a:path w="342" h="367" extrusionOk="0">
                  <a:moveTo>
                    <a:pt x="292" y="18"/>
                  </a:moveTo>
                  <a:cubicBezTo>
                    <a:pt x="302" y="18"/>
                    <a:pt x="311" y="21"/>
                    <a:pt x="317" y="26"/>
                  </a:cubicBezTo>
                  <a:cubicBezTo>
                    <a:pt x="317" y="39"/>
                    <a:pt x="330" y="63"/>
                    <a:pt x="305" y="75"/>
                  </a:cubicBezTo>
                  <a:cubicBezTo>
                    <a:pt x="232" y="161"/>
                    <a:pt x="159" y="245"/>
                    <a:pt x="98" y="331"/>
                  </a:cubicBezTo>
                  <a:lnTo>
                    <a:pt x="86" y="343"/>
                  </a:lnTo>
                  <a:cubicBezTo>
                    <a:pt x="74" y="355"/>
                    <a:pt x="65" y="358"/>
                    <a:pt x="57" y="358"/>
                  </a:cubicBezTo>
                  <a:cubicBezTo>
                    <a:pt x="49" y="358"/>
                    <a:pt x="43" y="355"/>
                    <a:pt x="38" y="355"/>
                  </a:cubicBezTo>
                  <a:cubicBezTo>
                    <a:pt x="25" y="343"/>
                    <a:pt x="13" y="318"/>
                    <a:pt x="25" y="294"/>
                  </a:cubicBezTo>
                  <a:cubicBezTo>
                    <a:pt x="74" y="209"/>
                    <a:pt x="159" y="112"/>
                    <a:pt x="257" y="26"/>
                  </a:cubicBezTo>
                  <a:cubicBezTo>
                    <a:pt x="269" y="21"/>
                    <a:pt x="281" y="18"/>
                    <a:pt x="292" y="18"/>
                  </a:cubicBezTo>
                  <a:close/>
                  <a:moveTo>
                    <a:pt x="288" y="1"/>
                  </a:moveTo>
                  <a:cubicBezTo>
                    <a:pt x="277" y="1"/>
                    <a:pt x="267" y="4"/>
                    <a:pt x="257" y="15"/>
                  </a:cubicBezTo>
                  <a:cubicBezTo>
                    <a:pt x="147" y="99"/>
                    <a:pt x="62" y="197"/>
                    <a:pt x="13" y="294"/>
                  </a:cubicBezTo>
                  <a:cubicBezTo>
                    <a:pt x="1" y="318"/>
                    <a:pt x="13" y="355"/>
                    <a:pt x="38" y="367"/>
                  </a:cubicBezTo>
                  <a:lnTo>
                    <a:pt x="62" y="367"/>
                  </a:lnTo>
                  <a:cubicBezTo>
                    <a:pt x="74" y="367"/>
                    <a:pt x="86" y="367"/>
                    <a:pt x="98" y="355"/>
                  </a:cubicBezTo>
                  <a:lnTo>
                    <a:pt x="111" y="343"/>
                  </a:lnTo>
                  <a:cubicBezTo>
                    <a:pt x="184" y="245"/>
                    <a:pt x="244" y="172"/>
                    <a:pt x="330" y="88"/>
                  </a:cubicBezTo>
                  <a:cubicBezTo>
                    <a:pt x="341" y="63"/>
                    <a:pt x="341" y="39"/>
                    <a:pt x="330" y="15"/>
                  </a:cubicBezTo>
                  <a:cubicBezTo>
                    <a:pt x="316" y="7"/>
                    <a:pt x="30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96;p36">
              <a:extLst>
                <a:ext uri="{FF2B5EF4-FFF2-40B4-BE49-F238E27FC236}">
                  <a16:creationId xmlns:a16="http://schemas.microsoft.com/office/drawing/2014/main" id="{37B6AC3F-ED7C-B429-5E9A-36B43C14D6E1}"/>
                </a:ext>
              </a:extLst>
            </p:cNvPr>
            <p:cNvSpPr/>
            <p:nvPr/>
          </p:nvSpPr>
          <p:spPr>
            <a:xfrm>
              <a:off x="7387802" y="3320569"/>
              <a:ext cx="16046" cy="16686"/>
            </a:xfrm>
            <a:custGeom>
              <a:avLst/>
              <a:gdLst/>
              <a:ahLst/>
              <a:cxnLst/>
              <a:rect l="l" t="t" r="r" b="b"/>
              <a:pathLst>
                <a:path w="326" h="339" extrusionOk="0">
                  <a:moveTo>
                    <a:pt x="262" y="0"/>
                  </a:moveTo>
                  <a:cubicBezTo>
                    <a:pt x="253" y="0"/>
                    <a:pt x="244" y="4"/>
                    <a:pt x="236" y="12"/>
                  </a:cubicBezTo>
                  <a:cubicBezTo>
                    <a:pt x="163" y="96"/>
                    <a:pt x="90" y="182"/>
                    <a:pt x="29" y="267"/>
                  </a:cubicBezTo>
                  <a:cubicBezTo>
                    <a:pt x="0" y="296"/>
                    <a:pt x="39" y="339"/>
                    <a:pt x="75" y="339"/>
                  </a:cubicBezTo>
                  <a:cubicBezTo>
                    <a:pt x="85" y="339"/>
                    <a:pt x="94" y="336"/>
                    <a:pt x="102" y="328"/>
                  </a:cubicBezTo>
                  <a:cubicBezTo>
                    <a:pt x="175" y="242"/>
                    <a:pt x="236" y="158"/>
                    <a:pt x="297" y="72"/>
                  </a:cubicBezTo>
                  <a:cubicBezTo>
                    <a:pt x="325" y="44"/>
                    <a:pt x="294" y="0"/>
                    <a:pt x="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97;p36">
              <a:extLst>
                <a:ext uri="{FF2B5EF4-FFF2-40B4-BE49-F238E27FC236}">
                  <a16:creationId xmlns:a16="http://schemas.microsoft.com/office/drawing/2014/main" id="{D2ACC505-E37E-3AF3-CD68-F0319FF7B2DF}"/>
                </a:ext>
              </a:extLst>
            </p:cNvPr>
            <p:cNvSpPr/>
            <p:nvPr/>
          </p:nvSpPr>
          <p:spPr>
            <a:xfrm>
              <a:off x="7388049" y="3320126"/>
              <a:ext cx="16144" cy="17178"/>
            </a:xfrm>
            <a:custGeom>
              <a:avLst/>
              <a:gdLst/>
              <a:ahLst/>
              <a:cxnLst/>
              <a:rect l="l" t="t" r="r" b="b"/>
              <a:pathLst>
                <a:path w="328" h="349" extrusionOk="0">
                  <a:moveTo>
                    <a:pt x="279" y="21"/>
                  </a:moveTo>
                  <a:cubicBezTo>
                    <a:pt x="292" y="32"/>
                    <a:pt x="304" y="57"/>
                    <a:pt x="292" y="81"/>
                  </a:cubicBezTo>
                  <a:cubicBezTo>
                    <a:pt x="268" y="94"/>
                    <a:pt x="255" y="118"/>
                    <a:pt x="243" y="142"/>
                  </a:cubicBezTo>
                  <a:cubicBezTo>
                    <a:pt x="195" y="203"/>
                    <a:pt x="146" y="264"/>
                    <a:pt x="85" y="324"/>
                  </a:cubicBezTo>
                  <a:cubicBezTo>
                    <a:pt x="79" y="330"/>
                    <a:pt x="70" y="334"/>
                    <a:pt x="61" y="334"/>
                  </a:cubicBezTo>
                  <a:cubicBezTo>
                    <a:pt x="52" y="334"/>
                    <a:pt x="42" y="330"/>
                    <a:pt x="36" y="324"/>
                  </a:cubicBezTo>
                  <a:cubicBezTo>
                    <a:pt x="24" y="312"/>
                    <a:pt x="12" y="300"/>
                    <a:pt x="24" y="288"/>
                  </a:cubicBezTo>
                  <a:cubicBezTo>
                    <a:pt x="73" y="215"/>
                    <a:pt x="133" y="154"/>
                    <a:pt x="195" y="81"/>
                  </a:cubicBezTo>
                  <a:cubicBezTo>
                    <a:pt x="206" y="69"/>
                    <a:pt x="219" y="45"/>
                    <a:pt x="243" y="32"/>
                  </a:cubicBezTo>
                  <a:cubicBezTo>
                    <a:pt x="243" y="21"/>
                    <a:pt x="255" y="21"/>
                    <a:pt x="268" y="21"/>
                  </a:cubicBezTo>
                  <a:close/>
                  <a:moveTo>
                    <a:pt x="268" y="0"/>
                  </a:moveTo>
                  <a:cubicBezTo>
                    <a:pt x="254" y="0"/>
                    <a:pt x="238" y="6"/>
                    <a:pt x="231" y="21"/>
                  </a:cubicBezTo>
                  <a:cubicBezTo>
                    <a:pt x="206" y="32"/>
                    <a:pt x="195" y="57"/>
                    <a:pt x="182" y="69"/>
                  </a:cubicBezTo>
                  <a:cubicBezTo>
                    <a:pt x="122" y="142"/>
                    <a:pt x="60" y="203"/>
                    <a:pt x="12" y="276"/>
                  </a:cubicBezTo>
                  <a:cubicBezTo>
                    <a:pt x="0" y="288"/>
                    <a:pt x="0" y="324"/>
                    <a:pt x="24" y="337"/>
                  </a:cubicBezTo>
                  <a:cubicBezTo>
                    <a:pt x="36" y="348"/>
                    <a:pt x="49" y="348"/>
                    <a:pt x="60" y="348"/>
                  </a:cubicBezTo>
                  <a:cubicBezTo>
                    <a:pt x="73" y="348"/>
                    <a:pt x="85" y="348"/>
                    <a:pt x="97" y="337"/>
                  </a:cubicBezTo>
                  <a:cubicBezTo>
                    <a:pt x="158" y="276"/>
                    <a:pt x="206" y="215"/>
                    <a:pt x="255" y="154"/>
                  </a:cubicBezTo>
                  <a:cubicBezTo>
                    <a:pt x="268" y="130"/>
                    <a:pt x="292" y="105"/>
                    <a:pt x="304" y="94"/>
                  </a:cubicBezTo>
                  <a:cubicBezTo>
                    <a:pt x="328" y="57"/>
                    <a:pt x="316" y="32"/>
                    <a:pt x="292" y="8"/>
                  </a:cubicBezTo>
                  <a:cubicBezTo>
                    <a:pt x="287" y="3"/>
                    <a:pt x="278"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98;p36">
              <a:extLst>
                <a:ext uri="{FF2B5EF4-FFF2-40B4-BE49-F238E27FC236}">
                  <a16:creationId xmlns:a16="http://schemas.microsoft.com/office/drawing/2014/main" id="{997F0EF1-4695-879D-2F52-F214F3D322DB}"/>
                </a:ext>
              </a:extLst>
            </p:cNvPr>
            <p:cNvSpPr/>
            <p:nvPr/>
          </p:nvSpPr>
          <p:spPr>
            <a:xfrm>
              <a:off x="7388295" y="3334942"/>
              <a:ext cx="16735" cy="16784"/>
            </a:xfrm>
            <a:custGeom>
              <a:avLst/>
              <a:gdLst/>
              <a:ahLst/>
              <a:cxnLst/>
              <a:rect l="l" t="t" r="r" b="b"/>
              <a:pathLst>
                <a:path w="340" h="341" extrusionOk="0">
                  <a:moveTo>
                    <a:pt x="276" y="0"/>
                  </a:moveTo>
                  <a:cubicBezTo>
                    <a:pt x="267" y="0"/>
                    <a:pt x="258" y="3"/>
                    <a:pt x="250" y="11"/>
                  </a:cubicBezTo>
                  <a:cubicBezTo>
                    <a:pt x="177" y="96"/>
                    <a:pt x="92" y="182"/>
                    <a:pt x="19" y="266"/>
                  </a:cubicBezTo>
                  <a:cubicBezTo>
                    <a:pt x="1" y="303"/>
                    <a:pt x="31" y="340"/>
                    <a:pt x="63" y="340"/>
                  </a:cubicBezTo>
                  <a:cubicBezTo>
                    <a:pt x="73" y="340"/>
                    <a:pt x="83" y="336"/>
                    <a:pt x="92" y="328"/>
                  </a:cubicBezTo>
                  <a:cubicBezTo>
                    <a:pt x="177" y="255"/>
                    <a:pt x="238" y="157"/>
                    <a:pt x="311" y="72"/>
                  </a:cubicBezTo>
                  <a:cubicBezTo>
                    <a:pt x="339" y="44"/>
                    <a:pt x="309" y="0"/>
                    <a:pt x="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99;p36">
              <a:extLst>
                <a:ext uri="{FF2B5EF4-FFF2-40B4-BE49-F238E27FC236}">
                  <a16:creationId xmlns:a16="http://schemas.microsoft.com/office/drawing/2014/main" id="{B69F28BA-DA3E-8B2A-6A7E-634F179C97FB}"/>
                </a:ext>
              </a:extLst>
            </p:cNvPr>
            <p:cNvSpPr/>
            <p:nvPr/>
          </p:nvSpPr>
          <p:spPr>
            <a:xfrm>
              <a:off x="7388049" y="3334598"/>
              <a:ext cx="17375" cy="17719"/>
            </a:xfrm>
            <a:custGeom>
              <a:avLst/>
              <a:gdLst/>
              <a:ahLst/>
              <a:cxnLst/>
              <a:rect l="l" t="t" r="r" b="b"/>
              <a:pathLst>
                <a:path w="353" h="360" extrusionOk="0">
                  <a:moveTo>
                    <a:pt x="292" y="18"/>
                  </a:moveTo>
                  <a:cubicBezTo>
                    <a:pt x="292" y="18"/>
                    <a:pt x="304" y="18"/>
                    <a:pt x="304" y="30"/>
                  </a:cubicBezTo>
                  <a:cubicBezTo>
                    <a:pt x="316" y="43"/>
                    <a:pt x="328" y="54"/>
                    <a:pt x="316" y="79"/>
                  </a:cubicBezTo>
                  <a:cubicBezTo>
                    <a:pt x="292" y="103"/>
                    <a:pt x="268" y="127"/>
                    <a:pt x="255" y="152"/>
                  </a:cubicBezTo>
                  <a:cubicBezTo>
                    <a:pt x="206" y="213"/>
                    <a:pt x="146" y="273"/>
                    <a:pt x="85" y="322"/>
                  </a:cubicBezTo>
                  <a:cubicBezTo>
                    <a:pt x="79" y="328"/>
                    <a:pt x="70" y="332"/>
                    <a:pt x="61" y="332"/>
                  </a:cubicBezTo>
                  <a:cubicBezTo>
                    <a:pt x="52" y="332"/>
                    <a:pt x="42" y="328"/>
                    <a:pt x="36" y="322"/>
                  </a:cubicBezTo>
                  <a:cubicBezTo>
                    <a:pt x="36" y="322"/>
                    <a:pt x="12" y="298"/>
                    <a:pt x="36" y="286"/>
                  </a:cubicBezTo>
                  <a:cubicBezTo>
                    <a:pt x="85" y="213"/>
                    <a:pt x="146" y="152"/>
                    <a:pt x="206" y="91"/>
                  </a:cubicBezTo>
                  <a:cubicBezTo>
                    <a:pt x="219" y="67"/>
                    <a:pt x="243" y="54"/>
                    <a:pt x="268" y="30"/>
                  </a:cubicBezTo>
                  <a:cubicBezTo>
                    <a:pt x="268" y="18"/>
                    <a:pt x="279" y="18"/>
                    <a:pt x="292" y="18"/>
                  </a:cubicBezTo>
                  <a:close/>
                  <a:moveTo>
                    <a:pt x="290" y="0"/>
                  </a:moveTo>
                  <a:cubicBezTo>
                    <a:pt x="279" y="0"/>
                    <a:pt x="267" y="6"/>
                    <a:pt x="255" y="18"/>
                  </a:cubicBezTo>
                  <a:cubicBezTo>
                    <a:pt x="231" y="43"/>
                    <a:pt x="206" y="54"/>
                    <a:pt x="195" y="79"/>
                  </a:cubicBezTo>
                  <a:cubicBezTo>
                    <a:pt x="133" y="140"/>
                    <a:pt x="73" y="200"/>
                    <a:pt x="24" y="273"/>
                  </a:cubicBezTo>
                  <a:cubicBezTo>
                    <a:pt x="0" y="298"/>
                    <a:pt x="0" y="322"/>
                    <a:pt x="24" y="335"/>
                  </a:cubicBezTo>
                  <a:cubicBezTo>
                    <a:pt x="36" y="346"/>
                    <a:pt x="49" y="359"/>
                    <a:pt x="60" y="359"/>
                  </a:cubicBezTo>
                  <a:cubicBezTo>
                    <a:pt x="73" y="359"/>
                    <a:pt x="85" y="346"/>
                    <a:pt x="97" y="335"/>
                  </a:cubicBezTo>
                  <a:cubicBezTo>
                    <a:pt x="158" y="286"/>
                    <a:pt x="219" y="225"/>
                    <a:pt x="268" y="164"/>
                  </a:cubicBezTo>
                  <a:cubicBezTo>
                    <a:pt x="292" y="140"/>
                    <a:pt x="304" y="116"/>
                    <a:pt x="328" y="91"/>
                  </a:cubicBezTo>
                  <a:cubicBezTo>
                    <a:pt x="352" y="67"/>
                    <a:pt x="341" y="30"/>
                    <a:pt x="316" y="18"/>
                  </a:cubicBezTo>
                  <a:cubicBezTo>
                    <a:pt x="310" y="6"/>
                    <a:pt x="301" y="0"/>
                    <a:pt x="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00;p36">
              <a:extLst>
                <a:ext uri="{FF2B5EF4-FFF2-40B4-BE49-F238E27FC236}">
                  <a16:creationId xmlns:a16="http://schemas.microsoft.com/office/drawing/2014/main" id="{AEB7D250-B1C6-C077-923A-64054085FDE0}"/>
                </a:ext>
              </a:extLst>
            </p:cNvPr>
            <p:cNvSpPr/>
            <p:nvPr/>
          </p:nvSpPr>
          <p:spPr>
            <a:xfrm>
              <a:off x="7387015" y="3350496"/>
              <a:ext cx="18507" cy="20623"/>
            </a:xfrm>
            <a:custGeom>
              <a:avLst/>
              <a:gdLst/>
              <a:ahLst/>
              <a:cxnLst/>
              <a:rect l="l" t="t" r="r" b="b"/>
              <a:pathLst>
                <a:path w="376" h="419" extrusionOk="0">
                  <a:moveTo>
                    <a:pt x="308" y="0"/>
                  </a:moveTo>
                  <a:cubicBezTo>
                    <a:pt x="298" y="0"/>
                    <a:pt x="287" y="4"/>
                    <a:pt x="276" y="12"/>
                  </a:cubicBezTo>
                  <a:cubicBezTo>
                    <a:pt x="167" y="109"/>
                    <a:pt x="70" y="231"/>
                    <a:pt x="8" y="364"/>
                  </a:cubicBezTo>
                  <a:cubicBezTo>
                    <a:pt x="1" y="396"/>
                    <a:pt x="31" y="418"/>
                    <a:pt x="59" y="418"/>
                  </a:cubicBezTo>
                  <a:cubicBezTo>
                    <a:pt x="73" y="418"/>
                    <a:pt x="86" y="413"/>
                    <a:pt x="94" y="401"/>
                  </a:cubicBezTo>
                  <a:cubicBezTo>
                    <a:pt x="167" y="279"/>
                    <a:pt x="240" y="169"/>
                    <a:pt x="337" y="72"/>
                  </a:cubicBezTo>
                  <a:cubicBezTo>
                    <a:pt x="375" y="44"/>
                    <a:pt x="346"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01;p36">
              <a:extLst>
                <a:ext uri="{FF2B5EF4-FFF2-40B4-BE49-F238E27FC236}">
                  <a16:creationId xmlns:a16="http://schemas.microsoft.com/office/drawing/2014/main" id="{66E6E7C6-8D89-F9C4-1F48-4505923C291A}"/>
                </a:ext>
              </a:extLst>
            </p:cNvPr>
            <p:cNvSpPr/>
            <p:nvPr/>
          </p:nvSpPr>
          <p:spPr>
            <a:xfrm>
              <a:off x="7386818" y="3350349"/>
              <a:ext cx="18605" cy="21115"/>
            </a:xfrm>
            <a:custGeom>
              <a:avLst/>
              <a:gdLst/>
              <a:ahLst/>
              <a:cxnLst/>
              <a:rect l="l" t="t" r="r" b="b"/>
              <a:pathLst>
                <a:path w="378" h="429" extrusionOk="0">
                  <a:moveTo>
                    <a:pt x="317" y="15"/>
                  </a:moveTo>
                  <a:cubicBezTo>
                    <a:pt x="329" y="15"/>
                    <a:pt x="329" y="26"/>
                    <a:pt x="341" y="26"/>
                  </a:cubicBezTo>
                  <a:cubicBezTo>
                    <a:pt x="353" y="39"/>
                    <a:pt x="353" y="63"/>
                    <a:pt x="341" y="75"/>
                  </a:cubicBezTo>
                  <a:cubicBezTo>
                    <a:pt x="231" y="172"/>
                    <a:pt x="158" y="282"/>
                    <a:pt x="85" y="404"/>
                  </a:cubicBezTo>
                  <a:cubicBezTo>
                    <a:pt x="74" y="416"/>
                    <a:pt x="61" y="416"/>
                    <a:pt x="37" y="416"/>
                  </a:cubicBezTo>
                  <a:cubicBezTo>
                    <a:pt x="37" y="404"/>
                    <a:pt x="12" y="391"/>
                    <a:pt x="25" y="380"/>
                  </a:cubicBezTo>
                  <a:cubicBezTo>
                    <a:pt x="74" y="258"/>
                    <a:pt x="171" y="136"/>
                    <a:pt x="293" y="26"/>
                  </a:cubicBezTo>
                  <a:cubicBezTo>
                    <a:pt x="293" y="15"/>
                    <a:pt x="304" y="15"/>
                    <a:pt x="317" y="15"/>
                  </a:cubicBezTo>
                  <a:close/>
                  <a:moveTo>
                    <a:pt x="315" y="1"/>
                  </a:moveTo>
                  <a:cubicBezTo>
                    <a:pt x="303" y="1"/>
                    <a:pt x="290" y="4"/>
                    <a:pt x="280" y="15"/>
                  </a:cubicBezTo>
                  <a:cubicBezTo>
                    <a:pt x="147" y="124"/>
                    <a:pt x="61" y="245"/>
                    <a:pt x="12" y="367"/>
                  </a:cubicBezTo>
                  <a:cubicBezTo>
                    <a:pt x="1" y="391"/>
                    <a:pt x="12" y="416"/>
                    <a:pt x="37" y="428"/>
                  </a:cubicBezTo>
                  <a:lnTo>
                    <a:pt x="61" y="428"/>
                  </a:lnTo>
                  <a:cubicBezTo>
                    <a:pt x="74" y="428"/>
                    <a:pt x="98" y="428"/>
                    <a:pt x="110" y="404"/>
                  </a:cubicBezTo>
                  <a:cubicBezTo>
                    <a:pt x="171" y="294"/>
                    <a:pt x="244" y="185"/>
                    <a:pt x="353" y="88"/>
                  </a:cubicBezTo>
                  <a:cubicBezTo>
                    <a:pt x="377" y="63"/>
                    <a:pt x="366" y="39"/>
                    <a:pt x="353" y="15"/>
                  </a:cubicBezTo>
                  <a:cubicBezTo>
                    <a:pt x="346" y="7"/>
                    <a:pt x="33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02;p36">
              <a:extLst>
                <a:ext uri="{FF2B5EF4-FFF2-40B4-BE49-F238E27FC236}">
                  <a16:creationId xmlns:a16="http://schemas.microsoft.com/office/drawing/2014/main" id="{45E21F5B-F3F0-28F1-836C-AD3C692B89D9}"/>
                </a:ext>
              </a:extLst>
            </p:cNvPr>
            <p:cNvSpPr/>
            <p:nvPr/>
          </p:nvSpPr>
          <p:spPr>
            <a:xfrm>
              <a:off x="7401781" y="3345082"/>
              <a:ext cx="5463" cy="4184"/>
            </a:xfrm>
            <a:custGeom>
              <a:avLst/>
              <a:gdLst/>
              <a:ahLst/>
              <a:cxnLst/>
              <a:rect l="l" t="t" r="r" b="b"/>
              <a:pathLst>
                <a:path w="111" h="85" extrusionOk="0">
                  <a:moveTo>
                    <a:pt x="49" y="0"/>
                  </a:moveTo>
                  <a:cubicBezTo>
                    <a:pt x="0" y="0"/>
                    <a:pt x="0" y="85"/>
                    <a:pt x="49" y="85"/>
                  </a:cubicBezTo>
                  <a:cubicBezTo>
                    <a:pt x="110" y="85"/>
                    <a:pt x="110"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03;p36">
              <a:extLst>
                <a:ext uri="{FF2B5EF4-FFF2-40B4-BE49-F238E27FC236}">
                  <a16:creationId xmlns:a16="http://schemas.microsoft.com/office/drawing/2014/main" id="{95D910B0-8A3B-D413-237D-4F491EB02A5C}"/>
                </a:ext>
              </a:extLst>
            </p:cNvPr>
            <p:cNvSpPr/>
            <p:nvPr/>
          </p:nvSpPr>
          <p:spPr>
            <a:xfrm>
              <a:off x="7401781" y="3344442"/>
              <a:ext cx="4824" cy="5463"/>
            </a:xfrm>
            <a:custGeom>
              <a:avLst/>
              <a:gdLst/>
              <a:ahLst/>
              <a:cxnLst/>
              <a:rect l="l" t="t" r="r" b="b"/>
              <a:pathLst>
                <a:path w="98" h="111" extrusionOk="0">
                  <a:moveTo>
                    <a:pt x="49" y="25"/>
                  </a:moveTo>
                  <a:cubicBezTo>
                    <a:pt x="62" y="25"/>
                    <a:pt x="73" y="25"/>
                    <a:pt x="73" y="37"/>
                  </a:cubicBezTo>
                  <a:cubicBezTo>
                    <a:pt x="86" y="37"/>
                    <a:pt x="86" y="49"/>
                    <a:pt x="86" y="49"/>
                  </a:cubicBezTo>
                  <a:cubicBezTo>
                    <a:pt x="86" y="73"/>
                    <a:pt x="73" y="86"/>
                    <a:pt x="49" y="86"/>
                  </a:cubicBezTo>
                  <a:cubicBezTo>
                    <a:pt x="49" y="86"/>
                    <a:pt x="37" y="86"/>
                    <a:pt x="25" y="73"/>
                  </a:cubicBezTo>
                  <a:lnTo>
                    <a:pt x="25" y="49"/>
                  </a:lnTo>
                  <a:cubicBezTo>
                    <a:pt x="25" y="37"/>
                    <a:pt x="37" y="25"/>
                    <a:pt x="49" y="25"/>
                  </a:cubicBezTo>
                  <a:close/>
                  <a:moveTo>
                    <a:pt x="49" y="0"/>
                  </a:moveTo>
                  <a:cubicBezTo>
                    <a:pt x="25" y="0"/>
                    <a:pt x="0" y="25"/>
                    <a:pt x="0" y="49"/>
                  </a:cubicBezTo>
                  <a:cubicBezTo>
                    <a:pt x="0" y="73"/>
                    <a:pt x="25" y="110"/>
                    <a:pt x="49" y="110"/>
                  </a:cubicBezTo>
                  <a:cubicBezTo>
                    <a:pt x="86" y="110"/>
                    <a:pt x="98" y="73"/>
                    <a:pt x="98" y="49"/>
                  </a:cubicBezTo>
                  <a:cubicBezTo>
                    <a:pt x="98" y="37"/>
                    <a:pt x="98" y="25"/>
                    <a:pt x="86" y="25"/>
                  </a:cubicBezTo>
                  <a:cubicBezTo>
                    <a:pt x="86" y="13"/>
                    <a:pt x="73"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04;p36">
              <a:extLst>
                <a:ext uri="{FF2B5EF4-FFF2-40B4-BE49-F238E27FC236}">
                  <a16:creationId xmlns:a16="http://schemas.microsoft.com/office/drawing/2014/main" id="{E4323BF2-0EB5-2C78-185E-8136EC65D5FC}"/>
                </a:ext>
              </a:extLst>
            </p:cNvPr>
            <p:cNvSpPr/>
            <p:nvPr/>
          </p:nvSpPr>
          <p:spPr>
            <a:xfrm>
              <a:off x="7388295" y="3366198"/>
              <a:ext cx="13585" cy="15455"/>
            </a:xfrm>
            <a:custGeom>
              <a:avLst/>
              <a:gdLst/>
              <a:ahLst/>
              <a:cxnLst/>
              <a:rect l="l" t="t" r="r" b="b"/>
              <a:pathLst>
                <a:path w="276" h="314" extrusionOk="0">
                  <a:moveTo>
                    <a:pt x="216" y="0"/>
                  </a:moveTo>
                  <a:cubicBezTo>
                    <a:pt x="202" y="0"/>
                    <a:pt x="188" y="6"/>
                    <a:pt x="177" y="21"/>
                  </a:cubicBezTo>
                  <a:cubicBezTo>
                    <a:pt x="128" y="94"/>
                    <a:pt x="68" y="167"/>
                    <a:pt x="19" y="239"/>
                  </a:cubicBezTo>
                  <a:cubicBezTo>
                    <a:pt x="1" y="276"/>
                    <a:pt x="31" y="313"/>
                    <a:pt x="63" y="313"/>
                  </a:cubicBezTo>
                  <a:cubicBezTo>
                    <a:pt x="73" y="313"/>
                    <a:pt x="83" y="309"/>
                    <a:pt x="92" y="301"/>
                  </a:cubicBezTo>
                  <a:cubicBezTo>
                    <a:pt x="153" y="228"/>
                    <a:pt x="201" y="142"/>
                    <a:pt x="250" y="58"/>
                  </a:cubicBezTo>
                  <a:cubicBezTo>
                    <a:pt x="276" y="32"/>
                    <a:pt x="248" y="0"/>
                    <a:pt x="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05;p36">
              <a:extLst>
                <a:ext uri="{FF2B5EF4-FFF2-40B4-BE49-F238E27FC236}">
                  <a16:creationId xmlns:a16="http://schemas.microsoft.com/office/drawing/2014/main" id="{4C9364FB-8EDB-A3F1-0E51-5F0F486F62D7}"/>
                </a:ext>
              </a:extLst>
            </p:cNvPr>
            <p:cNvSpPr/>
            <p:nvPr/>
          </p:nvSpPr>
          <p:spPr>
            <a:xfrm>
              <a:off x="7388049" y="3365607"/>
              <a:ext cx="13782" cy="16636"/>
            </a:xfrm>
            <a:custGeom>
              <a:avLst/>
              <a:gdLst/>
              <a:ahLst/>
              <a:cxnLst/>
              <a:rect l="l" t="t" r="r" b="b"/>
              <a:pathLst>
                <a:path w="280" h="338" extrusionOk="0">
                  <a:moveTo>
                    <a:pt x="219" y="21"/>
                  </a:moveTo>
                  <a:cubicBezTo>
                    <a:pt x="231" y="21"/>
                    <a:pt x="231" y="21"/>
                    <a:pt x="243" y="33"/>
                  </a:cubicBezTo>
                  <a:cubicBezTo>
                    <a:pt x="255" y="33"/>
                    <a:pt x="268" y="57"/>
                    <a:pt x="255" y="70"/>
                  </a:cubicBezTo>
                  <a:lnTo>
                    <a:pt x="243" y="94"/>
                  </a:lnTo>
                  <a:cubicBezTo>
                    <a:pt x="195" y="167"/>
                    <a:pt x="146" y="240"/>
                    <a:pt x="85" y="300"/>
                  </a:cubicBezTo>
                  <a:cubicBezTo>
                    <a:pt x="79" y="313"/>
                    <a:pt x="72" y="316"/>
                    <a:pt x="66" y="316"/>
                  </a:cubicBezTo>
                  <a:cubicBezTo>
                    <a:pt x="60" y="316"/>
                    <a:pt x="54" y="313"/>
                    <a:pt x="49" y="313"/>
                  </a:cubicBezTo>
                  <a:cubicBezTo>
                    <a:pt x="36" y="300"/>
                    <a:pt x="24" y="276"/>
                    <a:pt x="36" y="264"/>
                  </a:cubicBezTo>
                  <a:cubicBezTo>
                    <a:pt x="73" y="191"/>
                    <a:pt x="122" y="130"/>
                    <a:pt x="170" y="70"/>
                  </a:cubicBezTo>
                  <a:lnTo>
                    <a:pt x="195" y="33"/>
                  </a:lnTo>
                  <a:cubicBezTo>
                    <a:pt x="195" y="21"/>
                    <a:pt x="206" y="21"/>
                    <a:pt x="219" y="21"/>
                  </a:cubicBezTo>
                  <a:close/>
                  <a:moveTo>
                    <a:pt x="222" y="1"/>
                  </a:moveTo>
                  <a:cubicBezTo>
                    <a:pt x="205" y="1"/>
                    <a:pt x="189" y="7"/>
                    <a:pt x="182" y="21"/>
                  </a:cubicBezTo>
                  <a:lnTo>
                    <a:pt x="158" y="57"/>
                  </a:lnTo>
                  <a:cubicBezTo>
                    <a:pt x="109" y="118"/>
                    <a:pt x="60" y="179"/>
                    <a:pt x="24" y="251"/>
                  </a:cubicBezTo>
                  <a:cubicBezTo>
                    <a:pt x="0" y="276"/>
                    <a:pt x="12" y="313"/>
                    <a:pt x="36" y="324"/>
                  </a:cubicBezTo>
                  <a:cubicBezTo>
                    <a:pt x="49" y="324"/>
                    <a:pt x="60" y="337"/>
                    <a:pt x="73" y="337"/>
                  </a:cubicBezTo>
                  <a:cubicBezTo>
                    <a:pt x="85" y="337"/>
                    <a:pt x="97" y="324"/>
                    <a:pt x="109" y="313"/>
                  </a:cubicBezTo>
                  <a:cubicBezTo>
                    <a:pt x="158" y="251"/>
                    <a:pt x="206" y="167"/>
                    <a:pt x="255" y="94"/>
                  </a:cubicBezTo>
                  <a:lnTo>
                    <a:pt x="268" y="81"/>
                  </a:lnTo>
                  <a:cubicBezTo>
                    <a:pt x="279" y="57"/>
                    <a:pt x="268" y="21"/>
                    <a:pt x="255" y="8"/>
                  </a:cubicBezTo>
                  <a:cubicBezTo>
                    <a:pt x="245" y="3"/>
                    <a:pt x="23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06;p36">
              <a:extLst>
                <a:ext uri="{FF2B5EF4-FFF2-40B4-BE49-F238E27FC236}">
                  <a16:creationId xmlns:a16="http://schemas.microsoft.com/office/drawing/2014/main" id="{482BA965-E735-261A-14AB-75F5C50E0C2A}"/>
                </a:ext>
              </a:extLst>
            </p:cNvPr>
            <p:cNvSpPr/>
            <p:nvPr/>
          </p:nvSpPr>
          <p:spPr>
            <a:xfrm>
              <a:off x="7393660" y="3381506"/>
              <a:ext cx="14471" cy="15701"/>
            </a:xfrm>
            <a:custGeom>
              <a:avLst/>
              <a:gdLst/>
              <a:ahLst/>
              <a:cxnLst/>
              <a:rect l="l" t="t" r="r" b="b"/>
              <a:pathLst>
                <a:path w="294" h="319" extrusionOk="0">
                  <a:moveTo>
                    <a:pt x="232" y="1"/>
                  </a:moveTo>
                  <a:cubicBezTo>
                    <a:pt x="222" y="1"/>
                    <a:pt x="211" y="5"/>
                    <a:pt x="202" y="14"/>
                  </a:cubicBezTo>
                  <a:cubicBezTo>
                    <a:pt x="141" y="87"/>
                    <a:pt x="81" y="160"/>
                    <a:pt x="19" y="245"/>
                  </a:cubicBezTo>
                  <a:cubicBezTo>
                    <a:pt x="1" y="282"/>
                    <a:pt x="32" y="318"/>
                    <a:pt x="63" y="318"/>
                  </a:cubicBezTo>
                  <a:cubicBezTo>
                    <a:pt x="73" y="318"/>
                    <a:pt x="84" y="315"/>
                    <a:pt x="92" y="306"/>
                  </a:cubicBezTo>
                  <a:cubicBezTo>
                    <a:pt x="154" y="220"/>
                    <a:pt x="214" y="147"/>
                    <a:pt x="275" y="63"/>
                  </a:cubicBezTo>
                  <a:cubicBezTo>
                    <a:pt x="293" y="35"/>
                    <a:pt x="264" y="1"/>
                    <a:pt x="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07;p36">
              <a:extLst>
                <a:ext uri="{FF2B5EF4-FFF2-40B4-BE49-F238E27FC236}">
                  <a16:creationId xmlns:a16="http://schemas.microsoft.com/office/drawing/2014/main" id="{F304F0DD-4FE1-4723-D28A-3DA3F38C36D9}"/>
                </a:ext>
              </a:extLst>
            </p:cNvPr>
            <p:cNvSpPr/>
            <p:nvPr/>
          </p:nvSpPr>
          <p:spPr>
            <a:xfrm>
              <a:off x="7393364" y="3380866"/>
              <a:ext cx="15061" cy="16292"/>
            </a:xfrm>
            <a:custGeom>
              <a:avLst/>
              <a:gdLst/>
              <a:ahLst/>
              <a:cxnLst/>
              <a:rect l="l" t="t" r="r" b="b"/>
              <a:pathLst>
                <a:path w="306" h="331" extrusionOk="0">
                  <a:moveTo>
                    <a:pt x="245" y="18"/>
                  </a:moveTo>
                  <a:cubicBezTo>
                    <a:pt x="254" y="18"/>
                    <a:pt x="263" y="21"/>
                    <a:pt x="269" y="27"/>
                  </a:cubicBezTo>
                  <a:cubicBezTo>
                    <a:pt x="281" y="39"/>
                    <a:pt x="281" y="51"/>
                    <a:pt x="269" y="76"/>
                  </a:cubicBezTo>
                  <a:lnTo>
                    <a:pt x="257" y="87"/>
                  </a:lnTo>
                  <a:cubicBezTo>
                    <a:pt x="208" y="160"/>
                    <a:pt x="147" y="233"/>
                    <a:pt x="87" y="306"/>
                  </a:cubicBezTo>
                  <a:cubicBezTo>
                    <a:pt x="80" y="313"/>
                    <a:pt x="74" y="316"/>
                    <a:pt x="67" y="316"/>
                  </a:cubicBezTo>
                  <a:cubicBezTo>
                    <a:pt x="59" y="316"/>
                    <a:pt x="50" y="313"/>
                    <a:pt x="38" y="306"/>
                  </a:cubicBezTo>
                  <a:cubicBezTo>
                    <a:pt x="25" y="295"/>
                    <a:pt x="25" y="282"/>
                    <a:pt x="38" y="258"/>
                  </a:cubicBezTo>
                  <a:cubicBezTo>
                    <a:pt x="87" y="185"/>
                    <a:pt x="147" y="112"/>
                    <a:pt x="208" y="39"/>
                  </a:cubicBezTo>
                  <a:lnTo>
                    <a:pt x="220" y="27"/>
                  </a:lnTo>
                  <a:cubicBezTo>
                    <a:pt x="226" y="21"/>
                    <a:pt x="235" y="18"/>
                    <a:pt x="245" y="18"/>
                  </a:cubicBezTo>
                  <a:close/>
                  <a:moveTo>
                    <a:pt x="233" y="1"/>
                  </a:moveTo>
                  <a:cubicBezTo>
                    <a:pt x="222" y="1"/>
                    <a:pt x="213" y="4"/>
                    <a:pt x="208" y="14"/>
                  </a:cubicBezTo>
                  <a:lnTo>
                    <a:pt x="196" y="27"/>
                  </a:lnTo>
                  <a:cubicBezTo>
                    <a:pt x="135" y="100"/>
                    <a:pt x="74" y="173"/>
                    <a:pt x="14" y="258"/>
                  </a:cubicBezTo>
                  <a:cubicBezTo>
                    <a:pt x="1" y="282"/>
                    <a:pt x="14" y="306"/>
                    <a:pt x="38" y="319"/>
                  </a:cubicBezTo>
                  <a:cubicBezTo>
                    <a:pt x="38" y="331"/>
                    <a:pt x="50" y="331"/>
                    <a:pt x="62" y="331"/>
                  </a:cubicBezTo>
                  <a:cubicBezTo>
                    <a:pt x="74" y="331"/>
                    <a:pt x="98" y="331"/>
                    <a:pt x="98" y="319"/>
                  </a:cubicBezTo>
                  <a:cubicBezTo>
                    <a:pt x="160" y="246"/>
                    <a:pt x="220" y="173"/>
                    <a:pt x="269" y="100"/>
                  </a:cubicBezTo>
                  <a:lnTo>
                    <a:pt x="293" y="87"/>
                  </a:lnTo>
                  <a:cubicBezTo>
                    <a:pt x="306" y="51"/>
                    <a:pt x="293" y="27"/>
                    <a:pt x="281" y="14"/>
                  </a:cubicBezTo>
                  <a:cubicBezTo>
                    <a:pt x="267" y="8"/>
                    <a:pt x="249"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08;p36">
              <a:extLst>
                <a:ext uri="{FF2B5EF4-FFF2-40B4-BE49-F238E27FC236}">
                  <a16:creationId xmlns:a16="http://schemas.microsoft.com/office/drawing/2014/main" id="{1B390136-A720-1518-526F-BB3927463B5B}"/>
                </a:ext>
              </a:extLst>
            </p:cNvPr>
            <p:cNvSpPr/>
            <p:nvPr/>
          </p:nvSpPr>
          <p:spPr>
            <a:xfrm>
              <a:off x="7408131" y="3384016"/>
              <a:ext cx="13634" cy="16095"/>
            </a:xfrm>
            <a:custGeom>
              <a:avLst/>
              <a:gdLst/>
              <a:ahLst/>
              <a:cxnLst/>
              <a:rect l="l" t="t" r="r" b="b"/>
              <a:pathLst>
                <a:path w="277" h="327" extrusionOk="0">
                  <a:moveTo>
                    <a:pt x="222" y="1"/>
                  </a:moveTo>
                  <a:cubicBezTo>
                    <a:pt x="209" y="1"/>
                    <a:pt x="196" y="7"/>
                    <a:pt x="187" y="23"/>
                  </a:cubicBezTo>
                  <a:cubicBezTo>
                    <a:pt x="127" y="96"/>
                    <a:pt x="66" y="182"/>
                    <a:pt x="17" y="267"/>
                  </a:cubicBezTo>
                  <a:cubicBezTo>
                    <a:pt x="1" y="299"/>
                    <a:pt x="23" y="326"/>
                    <a:pt x="50" y="326"/>
                  </a:cubicBezTo>
                  <a:cubicBezTo>
                    <a:pt x="63" y="326"/>
                    <a:pt x="78" y="320"/>
                    <a:pt x="90" y="304"/>
                  </a:cubicBezTo>
                  <a:cubicBezTo>
                    <a:pt x="151" y="231"/>
                    <a:pt x="212" y="145"/>
                    <a:pt x="260" y="60"/>
                  </a:cubicBezTo>
                  <a:cubicBezTo>
                    <a:pt x="277" y="28"/>
                    <a:pt x="249"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09;p36">
              <a:extLst>
                <a:ext uri="{FF2B5EF4-FFF2-40B4-BE49-F238E27FC236}">
                  <a16:creationId xmlns:a16="http://schemas.microsoft.com/office/drawing/2014/main" id="{10FB8781-D21E-6C08-A7E4-95372B6A277D}"/>
                </a:ext>
              </a:extLst>
            </p:cNvPr>
            <p:cNvSpPr/>
            <p:nvPr/>
          </p:nvSpPr>
          <p:spPr>
            <a:xfrm>
              <a:off x="7407737" y="3383573"/>
              <a:ext cx="13880" cy="16587"/>
            </a:xfrm>
            <a:custGeom>
              <a:avLst/>
              <a:gdLst/>
              <a:ahLst/>
              <a:cxnLst/>
              <a:rect l="l" t="t" r="r" b="b"/>
              <a:pathLst>
                <a:path w="282" h="337" extrusionOk="0">
                  <a:moveTo>
                    <a:pt x="244" y="21"/>
                  </a:moveTo>
                  <a:cubicBezTo>
                    <a:pt x="257" y="32"/>
                    <a:pt x="268" y="45"/>
                    <a:pt x="257" y="69"/>
                  </a:cubicBezTo>
                  <a:cubicBezTo>
                    <a:pt x="195" y="167"/>
                    <a:pt x="147" y="240"/>
                    <a:pt x="98" y="313"/>
                  </a:cubicBezTo>
                  <a:cubicBezTo>
                    <a:pt x="86" y="318"/>
                    <a:pt x="77" y="321"/>
                    <a:pt x="68" y="321"/>
                  </a:cubicBezTo>
                  <a:cubicBezTo>
                    <a:pt x="59" y="321"/>
                    <a:pt x="50" y="318"/>
                    <a:pt x="38" y="313"/>
                  </a:cubicBezTo>
                  <a:cubicBezTo>
                    <a:pt x="25" y="313"/>
                    <a:pt x="25" y="300"/>
                    <a:pt x="38" y="276"/>
                  </a:cubicBezTo>
                  <a:cubicBezTo>
                    <a:pt x="74" y="203"/>
                    <a:pt x="122" y="130"/>
                    <a:pt x="195" y="32"/>
                  </a:cubicBezTo>
                  <a:cubicBezTo>
                    <a:pt x="208" y="21"/>
                    <a:pt x="220" y="21"/>
                    <a:pt x="220" y="21"/>
                  </a:cubicBezTo>
                  <a:close/>
                  <a:moveTo>
                    <a:pt x="227" y="0"/>
                  </a:moveTo>
                  <a:cubicBezTo>
                    <a:pt x="212" y="0"/>
                    <a:pt x="198" y="6"/>
                    <a:pt x="184" y="21"/>
                  </a:cubicBezTo>
                  <a:cubicBezTo>
                    <a:pt x="111" y="118"/>
                    <a:pt x="62" y="191"/>
                    <a:pt x="14" y="264"/>
                  </a:cubicBezTo>
                  <a:cubicBezTo>
                    <a:pt x="1" y="300"/>
                    <a:pt x="14" y="324"/>
                    <a:pt x="25" y="337"/>
                  </a:cubicBezTo>
                  <a:lnTo>
                    <a:pt x="62" y="337"/>
                  </a:lnTo>
                  <a:cubicBezTo>
                    <a:pt x="74" y="337"/>
                    <a:pt x="98" y="337"/>
                    <a:pt x="111" y="324"/>
                  </a:cubicBezTo>
                  <a:cubicBezTo>
                    <a:pt x="159" y="251"/>
                    <a:pt x="208" y="178"/>
                    <a:pt x="268" y="69"/>
                  </a:cubicBezTo>
                  <a:cubicBezTo>
                    <a:pt x="281" y="45"/>
                    <a:pt x="281" y="21"/>
                    <a:pt x="257" y="8"/>
                  </a:cubicBezTo>
                  <a:cubicBezTo>
                    <a:pt x="247" y="3"/>
                    <a:pt x="237"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10;p36">
              <a:extLst>
                <a:ext uri="{FF2B5EF4-FFF2-40B4-BE49-F238E27FC236}">
                  <a16:creationId xmlns:a16="http://schemas.microsoft.com/office/drawing/2014/main" id="{A1A0000F-36FF-E093-6438-E53D6F35C0CC}"/>
                </a:ext>
              </a:extLst>
            </p:cNvPr>
            <p:cNvSpPr/>
            <p:nvPr/>
          </p:nvSpPr>
          <p:spPr>
            <a:xfrm>
              <a:off x="7419501" y="3384016"/>
              <a:ext cx="13043" cy="16292"/>
            </a:xfrm>
            <a:custGeom>
              <a:avLst/>
              <a:gdLst/>
              <a:ahLst/>
              <a:cxnLst/>
              <a:rect l="l" t="t" r="r" b="b"/>
              <a:pathLst>
                <a:path w="265" h="331" extrusionOk="0">
                  <a:moveTo>
                    <a:pt x="216" y="1"/>
                  </a:moveTo>
                  <a:cubicBezTo>
                    <a:pt x="202" y="1"/>
                    <a:pt x="188" y="7"/>
                    <a:pt x="175" y="23"/>
                  </a:cubicBezTo>
                  <a:cubicBezTo>
                    <a:pt x="127" y="96"/>
                    <a:pt x="66" y="182"/>
                    <a:pt x="18" y="267"/>
                  </a:cubicBezTo>
                  <a:cubicBezTo>
                    <a:pt x="0" y="301"/>
                    <a:pt x="33" y="330"/>
                    <a:pt x="62" y="330"/>
                  </a:cubicBezTo>
                  <a:cubicBezTo>
                    <a:pt x="73" y="330"/>
                    <a:pt x="84" y="326"/>
                    <a:pt x="91" y="315"/>
                  </a:cubicBezTo>
                  <a:cubicBezTo>
                    <a:pt x="151" y="231"/>
                    <a:pt x="200" y="145"/>
                    <a:pt x="248" y="60"/>
                  </a:cubicBezTo>
                  <a:cubicBezTo>
                    <a:pt x="265" y="28"/>
                    <a:pt x="243"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311;p36">
              <a:extLst>
                <a:ext uri="{FF2B5EF4-FFF2-40B4-BE49-F238E27FC236}">
                  <a16:creationId xmlns:a16="http://schemas.microsoft.com/office/drawing/2014/main" id="{BA108E76-FAFF-7C85-3206-E68E4A82108D}"/>
                </a:ext>
              </a:extLst>
            </p:cNvPr>
            <p:cNvSpPr/>
            <p:nvPr/>
          </p:nvSpPr>
          <p:spPr>
            <a:xfrm>
              <a:off x="7419157" y="3383573"/>
              <a:ext cx="13782" cy="17178"/>
            </a:xfrm>
            <a:custGeom>
              <a:avLst/>
              <a:gdLst/>
              <a:ahLst/>
              <a:cxnLst/>
              <a:rect l="l" t="t" r="r" b="b"/>
              <a:pathLst>
                <a:path w="280" h="349" extrusionOk="0">
                  <a:moveTo>
                    <a:pt x="244" y="21"/>
                  </a:moveTo>
                  <a:cubicBezTo>
                    <a:pt x="255" y="32"/>
                    <a:pt x="255" y="45"/>
                    <a:pt x="244" y="69"/>
                  </a:cubicBezTo>
                  <a:cubicBezTo>
                    <a:pt x="195" y="167"/>
                    <a:pt x="146" y="240"/>
                    <a:pt x="98" y="313"/>
                  </a:cubicBezTo>
                  <a:cubicBezTo>
                    <a:pt x="90" y="327"/>
                    <a:pt x="79" y="333"/>
                    <a:pt x="69" y="333"/>
                  </a:cubicBezTo>
                  <a:cubicBezTo>
                    <a:pt x="61" y="333"/>
                    <a:pt x="54" y="330"/>
                    <a:pt x="49" y="324"/>
                  </a:cubicBezTo>
                  <a:cubicBezTo>
                    <a:pt x="36" y="313"/>
                    <a:pt x="25" y="300"/>
                    <a:pt x="36" y="276"/>
                  </a:cubicBezTo>
                  <a:cubicBezTo>
                    <a:pt x="73" y="203"/>
                    <a:pt x="122" y="130"/>
                    <a:pt x="195" y="32"/>
                  </a:cubicBezTo>
                  <a:cubicBezTo>
                    <a:pt x="195" y="21"/>
                    <a:pt x="207" y="21"/>
                    <a:pt x="219" y="21"/>
                  </a:cubicBezTo>
                  <a:close/>
                  <a:moveTo>
                    <a:pt x="219" y="0"/>
                  </a:moveTo>
                  <a:cubicBezTo>
                    <a:pt x="203" y="0"/>
                    <a:pt x="185" y="6"/>
                    <a:pt x="171" y="21"/>
                  </a:cubicBezTo>
                  <a:cubicBezTo>
                    <a:pt x="109" y="118"/>
                    <a:pt x="61" y="191"/>
                    <a:pt x="12" y="276"/>
                  </a:cubicBezTo>
                  <a:cubicBezTo>
                    <a:pt x="0" y="300"/>
                    <a:pt x="12" y="324"/>
                    <a:pt x="36" y="337"/>
                  </a:cubicBezTo>
                  <a:cubicBezTo>
                    <a:pt x="49" y="349"/>
                    <a:pt x="49" y="349"/>
                    <a:pt x="61" y="349"/>
                  </a:cubicBezTo>
                  <a:cubicBezTo>
                    <a:pt x="85" y="349"/>
                    <a:pt x="98" y="337"/>
                    <a:pt x="109" y="324"/>
                  </a:cubicBezTo>
                  <a:cubicBezTo>
                    <a:pt x="158" y="251"/>
                    <a:pt x="207" y="167"/>
                    <a:pt x="268" y="69"/>
                  </a:cubicBezTo>
                  <a:cubicBezTo>
                    <a:pt x="280" y="45"/>
                    <a:pt x="268" y="21"/>
                    <a:pt x="244" y="8"/>
                  </a:cubicBezTo>
                  <a:cubicBezTo>
                    <a:pt x="238" y="3"/>
                    <a:pt x="229" y="0"/>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312;p36">
              <a:extLst>
                <a:ext uri="{FF2B5EF4-FFF2-40B4-BE49-F238E27FC236}">
                  <a16:creationId xmlns:a16="http://schemas.microsoft.com/office/drawing/2014/main" id="{FAEB11BA-4B63-5075-6A8D-684B2C53900E}"/>
                </a:ext>
              </a:extLst>
            </p:cNvPr>
            <p:cNvSpPr/>
            <p:nvPr/>
          </p:nvSpPr>
          <p:spPr>
            <a:xfrm>
              <a:off x="7432742" y="3382638"/>
              <a:ext cx="11813" cy="16292"/>
            </a:xfrm>
            <a:custGeom>
              <a:avLst/>
              <a:gdLst/>
              <a:ahLst/>
              <a:cxnLst/>
              <a:rect l="l" t="t" r="r" b="b"/>
              <a:pathLst>
                <a:path w="240" h="331" extrusionOk="0">
                  <a:moveTo>
                    <a:pt x="179" y="0"/>
                  </a:moveTo>
                  <a:cubicBezTo>
                    <a:pt x="167" y="0"/>
                    <a:pt x="156" y="5"/>
                    <a:pt x="150" y="15"/>
                  </a:cubicBezTo>
                  <a:cubicBezTo>
                    <a:pt x="101" y="100"/>
                    <a:pt x="52" y="186"/>
                    <a:pt x="16" y="270"/>
                  </a:cubicBezTo>
                  <a:cubicBezTo>
                    <a:pt x="0" y="303"/>
                    <a:pt x="27" y="330"/>
                    <a:pt x="54" y="330"/>
                  </a:cubicBezTo>
                  <a:cubicBezTo>
                    <a:pt x="68" y="330"/>
                    <a:pt x="81" y="323"/>
                    <a:pt x="89" y="307"/>
                  </a:cubicBezTo>
                  <a:cubicBezTo>
                    <a:pt x="138" y="234"/>
                    <a:pt x="187" y="149"/>
                    <a:pt x="223" y="64"/>
                  </a:cubicBezTo>
                  <a:cubicBezTo>
                    <a:pt x="240" y="29"/>
                    <a:pt x="207"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13;p36">
              <a:extLst>
                <a:ext uri="{FF2B5EF4-FFF2-40B4-BE49-F238E27FC236}">
                  <a16:creationId xmlns:a16="http://schemas.microsoft.com/office/drawing/2014/main" id="{8B182779-96CF-4B6F-67F6-38732E3348F0}"/>
                </a:ext>
              </a:extLst>
            </p:cNvPr>
            <p:cNvSpPr/>
            <p:nvPr/>
          </p:nvSpPr>
          <p:spPr>
            <a:xfrm>
              <a:off x="7432299" y="3382392"/>
              <a:ext cx="12600" cy="17178"/>
            </a:xfrm>
            <a:custGeom>
              <a:avLst/>
              <a:gdLst/>
              <a:ahLst/>
              <a:cxnLst/>
              <a:rect l="l" t="t" r="r" b="b"/>
              <a:pathLst>
                <a:path w="256" h="349" extrusionOk="0">
                  <a:moveTo>
                    <a:pt x="196" y="8"/>
                  </a:moveTo>
                  <a:lnTo>
                    <a:pt x="207" y="20"/>
                  </a:lnTo>
                  <a:cubicBezTo>
                    <a:pt x="220" y="20"/>
                    <a:pt x="232" y="45"/>
                    <a:pt x="220" y="69"/>
                  </a:cubicBezTo>
                  <a:lnTo>
                    <a:pt x="207" y="93"/>
                  </a:lnTo>
                  <a:lnTo>
                    <a:pt x="98" y="312"/>
                  </a:lnTo>
                  <a:cubicBezTo>
                    <a:pt x="91" y="326"/>
                    <a:pt x="80" y="332"/>
                    <a:pt x="69" y="332"/>
                  </a:cubicBezTo>
                  <a:cubicBezTo>
                    <a:pt x="62" y="332"/>
                    <a:pt x="54" y="329"/>
                    <a:pt x="50" y="324"/>
                  </a:cubicBezTo>
                  <a:cubicBezTo>
                    <a:pt x="37" y="312"/>
                    <a:pt x="25" y="300"/>
                    <a:pt x="37" y="275"/>
                  </a:cubicBezTo>
                  <a:lnTo>
                    <a:pt x="147" y="56"/>
                  </a:lnTo>
                  <a:lnTo>
                    <a:pt x="171" y="32"/>
                  </a:lnTo>
                  <a:cubicBezTo>
                    <a:pt x="171" y="20"/>
                    <a:pt x="183" y="8"/>
                    <a:pt x="196" y="8"/>
                  </a:cubicBezTo>
                  <a:close/>
                  <a:moveTo>
                    <a:pt x="190" y="0"/>
                  </a:moveTo>
                  <a:cubicBezTo>
                    <a:pt x="176" y="0"/>
                    <a:pt x="161" y="6"/>
                    <a:pt x="147" y="20"/>
                  </a:cubicBezTo>
                  <a:lnTo>
                    <a:pt x="134" y="45"/>
                  </a:lnTo>
                  <a:cubicBezTo>
                    <a:pt x="98" y="118"/>
                    <a:pt x="50" y="191"/>
                    <a:pt x="13" y="275"/>
                  </a:cubicBezTo>
                  <a:cubicBezTo>
                    <a:pt x="1" y="300"/>
                    <a:pt x="13" y="324"/>
                    <a:pt x="37" y="337"/>
                  </a:cubicBezTo>
                  <a:cubicBezTo>
                    <a:pt x="50" y="348"/>
                    <a:pt x="61" y="348"/>
                    <a:pt x="61" y="348"/>
                  </a:cubicBezTo>
                  <a:cubicBezTo>
                    <a:pt x="86" y="348"/>
                    <a:pt x="98" y="337"/>
                    <a:pt x="110" y="324"/>
                  </a:cubicBezTo>
                  <a:cubicBezTo>
                    <a:pt x="147" y="251"/>
                    <a:pt x="183" y="178"/>
                    <a:pt x="232" y="105"/>
                  </a:cubicBezTo>
                  <a:lnTo>
                    <a:pt x="244" y="69"/>
                  </a:lnTo>
                  <a:cubicBezTo>
                    <a:pt x="256" y="45"/>
                    <a:pt x="244" y="20"/>
                    <a:pt x="220" y="8"/>
                  </a:cubicBezTo>
                  <a:cubicBezTo>
                    <a:pt x="210" y="3"/>
                    <a:pt x="200"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14;p36">
              <a:extLst>
                <a:ext uri="{FF2B5EF4-FFF2-40B4-BE49-F238E27FC236}">
                  <a16:creationId xmlns:a16="http://schemas.microsoft.com/office/drawing/2014/main" id="{BFC8C376-A853-927C-A8BB-5CDFF7C0EE61}"/>
                </a:ext>
              </a:extLst>
            </p:cNvPr>
            <p:cNvSpPr/>
            <p:nvPr/>
          </p:nvSpPr>
          <p:spPr>
            <a:xfrm>
              <a:off x="7446327" y="3381309"/>
              <a:ext cx="11911" cy="17768"/>
            </a:xfrm>
            <a:custGeom>
              <a:avLst/>
              <a:gdLst/>
              <a:ahLst/>
              <a:cxnLst/>
              <a:rect l="l" t="t" r="r" b="b"/>
              <a:pathLst>
                <a:path w="242" h="361" extrusionOk="0">
                  <a:moveTo>
                    <a:pt x="185" y="0"/>
                  </a:moveTo>
                  <a:cubicBezTo>
                    <a:pt x="174" y="0"/>
                    <a:pt x="163" y="5"/>
                    <a:pt x="154" y="18"/>
                  </a:cubicBezTo>
                  <a:cubicBezTo>
                    <a:pt x="81" y="103"/>
                    <a:pt x="20" y="200"/>
                    <a:pt x="8" y="310"/>
                  </a:cubicBezTo>
                  <a:cubicBezTo>
                    <a:pt x="0" y="340"/>
                    <a:pt x="25" y="361"/>
                    <a:pt x="51" y="361"/>
                  </a:cubicBezTo>
                  <a:cubicBezTo>
                    <a:pt x="67" y="361"/>
                    <a:pt x="83" y="353"/>
                    <a:pt x="92" y="334"/>
                  </a:cubicBezTo>
                  <a:cubicBezTo>
                    <a:pt x="117" y="237"/>
                    <a:pt x="154" y="151"/>
                    <a:pt x="214" y="78"/>
                  </a:cubicBezTo>
                  <a:cubicBezTo>
                    <a:pt x="241" y="42"/>
                    <a:pt x="215"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315;p36">
              <a:extLst>
                <a:ext uri="{FF2B5EF4-FFF2-40B4-BE49-F238E27FC236}">
                  <a16:creationId xmlns:a16="http://schemas.microsoft.com/office/drawing/2014/main" id="{EC7AADFD-B28C-303E-7A6D-CCBC4ABA98BC}"/>
                </a:ext>
              </a:extLst>
            </p:cNvPr>
            <p:cNvSpPr/>
            <p:nvPr/>
          </p:nvSpPr>
          <p:spPr>
            <a:xfrm>
              <a:off x="7445490" y="3380866"/>
              <a:ext cx="12600" cy="18704"/>
            </a:xfrm>
            <a:custGeom>
              <a:avLst/>
              <a:gdLst/>
              <a:ahLst/>
              <a:cxnLst/>
              <a:rect l="l" t="t" r="r" b="b"/>
              <a:pathLst>
                <a:path w="256" h="380" extrusionOk="0">
                  <a:moveTo>
                    <a:pt x="191" y="21"/>
                  </a:moveTo>
                  <a:cubicBezTo>
                    <a:pt x="203" y="21"/>
                    <a:pt x="211" y="27"/>
                    <a:pt x="219" y="27"/>
                  </a:cubicBezTo>
                  <a:cubicBezTo>
                    <a:pt x="231" y="39"/>
                    <a:pt x="244" y="63"/>
                    <a:pt x="219" y="76"/>
                  </a:cubicBezTo>
                  <a:cubicBezTo>
                    <a:pt x="171" y="149"/>
                    <a:pt x="134" y="233"/>
                    <a:pt x="98" y="331"/>
                  </a:cubicBezTo>
                  <a:cubicBezTo>
                    <a:pt x="89" y="348"/>
                    <a:pt x="80" y="360"/>
                    <a:pt x="71" y="360"/>
                  </a:cubicBezTo>
                  <a:cubicBezTo>
                    <a:pt x="68" y="360"/>
                    <a:pt x="64" y="358"/>
                    <a:pt x="61" y="355"/>
                  </a:cubicBezTo>
                  <a:cubicBezTo>
                    <a:pt x="37" y="355"/>
                    <a:pt x="25" y="343"/>
                    <a:pt x="25" y="319"/>
                  </a:cubicBezTo>
                  <a:cubicBezTo>
                    <a:pt x="49" y="222"/>
                    <a:pt x="98" y="124"/>
                    <a:pt x="171" y="27"/>
                  </a:cubicBezTo>
                  <a:cubicBezTo>
                    <a:pt x="179" y="23"/>
                    <a:pt x="186" y="21"/>
                    <a:pt x="191" y="21"/>
                  </a:cubicBezTo>
                  <a:close/>
                  <a:moveTo>
                    <a:pt x="189" y="1"/>
                  </a:moveTo>
                  <a:cubicBezTo>
                    <a:pt x="179" y="1"/>
                    <a:pt x="168" y="4"/>
                    <a:pt x="158" y="14"/>
                  </a:cubicBezTo>
                  <a:cubicBezTo>
                    <a:pt x="85" y="112"/>
                    <a:pt x="37" y="209"/>
                    <a:pt x="12" y="319"/>
                  </a:cubicBezTo>
                  <a:cubicBezTo>
                    <a:pt x="1" y="343"/>
                    <a:pt x="25" y="368"/>
                    <a:pt x="49" y="379"/>
                  </a:cubicBezTo>
                  <a:lnTo>
                    <a:pt x="61" y="379"/>
                  </a:lnTo>
                  <a:cubicBezTo>
                    <a:pt x="85" y="379"/>
                    <a:pt x="109" y="368"/>
                    <a:pt x="109" y="343"/>
                  </a:cubicBezTo>
                  <a:cubicBezTo>
                    <a:pt x="146" y="246"/>
                    <a:pt x="182" y="160"/>
                    <a:pt x="231" y="87"/>
                  </a:cubicBezTo>
                  <a:cubicBezTo>
                    <a:pt x="255" y="63"/>
                    <a:pt x="244" y="27"/>
                    <a:pt x="231" y="14"/>
                  </a:cubicBezTo>
                  <a:cubicBezTo>
                    <a:pt x="217" y="8"/>
                    <a:pt x="203"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316;p36">
              <a:extLst>
                <a:ext uri="{FF2B5EF4-FFF2-40B4-BE49-F238E27FC236}">
                  <a16:creationId xmlns:a16="http://schemas.microsoft.com/office/drawing/2014/main" id="{14E8BD33-F8BA-BE7D-300B-60AAAA0E6890}"/>
                </a:ext>
              </a:extLst>
            </p:cNvPr>
            <p:cNvSpPr/>
            <p:nvPr/>
          </p:nvSpPr>
          <p:spPr>
            <a:xfrm>
              <a:off x="7458239" y="3381014"/>
              <a:ext cx="13978" cy="19097"/>
            </a:xfrm>
            <a:custGeom>
              <a:avLst/>
              <a:gdLst/>
              <a:ahLst/>
              <a:cxnLst/>
              <a:rect l="l" t="t" r="r" b="b"/>
              <a:pathLst>
                <a:path w="284" h="388" extrusionOk="0">
                  <a:moveTo>
                    <a:pt x="217" y="0"/>
                  </a:moveTo>
                  <a:cubicBezTo>
                    <a:pt x="208" y="0"/>
                    <a:pt x="199" y="4"/>
                    <a:pt x="191" y="11"/>
                  </a:cubicBezTo>
                  <a:cubicBezTo>
                    <a:pt x="118" y="121"/>
                    <a:pt x="58" y="219"/>
                    <a:pt x="9" y="340"/>
                  </a:cubicBezTo>
                  <a:cubicBezTo>
                    <a:pt x="1" y="364"/>
                    <a:pt x="29" y="388"/>
                    <a:pt x="57" y="388"/>
                  </a:cubicBezTo>
                  <a:cubicBezTo>
                    <a:pt x="71" y="388"/>
                    <a:pt x="85" y="381"/>
                    <a:pt x="94" y="365"/>
                  </a:cubicBezTo>
                  <a:cubicBezTo>
                    <a:pt x="142" y="267"/>
                    <a:pt x="191" y="157"/>
                    <a:pt x="264" y="73"/>
                  </a:cubicBezTo>
                  <a:cubicBezTo>
                    <a:pt x="283" y="44"/>
                    <a:pt x="250" y="0"/>
                    <a:pt x="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317;p36">
              <a:extLst>
                <a:ext uri="{FF2B5EF4-FFF2-40B4-BE49-F238E27FC236}">
                  <a16:creationId xmlns:a16="http://schemas.microsoft.com/office/drawing/2014/main" id="{E1E07D2C-2256-D1D3-B0B5-01ED3F015612}"/>
                </a:ext>
              </a:extLst>
            </p:cNvPr>
            <p:cNvSpPr/>
            <p:nvPr/>
          </p:nvSpPr>
          <p:spPr>
            <a:xfrm>
              <a:off x="7458042" y="3380669"/>
              <a:ext cx="14421" cy="20082"/>
            </a:xfrm>
            <a:custGeom>
              <a:avLst/>
              <a:gdLst/>
              <a:ahLst/>
              <a:cxnLst/>
              <a:rect l="l" t="t" r="r" b="b"/>
              <a:pathLst>
                <a:path w="293" h="408" extrusionOk="0">
                  <a:moveTo>
                    <a:pt x="227" y="22"/>
                  </a:moveTo>
                  <a:cubicBezTo>
                    <a:pt x="235" y="22"/>
                    <a:pt x="244" y="25"/>
                    <a:pt x="256" y="31"/>
                  </a:cubicBezTo>
                  <a:cubicBezTo>
                    <a:pt x="268" y="43"/>
                    <a:pt x="268" y="55"/>
                    <a:pt x="256" y="67"/>
                  </a:cubicBezTo>
                  <a:cubicBezTo>
                    <a:pt x="195" y="153"/>
                    <a:pt x="146" y="262"/>
                    <a:pt x="86" y="372"/>
                  </a:cubicBezTo>
                  <a:cubicBezTo>
                    <a:pt x="86" y="386"/>
                    <a:pt x="78" y="392"/>
                    <a:pt x="68" y="392"/>
                  </a:cubicBezTo>
                  <a:cubicBezTo>
                    <a:pt x="62" y="392"/>
                    <a:pt x="54" y="389"/>
                    <a:pt x="49" y="383"/>
                  </a:cubicBezTo>
                  <a:cubicBezTo>
                    <a:pt x="25" y="383"/>
                    <a:pt x="13" y="359"/>
                    <a:pt x="25" y="347"/>
                  </a:cubicBezTo>
                  <a:cubicBezTo>
                    <a:pt x="62" y="237"/>
                    <a:pt x="122" y="128"/>
                    <a:pt x="208" y="31"/>
                  </a:cubicBezTo>
                  <a:cubicBezTo>
                    <a:pt x="213" y="25"/>
                    <a:pt x="220" y="22"/>
                    <a:pt x="227" y="22"/>
                  </a:cubicBezTo>
                  <a:close/>
                  <a:moveTo>
                    <a:pt x="226" y="0"/>
                  </a:moveTo>
                  <a:cubicBezTo>
                    <a:pt x="213" y="0"/>
                    <a:pt x="201" y="6"/>
                    <a:pt x="195" y="18"/>
                  </a:cubicBezTo>
                  <a:cubicBezTo>
                    <a:pt x="110" y="128"/>
                    <a:pt x="49" y="226"/>
                    <a:pt x="13" y="335"/>
                  </a:cubicBezTo>
                  <a:cubicBezTo>
                    <a:pt x="0" y="372"/>
                    <a:pt x="13" y="396"/>
                    <a:pt x="37" y="408"/>
                  </a:cubicBezTo>
                  <a:lnTo>
                    <a:pt x="62" y="408"/>
                  </a:lnTo>
                  <a:cubicBezTo>
                    <a:pt x="86" y="408"/>
                    <a:pt x="98" y="396"/>
                    <a:pt x="110" y="383"/>
                  </a:cubicBezTo>
                  <a:cubicBezTo>
                    <a:pt x="159" y="262"/>
                    <a:pt x="208" y="164"/>
                    <a:pt x="281" y="80"/>
                  </a:cubicBezTo>
                  <a:cubicBezTo>
                    <a:pt x="292" y="55"/>
                    <a:pt x="281" y="31"/>
                    <a:pt x="256" y="18"/>
                  </a:cubicBezTo>
                  <a:cubicBezTo>
                    <a:pt x="250" y="6"/>
                    <a:pt x="238" y="0"/>
                    <a:pt x="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318;p36">
              <a:extLst>
                <a:ext uri="{FF2B5EF4-FFF2-40B4-BE49-F238E27FC236}">
                  <a16:creationId xmlns:a16="http://schemas.microsoft.com/office/drawing/2014/main" id="{AAC0AF96-0417-D937-0B07-F8739B0B9670}"/>
                </a:ext>
              </a:extLst>
            </p:cNvPr>
            <p:cNvSpPr/>
            <p:nvPr/>
          </p:nvSpPr>
          <p:spPr>
            <a:xfrm>
              <a:off x="7474433" y="3379488"/>
              <a:ext cx="12699" cy="17227"/>
            </a:xfrm>
            <a:custGeom>
              <a:avLst/>
              <a:gdLst/>
              <a:ahLst/>
              <a:cxnLst/>
              <a:rect l="l" t="t" r="r" b="b"/>
              <a:pathLst>
                <a:path w="258" h="350" extrusionOk="0">
                  <a:moveTo>
                    <a:pt x="208" y="0"/>
                  </a:moveTo>
                  <a:cubicBezTo>
                    <a:pt x="198" y="0"/>
                    <a:pt x="188" y="6"/>
                    <a:pt x="178" y="18"/>
                  </a:cubicBezTo>
                  <a:cubicBezTo>
                    <a:pt x="105" y="104"/>
                    <a:pt x="57" y="188"/>
                    <a:pt x="8" y="298"/>
                  </a:cubicBezTo>
                  <a:cubicBezTo>
                    <a:pt x="1" y="328"/>
                    <a:pt x="30" y="349"/>
                    <a:pt x="57" y="349"/>
                  </a:cubicBezTo>
                  <a:cubicBezTo>
                    <a:pt x="73" y="349"/>
                    <a:pt x="89" y="341"/>
                    <a:pt x="94" y="323"/>
                  </a:cubicBezTo>
                  <a:cubicBezTo>
                    <a:pt x="130" y="237"/>
                    <a:pt x="178" y="152"/>
                    <a:pt x="239" y="79"/>
                  </a:cubicBezTo>
                  <a:cubicBezTo>
                    <a:pt x="258" y="43"/>
                    <a:pt x="235" y="0"/>
                    <a:pt x="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319;p36">
              <a:extLst>
                <a:ext uri="{FF2B5EF4-FFF2-40B4-BE49-F238E27FC236}">
                  <a16:creationId xmlns:a16="http://schemas.microsoft.com/office/drawing/2014/main" id="{76068B41-30BB-EACF-0C2F-A29836A6C062}"/>
                </a:ext>
              </a:extLst>
            </p:cNvPr>
            <p:cNvSpPr/>
            <p:nvPr/>
          </p:nvSpPr>
          <p:spPr>
            <a:xfrm>
              <a:off x="7474236" y="3379094"/>
              <a:ext cx="13191" cy="18064"/>
            </a:xfrm>
            <a:custGeom>
              <a:avLst/>
              <a:gdLst/>
              <a:ahLst/>
              <a:cxnLst/>
              <a:rect l="l" t="t" r="r" b="b"/>
              <a:pathLst>
                <a:path w="268" h="367" extrusionOk="0">
                  <a:moveTo>
                    <a:pt x="207" y="14"/>
                  </a:moveTo>
                  <a:cubicBezTo>
                    <a:pt x="219" y="14"/>
                    <a:pt x="219" y="26"/>
                    <a:pt x="231" y="26"/>
                  </a:cubicBezTo>
                  <a:cubicBezTo>
                    <a:pt x="243" y="39"/>
                    <a:pt x="243" y="63"/>
                    <a:pt x="231" y="75"/>
                  </a:cubicBezTo>
                  <a:cubicBezTo>
                    <a:pt x="182" y="148"/>
                    <a:pt x="134" y="233"/>
                    <a:pt x="98" y="318"/>
                  </a:cubicBezTo>
                  <a:cubicBezTo>
                    <a:pt x="88" y="336"/>
                    <a:pt x="73" y="347"/>
                    <a:pt x="56" y="347"/>
                  </a:cubicBezTo>
                  <a:cubicBezTo>
                    <a:pt x="49" y="347"/>
                    <a:pt x="43" y="346"/>
                    <a:pt x="36" y="342"/>
                  </a:cubicBezTo>
                  <a:cubicBezTo>
                    <a:pt x="36" y="342"/>
                    <a:pt x="12" y="331"/>
                    <a:pt x="25" y="306"/>
                  </a:cubicBezTo>
                  <a:cubicBezTo>
                    <a:pt x="61" y="209"/>
                    <a:pt x="109" y="123"/>
                    <a:pt x="182" y="26"/>
                  </a:cubicBezTo>
                  <a:cubicBezTo>
                    <a:pt x="195" y="26"/>
                    <a:pt x="207" y="14"/>
                    <a:pt x="207" y="14"/>
                  </a:cubicBezTo>
                  <a:close/>
                  <a:moveTo>
                    <a:pt x="201" y="0"/>
                  </a:moveTo>
                  <a:cubicBezTo>
                    <a:pt x="191" y="0"/>
                    <a:pt x="181" y="4"/>
                    <a:pt x="171" y="14"/>
                  </a:cubicBezTo>
                  <a:cubicBezTo>
                    <a:pt x="98" y="112"/>
                    <a:pt x="49" y="196"/>
                    <a:pt x="12" y="306"/>
                  </a:cubicBezTo>
                  <a:cubicBezTo>
                    <a:pt x="0" y="331"/>
                    <a:pt x="12" y="355"/>
                    <a:pt x="36" y="367"/>
                  </a:cubicBezTo>
                  <a:lnTo>
                    <a:pt x="61" y="367"/>
                  </a:lnTo>
                  <a:cubicBezTo>
                    <a:pt x="73" y="367"/>
                    <a:pt x="98" y="355"/>
                    <a:pt x="109" y="331"/>
                  </a:cubicBezTo>
                  <a:cubicBezTo>
                    <a:pt x="146" y="245"/>
                    <a:pt x="195" y="160"/>
                    <a:pt x="243" y="87"/>
                  </a:cubicBezTo>
                  <a:cubicBezTo>
                    <a:pt x="268" y="63"/>
                    <a:pt x="255" y="26"/>
                    <a:pt x="231" y="14"/>
                  </a:cubicBezTo>
                  <a:cubicBezTo>
                    <a:pt x="224" y="7"/>
                    <a:pt x="213" y="0"/>
                    <a:pt x="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320;p36">
              <a:extLst>
                <a:ext uri="{FF2B5EF4-FFF2-40B4-BE49-F238E27FC236}">
                  <a16:creationId xmlns:a16="http://schemas.microsoft.com/office/drawing/2014/main" id="{A948D96F-1849-866F-3C3F-C60044DD12B2}"/>
                </a:ext>
              </a:extLst>
            </p:cNvPr>
            <p:cNvSpPr/>
            <p:nvPr/>
          </p:nvSpPr>
          <p:spPr>
            <a:xfrm>
              <a:off x="7488215" y="3382490"/>
              <a:ext cx="11911" cy="16587"/>
            </a:xfrm>
            <a:custGeom>
              <a:avLst/>
              <a:gdLst/>
              <a:ahLst/>
              <a:cxnLst/>
              <a:rect l="l" t="t" r="r" b="b"/>
              <a:pathLst>
                <a:path w="242" h="337" extrusionOk="0">
                  <a:moveTo>
                    <a:pt x="185" y="0"/>
                  </a:moveTo>
                  <a:cubicBezTo>
                    <a:pt x="175" y="0"/>
                    <a:pt x="163" y="6"/>
                    <a:pt x="154" y="18"/>
                  </a:cubicBezTo>
                  <a:cubicBezTo>
                    <a:pt x="93" y="91"/>
                    <a:pt x="32" y="189"/>
                    <a:pt x="8" y="286"/>
                  </a:cubicBezTo>
                  <a:cubicBezTo>
                    <a:pt x="0" y="316"/>
                    <a:pt x="25" y="337"/>
                    <a:pt x="51" y="337"/>
                  </a:cubicBezTo>
                  <a:cubicBezTo>
                    <a:pt x="67" y="337"/>
                    <a:pt x="83" y="329"/>
                    <a:pt x="93" y="310"/>
                  </a:cubicBezTo>
                  <a:cubicBezTo>
                    <a:pt x="130" y="225"/>
                    <a:pt x="166" y="152"/>
                    <a:pt x="214" y="79"/>
                  </a:cubicBezTo>
                  <a:cubicBezTo>
                    <a:pt x="242" y="43"/>
                    <a:pt x="215"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321;p36">
              <a:extLst>
                <a:ext uri="{FF2B5EF4-FFF2-40B4-BE49-F238E27FC236}">
                  <a16:creationId xmlns:a16="http://schemas.microsoft.com/office/drawing/2014/main" id="{1BDAB777-5E66-45DB-B68A-B6354E140795}"/>
                </a:ext>
              </a:extLst>
            </p:cNvPr>
            <p:cNvSpPr/>
            <p:nvPr/>
          </p:nvSpPr>
          <p:spPr>
            <a:xfrm>
              <a:off x="7487969" y="3382047"/>
              <a:ext cx="12650" cy="17522"/>
            </a:xfrm>
            <a:custGeom>
              <a:avLst/>
              <a:gdLst/>
              <a:ahLst/>
              <a:cxnLst/>
              <a:rect l="l" t="t" r="r" b="b"/>
              <a:pathLst>
                <a:path w="257" h="356" extrusionOk="0">
                  <a:moveTo>
                    <a:pt x="195" y="15"/>
                  </a:moveTo>
                  <a:lnTo>
                    <a:pt x="208" y="27"/>
                  </a:lnTo>
                  <a:cubicBezTo>
                    <a:pt x="219" y="39"/>
                    <a:pt x="232" y="63"/>
                    <a:pt x="219" y="76"/>
                  </a:cubicBezTo>
                  <a:cubicBezTo>
                    <a:pt x="159" y="149"/>
                    <a:pt x="122" y="222"/>
                    <a:pt x="86" y="307"/>
                  </a:cubicBezTo>
                  <a:cubicBezTo>
                    <a:pt x="86" y="324"/>
                    <a:pt x="73" y="336"/>
                    <a:pt x="57" y="336"/>
                  </a:cubicBezTo>
                  <a:cubicBezTo>
                    <a:pt x="51" y="336"/>
                    <a:pt x="44" y="334"/>
                    <a:pt x="37" y="331"/>
                  </a:cubicBezTo>
                  <a:cubicBezTo>
                    <a:pt x="25" y="331"/>
                    <a:pt x="13" y="319"/>
                    <a:pt x="25" y="295"/>
                  </a:cubicBezTo>
                  <a:cubicBezTo>
                    <a:pt x="49" y="198"/>
                    <a:pt x="98" y="112"/>
                    <a:pt x="171" y="27"/>
                  </a:cubicBezTo>
                  <a:cubicBezTo>
                    <a:pt x="171" y="27"/>
                    <a:pt x="183" y="15"/>
                    <a:pt x="195" y="15"/>
                  </a:cubicBezTo>
                  <a:close/>
                  <a:moveTo>
                    <a:pt x="189" y="1"/>
                  </a:moveTo>
                  <a:cubicBezTo>
                    <a:pt x="179" y="1"/>
                    <a:pt x="169" y="5"/>
                    <a:pt x="159" y="15"/>
                  </a:cubicBezTo>
                  <a:cubicBezTo>
                    <a:pt x="86" y="100"/>
                    <a:pt x="25" y="198"/>
                    <a:pt x="0" y="295"/>
                  </a:cubicBezTo>
                  <a:cubicBezTo>
                    <a:pt x="0" y="319"/>
                    <a:pt x="13" y="344"/>
                    <a:pt x="37" y="355"/>
                  </a:cubicBezTo>
                  <a:lnTo>
                    <a:pt x="49" y="355"/>
                  </a:lnTo>
                  <a:cubicBezTo>
                    <a:pt x="73" y="355"/>
                    <a:pt x="98" y="344"/>
                    <a:pt x="110" y="319"/>
                  </a:cubicBezTo>
                  <a:cubicBezTo>
                    <a:pt x="135" y="222"/>
                    <a:pt x="183" y="149"/>
                    <a:pt x="232" y="88"/>
                  </a:cubicBezTo>
                  <a:cubicBezTo>
                    <a:pt x="256" y="63"/>
                    <a:pt x="244" y="27"/>
                    <a:pt x="219" y="15"/>
                  </a:cubicBezTo>
                  <a:cubicBezTo>
                    <a:pt x="213" y="8"/>
                    <a:pt x="202"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322;p36">
              <a:extLst>
                <a:ext uri="{FF2B5EF4-FFF2-40B4-BE49-F238E27FC236}">
                  <a16:creationId xmlns:a16="http://schemas.microsoft.com/office/drawing/2014/main" id="{1C82E551-0A47-63DE-8CE8-5E34C55E1910}"/>
                </a:ext>
              </a:extLst>
            </p:cNvPr>
            <p:cNvSpPr/>
            <p:nvPr/>
          </p:nvSpPr>
          <p:spPr>
            <a:xfrm>
              <a:off x="7502538" y="3380423"/>
              <a:ext cx="11025" cy="17621"/>
            </a:xfrm>
            <a:custGeom>
              <a:avLst/>
              <a:gdLst/>
              <a:ahLst/>
              <a:cxnLst/>
              <a:rect l="l" t="t" r="r" b="b"/>
              <a:pathLst>
                <a:path w="224" h="358" extrusionOk="0">
                  <a:moveTo>
                    <a:pt x="166" y="1"/>
                  </a:moveTo>
                  <a:cubicBezTo>
                    <a:pt x="152" y="1"/>
                    <a:pt x="139" y="7"/>
                    <a:pt x="131" y="23"/>
                  </a:cubicBezTo>
                  <a:cubicBezTo>
                    <a:pt x="94" y="121"/>
                    <a:pt x="45" y="206"/>
                    <a:pt x="9" y="304"/>
                  </a:cubicBezTo>
                  <a:cubicBezTo>
                    <a:pt x="1" y="336"/>
                    <a:pt x="30" y="358"/>
                    <a:pt x="58" y="358"/>
                  </a:cubicBezTo>
                  <a:cubicBezTo>
                    <a:pt x="72" y="358"/>
                    <a:pt x="85" y="352"/>
                    <a:pt x="94" y="340"/>
                  </a:cubicBezTo>
                  <a:cubicBezTo>
                    <a:pt x="131" y="242"/>
                    <a:pt x="179" y="145"/>
                    <a:pt x="215" y="60"/>
                  </a:cubicBezTo>
                  <a:cubicBezTo>
                    <a:pt x="224" y="28"/>
                    <a:pt x="194"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23;p36">
              <a:extLst>
                <a:ext uri="{FF2B5EF4-FFF2-40B4-BE49-F238E27FC236}">
                  <a16:creationId xmlns:a16="http://schemas.microsoft.com/office/drawing/2014/main" id="{F602D9DF-D9B4-6BCA-11A7-333D98D2A6C6}"/>
                </a:ext>
              </a:extLst>
            </p:cNvPr>
            <p:cNvSpPr/>
            <p:nvPr/>
          </p:nvSpPr>
          <p:spPr>
            <a:xfrm>
              <a:off x="7502341" y="3380128"/>
              <a:ext cx="11419" cy="18211"/>
            </a:xfrm>
            <a:custGeom>
              <a:avLst/>
              <a:gdLst/>
              <a:ahLst/>
              <a:cxnLst/>
              <a:rect l="l" t="t" r="r" b="b"/>
              <a:pathLst>
                <a:path w="232" h="370" extrusionOk="0">
                  <a:moveTo>
                    <a:pt x="183" y="18"/>
                  </a:moveTo>
                  <a:cubicBezTo>
                    <a:pt x="208" y="29"/>
                    <a:pt x="219" y="42"/>
                    <a:pt x="208" y="54"/>
                  </a:cubicBezTo>
                  <a:cubicBezTo>
                    <a:pt x="171" y="139"/>
                    <a:pt x="135" y="237"/>
                    <a:pt x="86" y="334"/>
                  </a:cubicBezTo>
                  <a:cubicBezTo>
                    <a:pt x="79" y="348"/>
                    <a:pt x="72" y="354"/>
                    <a:pt x="65" y="354"/>
                  </a:cubicBezTo>
                  <a:cubicBezTo>
                    <a:pt x="59" y="354"/>
                    <a:pt x="54" y="351"/>
                    <a:pt x="49" y="346"/>
                  </a:cubicBezTo>
                  <a:cubicBezTo>
                    <a:pt x="25" y="346"/>
                    <a:pt x="13" y="334"/>
                    <a:pt x="25" y="310"/>
                  </a:cubicBezTo>
                  <a:cubicBezTo>
                    <a:pt x="62" y="224"/>
                    <a:pt x="98" y="139"/>
                    <a:pt x="146" y="29"/>
                  </a:cubicBezTo>
                  <a:cubicBezTo>
                    <a:pt x="146" y="18"/>
                    <a:pt x="159" y="18"/>
                    <a:pt x="171" y="18"/>
                  </a:cubicBezTo>
                  <a:close/>
                  <a:moveTo>
                    <a:pt x="176" y="1"/>
                  </a:moveTo>
                  <a:cubicBezTo>
                    <a:pt x="159" y="1"/>
                    <a:pt x="143" y="12"/>
                    <a:pt x="135" y="29"/>
                  </a:cubicBezTo>
                  <a:cubicBezTo>
                    <a:pt x="86" y="127"/>
                    <a:pt x="37" y="224"/>
                    <a:pt x="13" y="310"/>
                  </a:cubicBezTo>
                  <a:cubicBezTo>
                    <a:pt x="0" y="334"/>
                    <a:pt x="13" y="358"/>
                    <a:pt x="37" y="370"/>
                  </a:cubicBezTo>
                  <a:lnTo>
                    <a:pt x="62" y="370"/>
                  </a:lnTo>
                  <a:cubicBezTo>
                    <a:pt x="73" y="370"/>
                    <a:pt x="98" y="358"/>
                    <a:pt x="98" y="346"/>
                  </a:cubicBezTo>
                  <a:cubicBezTo>
                    <a:pt x="146" y="248"/>
                    <a:pt x="195" y="139"/>
                    <a:pt x="219" y="66"/>
                  </a:cubicBezTo>
                  <a:cubicBezTo>
                    <a:pt x="232" y="42"/>
                    <a:pt x="219" y="18"/>
                    <a:pt x="195" y="5"/>
                  </a:cubicBezTo>
                  <a:cubicBezTo>
                    <a:pt x="188" y="2"/>
                    <a:pt x="182" y="1"/>
                    <a:pt x="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24;p36">
              <a:extLst>
                <a:ext uri="{FF2B5EF4-FFF2-40B4-BE49-F238E27FC236}">
                  <a16:creationId xmlns:a16="http://schemas.microsoft.com/office/drawing/2014/main" id="{E01C5A86-0772-9DA9-CBAB-1D549F3ACD12}"/>
                </a:ext>
              </a:extLst>
            </p:cNvPr>
            <p:cNvSpPr/>
            <p:nvPr/>
          </p:nvSpPr>
          <p:spPr>
            <a:xfrm>
              <a:off x="7516124" y="3382490"/>
              <a:ext cx="10927" cy="17473"/>
            </a:xfrm>
            <a:custGeom>
              <a:avLst/>
              <a:gdLst/>
              <a:ahLst/>
              <a:cxnLst/>
              <a:rect l="l" t="t" r="r" b="b"/>
              <a:pathLst>
                <a:path w="222" h="355" extrusionOk="0">
                  <a:moveTo>
                    <a:pt x="165" y="0"/>
                  </a:moveTo>
                  <a:cubicBezTo>
                    <a:pt x="155" y="0"/>
                    <a:pt x="143" y="6"/>
                    <a:pt x="134" y="18"/>
                  </a:cubicBezTo>
                  <a:cubicBezTo>
                    <a:pt x="61" y="103"/>
                    <a:pt x="12" y="200"/>
                    <a:pt x="1" y="322"/>
                  </a:cubicBezTo>
                  <a:cubicBezTo>
                    <a:pt x="1" y="342"/>
                    <a:pt x="21" y="354"/>
                    <a:pt x="42" y="354"/>
                  </a:cubicBezTo>
                  <a:cubicBezTo>
                    <a:pt x="61" y="354"/>
                    <a:pt x="80" y="345"/>
                    <a:pt x="85" y="322"/>
                  </a:cubicBezTo>
                  <a:cubicBezTo>
                    <a:pt x="110" y="237"/>
                    <a:pt x="134" y="152"/>
                    <a:pt x="195" y="79"/>
                  </a:cubicBezTo>
                  <a:cubicBezTo>
                    <a:pt x="222" y="43"/>
                    <a:pt x="19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25;p36">
              <a:extLst>
                <a:ext uri="{FF2B5EF4-FFF2-40B4-BE49-F238E27FC236}">
                  <a16:creationId xmlns:a16="http://schemas.microsoft.com/office/drawing/2014/main" id="{554D28F1-EC8A-8067-56D7-F088CEC182B4}"/>
                </a:ext>
              </a:extLst>
            </p:cNvPr>
            <p:cNvSpPr/>
            <p:nvPr/>
          </p:nvSpPr>
          <p:spPr>
            <a:xfrm>
              <a:off x="7515484" y="3382392"/>
              <a:ext cx="11468" cy="18359"/>
            </a:xfrm>
            <a:custGeom>
              <a:avLst/>
              <a:gdLst/>
              <a:ahLst/>
              <a:cxnLst/>
              <a:rect l="l" t="t" r="r" b="b"/>
              <a:pathLst>
                <a:path w="233" h="373" extrusionOk="0">
                  <a:moveTo>
                    <a:pt x="195" y="20"/>
                  </a:moveTo>
                  <a:cubicBezTo>
                    <a:pt x="208" y="32"/>
                    <a:pt x="208" y="56"/>
                    <a:pt x="195" y="81"/>
                  </a:cubicBezTo>
                  <a:cubicBezTo>
                    <a:pt x="147" y="142"/>
                    <a:pt x="111" y="227"/>
                    <a:pt x="87" y="324"/>
                  </a:cubicBezTo>
                  <a:cubicBezTo>
                    <a:pt x="87" y="348"/>
                    <a:pt x="62" y="348"/>
                    <a:pt x="50" y="348"/>
                  </a:cubicBezTo>
                  <a:cubicBezTo>
                    <a:pt x="38" y="348"/>
                    <a:pt x="25" y="337"/>
                    <a:pt x="25" y="324"/>
                  </a:cubicBezTo>
                  <a:cubicBezTo>
                    <a:pt x="38" y="215"/>
                    <a:pt x="74" y="118"/>
                    <a:pt x="147" y="20"/>
                  </a:cubicBezTo>
                  <a:close/>
                  <a:moveTo>
                    <a:pt x="178" y="0"/>
                  </a:moveTo>
                  <a:cubicBezTo>
                    <a:pt x="164" y="0"/>
                    <a:pt x="150" y="6"/>
                    <a:pt x="135" y="20"/>
                  </a:cubicBezTo>
                  <a:cubicBezTo>
                    <a:pt x="62" y="105"/>
                    <a:pt x="14" y="202"/>
                    <a:pt x="1" y="312"/>
                  </a:cubicBezTo>
                  <a:cubicBezTo>
                    <a:pt x="1" y="348"/>
                    <a:pt x="25" y="361"/>
                    <a:pt x="50" y="373"/>
                  </a:cubicBezTo>
                  <a:lnTo>
                    <a:pt x="62" y="373"/>
                  </a:lnTo>
                  <a:cubicBezTo>
                    <a:pt x="74" y="373"/>
                    <a:pt x="98" y="361"/>
                    <a:pt x="111" y="337"/>
                  </a:cubicBezTo>
                  <a:cubicBezTo>
                    <a:pt x="123" y="227"/>
                    <a:pt x="159" y="154"/>
                    <a:pt x="208" y="81"/>
                  </a:cubicBezTo>
                  <a:cubicBezTo>
                    <a:pt x="232" y="56"/>
                    <a:pt x="220" y="20"/>
                    <a:pt x="208" y="8"/>
                  </a:cubicBezTo>
                  <a:cubicBezTo>
                    <a:pt x="198" y="3"/>
                    <a:pt x="188"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26;p36">
              <a:extLst>
                <a:ext uri="{FF2B5EF4-FFF2-40B4-BE49-F238E27FC236}">
                  <a16:creationId xmlns:a16="http://schemas.microsoft.com/office/drawing/2014/main" id="{C5EBC868-E7BE-0918-472B-8AFFAD31B592}"/>
                </a:ext>
              </a:extLst>
            </p:cNvPr>
            <p:cNvSpPr/>
            <p:nvPr/>
          </p:nvSpPr>
          <p:spPr>
            <a:xfrm>
              <a:off x="7529512" y="3380423"/>
              <a:ext cx="11813" cy="18654"/>
            </a:xfrm>
            <a:custGeom>
              <a:avLst/>
              <a:gdLst/>
              <a:ahLst/>
              <a:cxnLst/>
              <a:rect l="l" t="t" r="r" b="b"/>
              <a:pathLst>
                <a:path w="240" h="379" extrusionOk="0">
                  <a:moveTo>
                    <a:pt x="185" y="1"/>
                  </a:moveTo>
                  <a:cubicBezTo>
                    <a:pt x="170" y="1"/>
                    <a:pt x="154" y="7"/>
                    <a:pt x="142" y="23"/>
                  </a:cubicBezTo>
                  <a:cubicBezTo>
                    <a:pt x="69" y="109"/>
                    <a:pt x="32" y="218"/>
                    <a:pt x="8" y="328"/>
                  </a:cubicBezTo>
                  <a:cubicBezTo>
                    <a:pt x="1" y="358"/>
                    <a:pt x="30" y="379"/>
                    <a:pt x="57" y="379"/>
                  </a:cubicBezTo>
                  <a:cubicBezTo>
                    <a:pt x="73" y="379"/>
                    <a:pt x="89" y="371"/>
                    <a:pt x="93" y="352"/>
                  </a:cubicBezTo>
                  <a:cubicBezTo>
                    <a:pt x="118" y="242"/>
                    <a:pt x="154" y="145"/>
                    <a:pt x="215" y="60"/>
                  </a:cubicBezTo>
                  <a:cubicBezTo>
                    <a:pt x="239" y="28"/>
                    <a:pt x="214"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27;p36">
              <a:extLst>
                <a:ext uri="{FF2B5EF4-FFF2-40B4-BE49-F238E27FC236}">
                  <a16:creationId xmlns:a16="http://schemas.microsoft.com/office/drawing/2014/main" id="{EFB250F4-EDF8-821E-5749-5897830F6D67}"/>
                </a:ext>
              </a:extLst>
            </p:cNvPr>
            <p:cNvSpPr/>
            <p:nvPr/>
          </p:nvSpPr>
          <p:spPr>
            <a:xfrm>
              <a:off x="7529315" y="3379980"/>
              <a:ext cx="12010" cy="19590"/>
            </a:xfrm>
            <a:custGeom>
              <a:avLst/>
              <a:gdLst/>
              <a:ahLst/>
              <a:cxnLst/>
              <a:rect l="l" t="t" r="r" b="b"/>
              <a:pathLst>
                <a:path w="244" h="398" extrusionOk="0">
                  <a:moveTo>
                    <a:pt x="182" y="21"/>
                  </a:moveTo>
                  <a:cubicBezTo>
                    <a:pt x="195" y="21"/>
                    <a:pt x="195" y="21"/>
                    <a:pt x="206" y="32"/>
                  </a:cubicBezTo>
                  <a:cubicBezTo>
                    <a:pt x="206" y="32"/>
                    <a:pt x="231" y="45"/>
                    <a:pt x="219" y="69"/>
                  </a:cubicBezTo>
                  <a:cubicBezTo>
                    <a:pt x="158" y="154"/>
                    <a:pt x="109" y="251"/>
                    <a:pt x="85" y="361"/>
                  </a:cubicBezTo>
                  <a:cubicBezTo>
                    <a:pt x="85" y="373"/>
                    <a:pt x="73" y="386"/>
                    <a:pt x="49" y="386"/>
                  </a:cubicBezTo>
                  <a:cubicBezTo>
                    <a:pt x="36" y="373"/>
                    <a:pt x="12" y="361"/>
                    <a:pt x="24" y="337"/>
                  </a:cubicBezTo>
                  <a:cubicBezTo>
                    <a:pt x="36" y="227"/>
                    <a:pt x="85" y="130"/>
                    <a:pt x="158" y="32"/>
                  </a:cubicBezTo>
                  <a:cubicBezTo>
                    <a:pt x="158" y="21"/>
                    <a:pt x="170" y="21"/>
                    <a:pt x="182" y="21"/>
                  </a:cubicBezTo>
                  <a:close/>
                  <a:moveTo>
                    <a:pt x="185" y="1"/>
                  </a:moveTo>
                  <a:cubicBezTo>
                    <a:pt x="167" y="1"/>
                    <a:pt x="148" y="6"/>
                    <a:pt x="133" y="21"/>
                  </a:cubicBezTo>
                  <a:cubicBezTo>
                    <a:pt x="73" y="118"/>
                    <a:pt x="24" y="227"/>
                    <a:pt x="0" y="337"/>
                  </a:cubicBezTo>
                  <a:cubicBezTo>
                    <a:pt x="0" y="373"/>
                    <a:pt x="24" y="397"/>
                    <a:pt x="49" y="397"/>
                  </a:cubicBezTo>
                  <a:lnTo>
                    <a:pt x="60" y="397"/>
                  </a:lnTo>
                  <a:cubicBezTo>
                    <a:pt x="85" y="397"/>
                    <a:pt x="97" y="386"/>
                    <a:pt x="109" y="361"/>
                  </a:cubicBezTo>
                  <a:cubicBezTo>
                    <a:pt x="133" y="251"/>
                    <a:pt x="170" y="167"/>
                    <a:pt x="231" y="81"/>
                  </a:cubicBezTo>
                  <a:cubicBezTo>
                    <a:pt x="243" y="57"/>
                    <a:pt x="231" y="21"/>
                    <a:pt x="219" y="8"/>
                  </a:cubicBezTo>
                  <a:cubicBezTo>
                    <a:pt x="209" y="3"/>
                    <a:pt x="197"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28;p36">
              <a:extLst>
                <a:ext uri="{FF2B5EF4-FFF2-40B4-BE49-F238E27FC236}">
                  <a16:creationId xmlns:a16="http://schemas.microsoft.com/office/drawing/2014/main" id="{6020DFAB-0A4A-F9CD-FADC-60A5F7456054}"/>
                </a:ext>
              </a:extLst>
            </p:cNvPr>
            <p:cNvSpPr/>
            <p:nvPr/>
          </p:nvSpPr>
          <p:spPr>
            <a:xfrm>
              <a:off x="7542703" y="3381260"/>
              <a:ext cx="13289" cy="15849"/>
            </a:xfrm>
            <a:custGeom>
              <a:avLst/>
              <a:gdLst/>
              <a:ahLst/>
              <a:cxnLst/>
              <a:rect l="l" t="t" r="r" b="b"/>
              <a:pathLst>
                <a:path w="270" h="322" extrusionOk="0">
                  <a:moveTo>
                    <a:pt x="200" y="1"/>
                  </a:moveTo>
                  <a:cubicBezTo>
                    <a:pt x="193" y="1"/>
                    <a:pt x="185" y="3"/>
                    <a:pt x="178" y="6"/>
                  </a:cubicBezTo>
                  <a:cubicBezTo>
                    <a:pt x="93" y="68"/>
                    <a:pt x="32" y="165"/>
                    <a:pt x="7" y="262"/>
                  </a:cubicBezTo>
                  <a:cubicBezTo>
                    <a:pt x="0" y="298"/>
                    <a:pt x="28" y="322"/>
                    <a:pt x="54" y="322"/>
                  </a:cubicBezTo>
                  <a:cubicBezTo>
                    <a:pt x="71" y="322"/>
                    <a:pt x="88" y="311"/>
                    <a:pt x="93" y="287"/>
                  </a:cubicBezTo>
                  <a:cubicBezTo>
                    <a:pt x="117" y="201"/>
                    <a:pt x="166" y="128"/>
                    <a:pt x="239" y="79"/>
                  </a:cubicBezTo>
                  <a:cubicBezTo>
                    <a:pt x="269" y="49"/>
                    <a:pt x="24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29;p36">
              <a:extLst>
                <a:ext uri="{FF2B5EF4-FFF2-40B4-BE49-F238E27FC236}">
                  <a16:creationId xmlns:a16="http://schemas.microsoft.com/office/drawing/2014/main" id="{35941A3D-E9A7-7129-DCFC-94885A0C0065}"/>
                </a:ext>
              </a:extLst>
            </p:cNvPr>
            <p:cNvSpPr/>
            <p:nvPr/>
          </p:nvSpPr>
          <p:spPr>
            <a:xfrm>
              <a:off x="7542457" y="3380915"/>
              <a:ext cx="13240" cy="16243"/>
            </a:xfrm>
            <a:custGeom>
              <a:avLst/>
              <a:gdLst/>
              <a:ahLst/>
              <a:cxnLst/>
              <a:rect l="l" t="t" r="r" b="b"/>
              <a:pathLst>
                <a:path w="269" h="330" extrusionOk="0">
                  <a:moveTo>
                    <a:pt x="208" y="21"/>
                  </a:moveTo>
                  <a:cubicBezTo>
                    <a:pt x="219" y="21"/>
                    <a:pt x="231" y="30"/>
                    <a:pt x="231" y="38"/>
                  </a:cubicBezTo>
                  <a:cubicBezTo>
                    <a:pt x="244" y="50"/>
                    <a:pt x="244" y="62"/>
                    <a:pt x="231" y="75"/>
                  </a:cubicBezTo>
                  <a:cubicBezTo>
                    <a:pt x="158" y="135"/>
                    <a:pt x="110" y="208"/>
                    <a:pt x="85" y="294"/>
                  </a:cubicBezTo>
                  <a:cubicBezTo>
                    <a:pt x="85" y="318"/>
                    <a:pt x="61" y="318"/>
                    <a:pt x="49" y="318"/>
                  </a:cubicBezTo>
                  <a:cubicBezTo>
                    <a:pt x="37" y="305"/>
                    <a:pt x="25" y="294"/>
                    <a:pt x="25" y="269"/>
                  </a:cubicBezTo>
                  <a:cubicBezTo>
                    <a:pt x="49" y="172"/>
                    <a:pt x="110" y="75"/>
                    <a:pt x="195" y="26"/>
                  </a:cubicBezTo>
                  <a:cubicBezTo>
                    <a:pt x="199" y="22"/>
                    <a:pt x="203" y="21"/>
                    <a:pt x="208" y="21"/>
                  </a:cubicBezTo>
                  <a:close/>
                  <a:moveTo>
                    <a:pt x="210" y="0"/>
                  </a:moveTo>
                  <a:cubicBezTo>
                    <a:pt x="201" y="0"/>
                    <a:pt x="192" y="4"/>
                    <a:pt x="183" y="13"/>
                  </a:cubicBezTo>
                  <a:cubicBezTo>
                    <a:pt x="98" y="62"/>
                    <a:pt x="25" y="159"/>
                    <a:pt x="12" y="269"/>
                  </a:cubicBezTo>
                  <a:cubicBezTo>
                    <a:pt x="1" y="305"/>
                    <a:pt x="25" y="330"/>
                    <a:pt x="49" y="330"/>
                  </a:cubicBezTo>
                  <a:lnTo>
                    <a:pt x="61" y="330"/>
                  </a:lnTo>
                  <a:cubicBezTo>
                    <a:pt x="85" y="330"/>
                    <a:pt x="98" y="318"/>
                    <a:pt x="110" y="294"/>
                  </a:cubicBezTo>
                  <a:cubicBezTo>
                    <a:pt x="134" y="221"/>
                    <a:pt x="171" y="148"/>
                    <a:pt x="244" y="86"/>
                  </a:cubicBezTo>
                  <a:cubicBezTo>
                    <a:pt x="268" y="75"/>
                    <a:pt x="268" y="38"/>
                    <a:pt x="256" y="26"/>
                  </a:cubicBezTo>
                  <a:cubicBezTo>
                    <a:pt x="240" y="11"/>
                    <a:pt x="225"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30;p36">
              <a:extLst>
                <a:ext uri="{FF2B5EF4-FFF2-40B4-BE49-F238E27FC236}">
                  <a16:creationId xmlns:a16="http://schemas.microsoft.com/office/drawing/2014/main" id="{09102246-801E-0F80-FA2F-428E046CE4A5}"/>
                </a:ext>
              </a:extLst>
            </p:cNvPr>
            <p:cNvSpPr/>
            <p:nvPr/>
          </p:nvSpPr>
          <p:spPr>
            <a:xfrm>
              <a:off x="7557667" y="3378602"/>
              <a:ext cx="13191" cy="18113"/>
            </a:xfrm>
            <a:custGeom>
              <a:avLst/>
              <a:gdLst/>
              <a:ahLst/>
              <a:cxnLst/>
              <a:rect l="l" t="t" r="r" b="b"/>
              <a:pathLst>
                <a:path w="268" h="368" extrusionOk="0">
                  <a:moveTo>
                    <a:pt x="204" y="1"/>
                  </a:moveTo>
                  <a:cubicBezTo>
                    <a:pt x="195" y="1"/>
                    <a:pt x="186" y="4"/>
                    <a:pt x="178" y="12"/>
                  </a:cubicBezTo>
                  <a:cubicBezTo>
                    <a:pt x="93" y="97"/>
                    <a:pt x="32" y="206"/>
                    <a:pt x="8" y="316"/>
                  </a:cubicBezTo>
                  <a:cubicBezTo>
                    <a:pt x="0" y="346"/>
                    <a:pt x="30" y="367"/>
                    <a:pt x="56" y="367"/>
                  </a:cubicBezTo>
                  <a:cubicBezTo>
                    <a:pt x="73" y="367"/>
                    <a:pt x="88" y="359"/>
                    <a:pt x="93" y="341"/>
                  </a:cubicBezTo>
                  <a:cubicBezTo>
                    <a:pt x="129" y="243"/>
                    <a:pt x="165" y="158"/>
                    <a:pt x="238" y="73"/>
                  </a:cubicBezTo>
                  <a:cubicBezTo>
                    <a:pt x="267" y="44"/>
                    <a:pt x="236"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31;p36">
              <a:extLst>
                <a:ext uri="{FF2B5EF4-FFF2-40B4-BE49-F238E27FC236}">
                  <a16:creationId xmlns:a16="http://schemas.microsoft.com/office/drawing/2014/main" id="{1EBA11BC-6916-CC94-0F3A-363BE4F05AEA}"/>
                </a:ext>
              </a:extLst>
            </p:cNvPr>
            <p:cNvSpPr/>
            <p:nvPr/>
          </p:nvSpPr>
          <p:spPr>
            <a:xfrm>
              <a:off x="7557421" y="3378159"/>
              <a:ext cx="13191" cy="18999"/>
            </a:xfrm>
            <a:custGeom>
              <a:avLst/>
              <a:gdLst/>
              <a:ahLst/>
              <a:cxnLst/>
              <a:rect l="l" t="t" r="r" b="b"/>
              <a:pathLst>
                <a:path w="268" h="386" extrusionOk="0">
                  <a:moveTo>
                    <a:pt x="232" y="21"/>
                  </a:moveTo>
                  <a:cubicBezTo>
                    <a:pt x="243" y="33"/>
                    <a:pt x="243" y="58"/>
                    <a:pt x="232" y="82"/>
                  </a:cubicBezTo>
                  <a:cubicBezTo>
                    <a:pt x="170" y="155"/>
                    <a:pt x="122" y="228"/>
                    <a:pt x="86" y="350"/>
                  </a:cubicBezTo>
                  <a:cubicBezTo>
                    <a:pt x="86" y="358"/>
                    <a:pt x="74" y="367"/>
                    <a:pt x="62" y="367"/>
                  </a:cubicBezTo>
                  <a:cubicBezTo>
                    <a:pt x="57" y="367"/>
                    <a:pt x="53" y="365"/>
                    <a:pt x="49" y="361"/>
                  </a:cubicBezTo>
                  <a:cubicBezTo>
                    <a:pt x="37" y="361"/>
                    <a:pt x="13" y="350"/>
                    <a:pt x="25" y="325"/>
                  </a:cubicBezTo>
                  <a:cubicBezTo>
                    <a:pt x="49" y="228"/>
                    <a:pt x="98" y="118"/>
                    <a:pt x="183" y="33"/>
                  </a:cubicBezTo>
                  <a:cubicBezTo>
                    <a:pt x="195" y="21"/>
                    <a:pt x="195" y="21"/>
                    <a:pt x="207" y="21"/>
                  </a:cubicBezTo>
                  <a:close/>
                  <a:moveTo>
                    <a:pt x="213" y="1"/>
                  </a:moveTo>
                  <a:cubicBezTo>
                    <a:pt x="199" y="1"/>
                    <a:pt x="185" y="7"/>
                    <a:pt x="170" y="21"/>
                  </a:cubicBezTo>
                  <a:cubicBezTo>
                    <a:pt x="86" y="118"/>
                    <a:pt x="37" y="215"/>
                    <a:pt x="0" y="325"/>
                  </a:cubicBezTo>
                  <a:cubicBezTo>
                    <a:pt x="0" y="361"/>
                    <a:pt x="25" y="374"/>
                    <a:pt x="49" y="386"/>
                  </a:cubicBezTo>
                  <a:lnTo>
                    <a:pt x="62" y="386"/>
                  </a:lnTo>
                  <a:cubicBezTo>
                    <a:pt x="73" y="386"/>
                    <a:pt x="98" y="374"/>
                    <a:pt x="110" y="350"/>
                  </a:cubicBezTo>
                  <a:cubicBezTo>
                    <a:pt x="146" y="240"/>
                    <a:pt x="183" y="155"/>
                    <a:pt x="243" y="94"/>
                  </a:cubicBezTo>
                  <a:cubicBezTo>
                    <a:pt x="268" y="58"/>
                    <a:pt x="256" y="33"/>
                    <a:pt x="243" y="9"/>
                  </a:cubicBezTo>
                  <a:cubicBezTo>
                    <a:pt x="233" y="4"/>
                    <a:pt x="223"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32;p36">
              <a:extLst>
                <a:ext uri="{FF2B5EF4-FFF2-40B4-BE49-F238E27FC236}">
                  <a16:creationId xmlns:a16="http://schemas.microsoft.com/office/drawing/2014/main" id="{3BA45470-29B5-6E31-411B-37E78CED1642}"/>
                </a:ext>
              </a:extLst>
            </p:cNvPr>
            <p:cNvSpPr/>
            <p:nvPr/>
          </p:nvSpPr>
          <p:spPr>
            <a:xfrm>
              <a:off x="7568988" y="3380423"/>
              <a:ext cx="11025" cy="17621"/>
            </a:xfrm>
            <a:custGeom>
              <a:avLst/>
              <a:gdLst/>
              <a:ahLst/>
              <a:cxnLst/>
              <a:rect l="l" t="t" r="r" b="b"/>
              <a:pathLst>
                <a:path w="224" h="358" extrusionOk="0">
                  <a:moveTo>
                    <a:pt x="165" y="1"/>
                  </a:moveTo>
                  <a:cubicBezTo>
                    <a:pt x="152" y="1"/>
                    <a:pt x="138" y="7"/>
                    <a:pt x="130" y="23"/>
                  </a:cubicBezTo>
                  <a:cubicBezTo>
                    <a:pt x="94" y="121"/>
                    <a:pt x="45" y="206"/>
                    <a:pt x="8" y="304"/>
                  </a:cubicBezTo>
                  <a:cubicBezTo>
                    <a:pt x="1" y="336"/>
                    <a:pt x="30" y="358"/>
                    <a:pt x="58" y="358"/>
                  </a:cubicBezTo>
                  <a:cubicBezTo>
                    <a:pt x="72" y="358"/>
                    <a:pt x="86" y="352"/>
                    <a:pt x="94" y="340"/>
                  </a:cubicBezTo>
                  <a:cubicBezTo>
                    <a:pt x="143" y="242"/>
                    <a:pt x="179" y="145"/>
                    <a:pt x="216" y="60"/>
                  </a:cubicBezTo>
                  <a:cubicBezTo>
                    <a:pt x="223" y="28"/>
                    <a:pt x="193" y="1"/>
                    <a:pt x="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33;p36">
              <a:extLst>
                <a:ext uri="{FF2B5EF4-FFF2-40B4-BE49-F238E27FC236}">
                  <a16:creationId xmlns:a16="http://schemas.microsoft.com/office/drawing/2014/main" id="{11F804FF-DD1B-2EF6-6079-6C480245406E}"/>
                </a:ext>
              </a:extLst>
            </p:cNvPr>
            <p:cNvSpPr/>
            <p:nvPr/>
          </p:nvSpPr>
          <p:spPr>
            <a:xfrm>
              <a:off x="7568791" y="3380029"/>
              <a:ext cx="11419" cy="18310"/>
            </a:xfrm>
            <a:custGeom>
              <a:avLst/>
              <a:gdLst/>
              <a:ahLst/>
              <a:cxnLst/>
              <a:rect l="l" t="t" r="r" b="b"/>
              <a:pathLst>
                <a:path w="232" h="372" extrusionOk="0">
                  <a:moveTo>
                    <a:pt x="183" y="20"/>
                  </a:moveTo>
                  <a:cubicBezTo>
                    <a:pt x="207" y="31"/>
                    <a:pt x="220" y="44"/>
                    <a:pt x="207" y="56"/>
                  </a:cubicBezTo>
                  <a:lnTo>
                    <a:pt x="183" y="117"/>
                  </a:lnTo>
                  <a:cubicBezTo>
                    <a:pt x="158" y="190"/>
                    <a:pt x="122" y="263"/>
                    <a:pt x="85" y="336"/>
                  </a:cubicBezTo>
                  <a:cubicBezTo>
                    <a:pt x="85" y="360"/>
                    <a:pt x="61" y="360"/>
                    <a:pt x="49" y="360"/>
                  </a:cubicBezTo>
                  <a:cubicBezTo>
                    <a:pt x="37" y="348"/>
                    <a:pt x="25" y="336"/>
                    <a:pt x="25" y="312"/>
                  </a:cubicBezTo>
                  <a:cubicBezTo>
                    <a:pt x="61" y="239"/>
                    <a:pt x="85" y="166"/>
                    <a:pt x="122" y="93"/>
                  </a:cubicBezTo>
                  <a:lnTo>
                    <a:pt x="147" y="31"/>
                  </a:lnTo>
                  <a:cubicBezTo>
                    <a:pt x="147" y="20"/>
                    <a:pt x="158" y="20"/>
                    <a:pt x="171" y="20"/>
                  </a:cubicBezTo>
                  <a:close/>
                  <a:moveTo>
                    <a:pt x="169" y="0"/>
                  </a:moveTo>
                  <a:cubicBezTo>
                    <a:pt x="155" y="0"/>
                    <a:pt x="142" y="9"/>
                    <a:pt x="134" y="31"/>
                  </a:cubicBezTo>
                  <a:lnTo>
                    <a:pt x="110" y="80"/>
                  </a:lnTo>
                  <a:cubicBezTo>
                    <a:pt x="74" y="153"/>
                    <a:pt x="37" y="226"/>
                    <a:pt x="12" y="312"/>
                  </a:cubicBezTo>
                  <a:cubicBezTo>
                    <a:pt x="1" y="336"/>
                    <a:pt x="12" y="360"/>
                    <a:pt x="37" y="372"/>
                  </a:cubicBezTo>
                  <a:lnTo>
                    <a:pt x="61" y="372"/>
                  </a:lnTo>
                  <a:cubicBezTo>
                    <a:pt x="85" y="372"/>
                    <a:pt x="98" y="372"/>
                    <a:pt x="110" y="348"/>
                  </a:cubicBezTo>
                  <a:cubicBezTo>
                    <a:pt x="147" y="275"/>
                    <a:pt x="171" y="202"/>
                    <a:pt x="207" y="129"/>
                  </a:cubicBezTo>
                  <a:lnTo>
                    <a:pt x="231" y="68"/>
                  </a:lnTo>
                  <a:cubicBezTo>
                    <a:pt x="231" y="44"/>
                    <a:pt x="220" y="20"/>
                    <a:pt x="195" y="7"/>
                  </a:cubicBezTo>
                  <a:cubicBezTo>
                    <a:pt x="187" y="3"/>
                    <a:pt x="178"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34;p36">
              <a:extLst>
                <a:ext uri="{FF2B5EF4-FFF2-40B4-BE49-F238E27FC236}">
                  <a16:creationId xmlns:a16="http://schemas.microsoft.com/office/drawing/2014/main" id="{3AA6DBB2-F751-A49D-896A-6E0AFE14ACD3}"/>
                </a:ext>
              </a:extLst>
            </p:cNvPr>
            <p:cNvSpPr/>
            <p:nvPr/>
          </p:nvSpPr>
          <p:spPr>
            <a:xfrm>
              <a:off x="7582327" y="3379340"/>
              <a:ext cx="13093" cy="18802"/>
            </a:xfrm>
            <a:custGeom>
              <a:avLst/>
              <a:gdLst/>
              <a:ahLst/>
              <a:cxnLst/>
              <a:rect l="l" t="t" r="r" b="b"/>
              <a:pathLst>
                <a:path w="266" h="382" extrusionOk="0">
                  <a:moveTo>
                    <a:pt x="205" y="1"/>
                  </a:moveTo>
                  <a:cubicBezTo>
                    <a:pt x="194" y="1"/>
                    <a:pt x="182" y="7"/>
                    <a:pt x="175" y="21"/>
                  </a:cubicBezTo>
                  <a:cubicBezTo>
                    <a:pt x="127" y="118"/>
                    <a:pt x="66" y="216"/>
                    <a:pt x="18" y="313"/>
                  </a:cubicBezTo>
                  <a:cubicBezTo>
                    <a:pt x="0" y="347"/>
                    <a:pt x="32" y="382"/>
                    <a:pt x="60" y="382"/>
                  </a:cubicBezTo>
                  <a:cubicBezTo>
                    <a:pt x="72" y="382"/>
                    <a:pt x="83" y="376"/>
                    <a:pt x="91" y="362"/>
                  </a:cubicBezTo>
                  <a:cubicBezTo>
                    <a:pt x="151" y="264"/>
                    <a:pt x="200" y="167"/>
                    <a:pt x="248" y="70"/>
                  </a:cubicBezTo>
                  <a:cubicBezTo>
                    <a:pt x="265" y="35"/>
                    <a:pt x="234"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35;p36">
              <a:extLst>
                <a:ext uri="{FF2B5EF4-FFF2-40B4-BE49-F238E27FC236}">
                  <a16:creationId xmlns:a16="http://schemas.microsoft.com/office/drawing/2014/main" id="{B3BCDB86-F626-8EFF-E1E5-DA2AD7BDF637}"/>
                </a:ext>
              </a:extLst>
            </p:cNvPr>
            <p:cNvSpPr/>
            <p:nvPr/>
          </p:nvSpPr>
          <p:spPr>
            <a:xfrm>
              <a:off x="7581982" y="3378799"/>
              <a:ext cx="13782" cy="19540"/>
            </a:xfrm>
            <a:custGeom>
              <a:avLst/>
              <a:gdLst/>
              <a:ahLst/>
              <a:cxnLst/>
              <a:rect l="l" t="t" r="r" b="b"/>
              <a:pathLst>
                <a:path w="280" h="397" extrusionOk="0">
                  <a:moveTo>
                    <a:pt x="231" y="20"/>
                  </a:moveTo>
                  <a:cubicBezTo>
                    <a:pt x="244" y="32"/>
                    <a:pt x="255" y="56"/>
                    <a:pt x="244" y="69"/>
                  </a:cubicBezTo>
                  <a:cubicBezTo>
                    <a:pt x="231" y="93"/>
                    <a:pt x="219" y="129"/>
                    <a:pt x="207" y="154"/>
                  </a:cubicBezTo>
                  <a:cubicBezTo>
                    <a:pt x="171" y="227"/>
                    <a:pt x="134" y="300"/>
                    <a:pt x="98" y="361"/>
                  </a:cubicBezTo>
                  <a:cubicBezTo>
                    <a:pt x="90" y="375"/>
                    <a:pt x="79" y="381"/>
                    <a:pt x="69" y="381"/>
                  </a:cubicBezTo>
                  <a:cubicBezTo>
                    <a:pt x="61" y="381"/>
                    <a:pt x="54" y="378"/>
                    <a:pt x="49" y="373"/>
                  </a:cubicBezTo>
                  <a:cubicBezTo>
                    <a:pt x="36" y="373"/>
                    <a:pt x="25" y="348"/>
                    <a:pt x="36" y="324"/>
                  </a:cubicBezTo>
                  <a:cubicBezTo>
                    <a:pt x="73" y="251"/>
                    <a:pt x="109" y="191"/>
                    <a:pt x="146" y="118"/>
                  </a:cubicBezTo>
                  <a:cubicBezTo>
                    <a:pt x="158" y="93"/>
                    <a:pt x="171" y="56"/>
                    <a:pt x="195" y="32"/>
                  </a:cubicBezTo>
                  <a:cubicBezTo>
                    <a:pt x="195" y="20"/>
                    <a:pt x="207" y="20"/>
                    <a:pt x="219" y="20"/>
                  </a:cubicBezTo>
                  <a:close/>
                  <a:moveTo>
                    <a:pt x="217" y="1"/>
                  </a:moveTo>
                  <a:cubicBezTo>
                    <a:pt x="202" y="1"/>
                    <a:pt x="186" y="9"/>
                    <a:pt x="171" y="32"/>
                  </a:cubicBezTo>
                  <a:lnTo>
                    <a:pt x="134" y="105"/>
                  </a:lnTo>
                  <a:cubicBezTo>
                    <a:pt x="85" y="178"/>
                    <a:pt x="49" y="251"/>
                    <a:pt x="12" y="324"/>
                  </a:cubicBezTo>
                  <a:cubicBezTo>
                    <a:pt x="0" y="348"/>
                    <a:pt x="12" y="385"/>
                    <a:pt x="36" y="397"/>
                  </a:cubicBezTo>
                  <a:lnTo>
                    <a:pt x="61" y="397"/>
                  </a:lnTo>
                  <a:cubicBezTo>
                    <a:pt x="85" y="397"/>
                    <a:pt x="98" y="397"/>
                    <a:pt x="109" y="373"/>
                  </a:cubicBezTo>
                  <a:cubicBezTo>
                    <a:pt x="146" y="300"/>
                    <a:pt x="182" y="227"/>
                    <a:pt x="219" y="166"/>
                  </a:cubicBezTo>
                  <a:cubicBezTo>
                    <a:pt x="231" y="129"/>
                    <a:pt x="255" y="105"/>
                    <a:pt x="268" y="81"/>
                  </a:cubicBezTo>
                  <a:cubicBezTo>
                    <a:pt x="280" y="45"/>
                    <a:pt x="268" y="20"/>
                    <a:pt x="244" y="8"/>
                  </a:cubicBezTo>
                  <a:cubicBezTo>
                    <a:pt x="235" y="4"/>
                    <a:pt x="22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36;p36">
              <a:extLst>
                <a:ext uri="{FF2B5EF4-FFF2-40B4-BE49-F238E27FC236}">
                  <a16:creationId xmlns:a16="http://schemas.microsoft.com/office/drawing/2014/main" id="{62834D9B-D1A3-49C2-AF27-6CAA082B412A}"/>
                </a:ext>
              </a:extLst>
            </p:cNvPr>
            <p:cNvSpPr/>
            <p:nvPr/>
          </p:nvSpPr>
          <p:spPr>
            <a:xfrm>
              <a:off x="7596749" y="3380423"/>
              <a:ext cx="11025" cy="14274"/>
            </a:xfrm>
            <a:custGeom>
              <a:avLst/>
              <a:gdLst/>
              <a:ahLst/>
              <a:cxnLst/>
              <a:rect l="l" t="t" r="r" b="b"/>
              <a:pathLst>
                <a:path w="224" h="290" extrusionOk="0">
                  <a:moveTo>
                    <a:pt x="169" y="1"/>
                  </a:moveTo>
                  <a:cubicBezTo>
                    <a:pt x="154" y="1"/>
                    <a:pt x="138" y="7"/>
                    <a:pt x="125" y="23"/>
                  </a:cubicBezTo>
                  <a:cubicBezTo>
                    <a:pt x="89" y="85"/>
                    <a:pt x="53" y="158"/>
                    <a:pt x="17" y="231"/>
                  </a:cubicBezTo>
                  <a:cubicBezTo>
                    <a:pt x="0" y="263"/>
                    <a:pt x="27" y="290"/>
                    <a:pt x="54" y="290"/>
                  </a:cubicBezTo>
                  <a:cubicBezTo>
                    <a:pt x="68" y="290"/>
                    <a:pt x="81" y="283"/>
                    <a:pt x="89" y="267"/>
                  </a:cubicBezTo>
                  <a:cubicBezTo>
                    <a:pt x="125" y="206"/>
                    <a:pt x="162" y="133"/>
                    <a:pt x="198" y="60"/>
                  </a:cubicBezTo>
                  <a:cubicBezTo>
                    <a:pt x="223" y="28"/>
                    <a:pt x="199"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37;p36">
              <a:extLst>
                <a:ext uri="{FF2B5EF4-FFF2-40B4-BE49-F238E27FC236}">
                  <a16:creationId xmlns:a16="http://schemas.microsoft.com/office/drawing/2014/main" id="{B633117C-80ED-9AFD-6B8D-8AF3728B38D6}"/>
                </a:ext>
              </a:extLst>
            </p:cNvPr>
            <p:cNvSpPr/>
            <p:nvPr/>
          </p:nvSpPr>
          <p:spPr>
            <a:xfrm>
              <a:off x="7596355" y="3379980"/>
              <a:ext cx="11370" cy="15406"/>
            </a:xfrm>
            <a:custGeom>
              <a:avLst/>
              <a:gdLst/>
              <a:ahLst/>
              <a:cxnLst/>
              <a:rect l="l" t="t" r="r" b="b"/>
              <a:pathLst>
                <a:path w="231" h="313" extrusionOk="0">
                  <a:moveTo>
                    <a:pt x="195" y="21"/>
                  </a:moveTo>
                  <a:cubicBezTo>
                    <a:pt x="206" y="32"/>
                    <a:pt x="219" y="45"/>
                    <a:pt x="206" y="69"/>
                  </a:cubicBezTo>
                  <a:lnTo>
                    <a:pt x="182" y="105"/>
                  </a:lnTo>
                  <a:cubicBezTo>
                    <a:pt x="158" y="154"/>
                    <a:pt x="122" y="215"/>
                    <a:pt x="97" y="276"/>
                  </a:cubicBezTo>
                  <a:cubicBezTo>
                    <a:pt x="85" y="288"/>
                    <a:pt x="61" y="288"/>
                    <a:pt x="49" y="288"/>
                  </a:cubicBezTo>
                  <a:cubicBezTo>
                    <a:pt x="36" y="276"/>
                    <a:pt x="25" y="264"/>
                    <a:pt x="36" y="240"/>
                  </a:cubicBezTo>
                  <a:cubicBezTo>
                    <a:pt x="61" y="178"/>
                    <a:pt x="97" y="118"/>
                    <a:pt x="122" y="69"/>
                  </a:cubicBezTo>
                  <a:lnTo>
                    <a:pt x="146" y="32"/>
                  </a:lnTo>
                  <a:cubicBezTo>
                    <a:pt x="158" y="21"/>
                    <a:pt x="170" y="21"/>
                    <a:pt x="195" y="21"/>
                  </a:cubicBezTo>
                  <a:close/>
                  <a:moveTo>
                    <a:pt x="166" y="1"/>
                  </a:moveTo>
                  <a:cubicBezTo>
                    <a:pt x="152" y="1"/>
                    <a:pt x="141" y="6"/>
                    <a:pt x="133" y="21"/>
                  </a:cubicBezTo>
                  <a:lnTo>
                    <a:pt x="109" y="57"/>
                  </a:lnTo>
                  <a:cubicBezTo>
                    <a:pt x="73" y="118"/>
                    <a:pt x="49" y="167"/>
                    <a:pt x="12" y="227"/>
                  </a:cubicBezTo>
                  <a:cubicBezTo>
                    <a:pt x="0" y="264"/>
                    <a:pt x="12" y="288"/>
                    <a:pt x="36" y="300"/>
                  </a:cubicBezTo>
                  <a:cubicBezTo>
                    <a:pt x="49" y="300"/>
                    <a:pt x="61" y="313"/>
                    <a:pt x="61" y="313"/>
                  </a:cubicBezTo>
                  <a:cubicBezTo>
                    <a:pt x="85" y="313"/>
                    <a:pt x="97" y="300"/>
                    <a:pt x="109" y="288"/>
                  </a:cubicBezTo>
                  <a:cubicBezTo>
                    <a:pt x="146" y="227"/>
                    <a:pt x="170" y="167"/>
                    <a:pt x="206" y="105"/>
                  </a:cubicBezTo>
                  <a:lnTo>
                    <a:pt x="219" y="81"/>
                  </a:lnTo>
                  <a:cubicBezTo>
                    <a:pt x="231" y="45"/>
                    <a:pt x="219" y="21"/>
                    <a:pt x="195" y="8"/>
                  </a:cubicBezTo>
                  <a:cubicBezTo>
                    <a:pt x="185" y="3"/>
                    <a:pt x="175"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38;p36">
              <a:extLst>
                <a:ext uri="{FF2B5EF4-FFF2-40B4-BE49-F238E27FC236}">
                  <a16:creationId xmlns:a16="http://schemas.microsoft.com/office/drawing/2014/main" id="{D144E5F8-6CA1-D9FB-76DF-3E99366FAC29}"/>
                </a:ext>
              </a:extLst>
            </p:cNvPr>
            <p:cNvSpPr/>
            <p:nvPr/>
          </p:nvSpPr>
          <p:spPr>
            <a:xfrm>
              <a:off x="7612204" y="3382786"/>
              <a:ext cx="9647" cy="14421"/>
            </a:xfrm>
            <a:custGeom>
              <a:avLst/>
              <a:gdLst/>
              <a:ahLst/>
              <a:cxnLst/>
              <a:rect l="l" t="t" r="r" b="b"/>
              <a:pathLst>
                <a:path w="196" h="293" extrusionOk="0">
                  <a:moveTo>
                    <a:pt x="150" y="0"/>
                  </a:moveTo>
                  <a:cubicBezTo>
                    <a:pt x="133" y="0"/>
                    <a:pt x="114" y="11"/>
                    <a:pt x="103" y="37"/>
                  </a:cubicBezTo>
                  <a:cubicBezTo>
                    <a:pt x="79" y="97"/>
                    <a:pt x="55" y="158"/>
                    <a:pt x="19" y="219"/>
                  </a:cubicBezTo>
                  <a:cubicBezTo>
                    <a:pt x="0" y="256"/>
                    <a:pt x="30" y="292"/>
                    <a:pt x="57" y="292"/>
                  </a:cubicBezTo>
                  <a:cubicBezTo>
                    <a:pt x="65" y="292"/>
                    <a:pt x="73" y="289"/>
                    <a:pt x="79" y="280"/>
                  </a:cubicBezTo>
                  <a:cubicBezTo>
                    <a:pt x="140" y="207"/>
                    <a:pt x="176" y="134"/>
                    <a:pt x="189" y="48"/>
                  </a:cubicBezTo>
                  <a:cubicBezTo>
                    <a:pt x="196" y="20"/>
                    <a:pt x="174" y="0"/>
                    <a:pt x="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39;p36">
              <a:extLst>
                <a:ext uri="{FF2B5EF4-FFF2-40B4-BE49-F238E27FC236}">
                  <a16:creationId xmlns:a16="http://schemas.microsoft.com/office/drawing/2014/main" id="{7A23E0A6-F5F0-4FDD-3D15-2E1A424BCF38}"/>
                </a:ext>
              </a:extLst>
            </p:cNvPr>
            <p:cNvSpPr/>
            <p:nvPr/>
          </p:nvSpPr>
          <p:spPr>
            <a:xfrm>
              <a:off x="7611909" y="3382540"/>
              <a:ext cx="10828" cy="14618"/>
            </a:xfrm>
            <a:custGeom>
              <a:avLst/>
              <a:gdLst/>
              <a:ahLst/>
              <a:cxnLst/>
              <a:rect l="l" t="t" r="r" b="b"/>
              <a:pathLst>
                <a:path w="220" h="297" extrusionOk="0">
                  <a:moveTo>
                    <a:pt x="171" y="17"/>
                  </a:moveTo>
                  <a:cubicBezTo>
                    <a:pt x="182" y="17"/>
                    <a:pt x="195" y="29"/>
                    <a:pt x="195" y="53"/>
                  </a:cubicBezTo>
                  <a:cubicBezTo>
                    <a:pt x="171" y="139"/>
                    <a:pt x="134" y="212"/>
                    <a:pt x="85" y="272"/>
                  </a:cubicBezTo>
                  <a:cubicBezTo>
                    <a:pt x="79" y="279"/>
                    <a:pt x="70" y="282"/>
                    <a:pt x="61" y="282"/>
                  </a:cubicBezTo>
                  <a:cubicBezTo>
                    <a:pt x="52" y="282"/>
                    <a:pt x="43" y="279"/>
                    <a:pt x="36" y="272"/>
                  </a:cubicBezTo>
                  <a:cubicBezTo>
                    <a:pt x="25" y="272"/>
                    <a:pt x="12" y="248"/>
                    <a:pt x="25" y="224"/>
                  </a:cubicBezTo>
                  <a:cubicBezTo>
                    <a:pt x="73" y="163"/>
                    <a:pt x="98" y="102"/>
                    <a:pt x="122" y="42"/>
                  </a:cubicBezTo>
                  <a:cubicBezTo>
                    <a:pt x="134" y="17"/>
                    <a:pt x="146" y="17"/>
                    <a:pt x="171" y="17"/>
                  </a:cubicBezTo>
                  <a:close/>
                  <a:moveTo>
                    <a:pt x="151" y="0"/>
                  </a:moveTo>
                  <a:cubicBezTo>
                    <a:pt x="134" y="0"/>
                    <a:pt x="119" y="11"/>
                    <a:pt x="109" y="29"/>
                  </a:cubicBezTo>
                  <a:cubicBezTo>
                    <a:pt x="85" y="90"/>
                    <a:pt x="49" y="151"/>
                    <a:pt x="12" y="224"/>
                  </a:cubicBezTo>
                  <a:cubicBezTo>
                    <a:pt x="0" y="248"/>
                    <a:pt x="12" y="272"/>
                    <a:pt x="36" y="297"/>
                  </a:cubicBezTo>
                  <a:lnTo>
                    <a:pt x="61" y="297"/>
                  </a:lnTo>
                  <a:cubicBezTo>
                    <a:pt x="73" y="297"/>
                    <a:pt x="85" y="297"/>
                    <a:pt x="98" y="285"/>
                  </a:cubicBezTo>
                  <a:cubicBezTo>
                    <a:pt x="146" y="224"/>
                    <a:pt x="182" y="139"/>
                    <a:pt x="207" y="66"/>
                  </a:cubicBezTo>
                  <a:cubicBezTo>
                    <a:pt x="219" y="29"/>
                    <a:pt x="195" y="5"/>
                    <a:pt x="171" y="5"/>
                  </a:cubicBezTo>
                  <a:cubicBezTo>
                    <a:pt x="164" y="2"/>
                    <a:pt x="158"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40;p36">
              <a:extLst>
                <a:ext uri="{FF2B5EF4-FFF2-40B4-BE49-F238E27FC236}">
                  <a16:creationId xmlns:a16="http://schemas.microsoft.com/office/drawing/2014/main" id="{84505B3E-DF53-DEA9-0A00-55BA72BE05EB}"/>
                </a:ext>
              </a:extLst>
            </p:cNvPr>
            <p:cNvSpPr/>
            <p:nvPr/>
          </p:nvSpPr>
          <p:spPr>
            <a:xfrm>
              <a:off x="7626676" y="3382589"/>
              <a:ext cx="11222" cy="15455"/>
            </a:xfrm>
            <a:custGeom>
              <a:avLst/>
              <a:gdLst/>
              <a:ahLst/>
              <a:cxnLst/>
              <a:rect l="l" t="t" r="r" b="b"/>
              <a:pathLst>
                <a:path w="228" h="314" extrusionOk="0">
                  <a:moveTo>
                    <a:pt x="169" y="0"/>
                  </a:moveTo>
                  <a:cubicBezTo>
                    <a:pt x="154" y="0"/>
                    <a:pt x="138" y="8"/>
                    <a:pt x="126" y="28"/>
                  </a:cubicBezTo>
                  <a:cubicBezTo>
                    <a:pt x="90" y="101"/>
                    <a:pt x="41" y="174"/>
                    <a:pt x="17" y="260"/>
                  </a:cubicBezTo>
                  <a:cubicBezTo>
                    <a:pt x="0" y="292"/>
                    <a:pt x="27" y="314"/>
                    <a:pt x="54" y="314"/>
                  </a:cubicBezTo>
                  <a:cubicBezTo>
                    <a:pt x="68" y="314"/>
                    <a:pt x="81" y="308"/>
                    <a:pt x="90" y="296"/>
                  </a:cubicBezTo>
                  <a:cubicBezTo>
                    <a:pt x="138" y="223"/>
                    <a:pt x="174" y="150"/>
                    <a:pt x="211" y="65"/>
                  </a:cubicBezTo>
                  <a:cubicBezTo>
                    <a:pt x="227" y="33"/>
                    <a:pt x="200"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41;p36">
              <a:extLst>
                <a:ext uri="{FF2B5EF4-FFF2-40B4-BE49-F238E27FC236}">
                  <a16:creationId xmlns:a16="http://schemas.microsoft.com/office/drawing/2014/main" id="{C22DCC69-6299-C2A7-D32C-AD431AE8D110}"/>
                </a:ext>
              </a:extLst>
            </p:cNvPr>
            <p:cNvSpPr/>
            <p:nvPr/>
          </p:nvSpPr>
          <p:spPr>
            <a:xfrm>
              <a:off x="7626282" y="3382392"/>
              <a:ext cx="11370" cy="15947"/>
            </a:xfrm>
            <a:custGeom>
              <a:avLst/>
              <a:gdLst/>
              <a:ahLst/>
              <a:cxnLst/>
              <a:rect l="l" t="t" r="r" b="b"/>
              <a:pathLst>
                <a:path w="231" h="324" extrusionOk="0">
                  <a:moveTo>
                    <a:pt x="171" y="8"/>
                  </a:moveTo>
                  <a:cubicBezTo>
                    <a:pt x="182" y="8"/>
                    <a:pt x="182" y="20"/>
                    <a:pt x="195" y="20"/>
                  </a:cubicBezTo>
                  <a:cubicBezTo>
                    <a:pt x="207" y="20"/>
                    <a:pt x="219" y="45"/>
                    <a:pt x="207" y="69"/>
                  </a:cubicBezTo>
                  <a:cubicBezTo>
                    <a:pt x="171" y="142"/>
                    <a:pt x="134" y="227"/>
                    <a:pt x="98" y="288"/>
                  </a:cubicBezTo>
                  <a:cubicBezTo>
                    <a:pt x="90" y="302"/>
                    <a:pt x="79" y="308"/>
                    <a:pt x="66" y="308"/>
                  </a:cubicBezTo>
                  <a:cubicBezTo>
                    <a:pt x="57" y="308"/>
                    <a:pt x="46" y="305"/>
                    <a:pt x="36" y="300"/>
                  </a:cubicBezTo>
                  <a:cubicBezTo>
                    <a:pt x="36" y="300"/>
                    <a:pt x="12" y="288"/>
                    <a:pt x="25" y="264"/>
                  </a:cubicBezTo>
                  <a:cubicBezTo>
                    <a:pt x="61" y="178"/>
                    <a:pt x="109" y="105"/>
                    <a:pt x="146" y="32"/>
                  </a:cubicBezTo>
                  <a:cubicBezTo>
                    <a:pt x="158" y="20"/>
                    <a:pt x="158" y="8"/>
                    <a:pt x="171" y="8"/>
                  </a:cubicBezTo>
                  <a:close/>
                  <a:moveTo>
                    <a:pt x="166" y="0"/>
                  </a:moveTo>
                  <a:cubicBezTo>
                    <a:pt x="153" y="0"/>
                    <a:pt x="141" y="6"/>
                    <a:pt x="134" y="20"/>
                  </a:cubicBezTo>
                  <a:cubicBezTo>
                    <a:pt x="85" y="93"/>
                    <a:pt x="49" y="178"/>
                    <a:pt x="12" y="264"/>
                  </a:cubicBezTo>
                  <a:cubicBezTo>
                    <a:pt x="0" y="288"/>
                    <a:pt x="12" y="312"/>
                    <a:pt x="36" y="324"/>
                  </a:cubicBezTo>
                  <a:lnTo>
                    <a:pt x="61" y="324"/>
                  </a:lnTo>
                  <a:cubicBezTo>
                    <a:pt x="85" y="324"/>
                    <a:pt x="98" y="324"/>
                    <a:pt x="109" y="300"/>
                  </a:cubicBezTo>
                  <a:cubicBezTo>
                    <a:pt x="158" y="227"/>
                    <a:pt x="195" y="154"/>
                    <a:pt x="219" y="81"/>
                  </a:cubicBezTo>
                  <a:cubicBezTo>
                    <a:pt x="231" y="45"/>
                    <a:pt x="219" y="8"/>
                    <a:pt x="195" y="8"/>
                  </a:cubicBezTo>
                  <a:cubicBezTo>
                    <a:pt x="185" y="3"/>
                    <a:pt x="175" y="0"/>
                    <a:pt x="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42;p36">
              <a:extLst>
                <a:ext uri="{FF2B5EF4-FFF2-40B4-BE49-F238E27FC236}">
                  <a16:creationId xmlns:a16="http://schemas.microsoft.com/office/drawing/2014/main" id="{8B9BDC76-95BE-4FE8-7473-D987F95EAEFC}"/>
                </a:ext>
              </a:extLst>
            </p:cNvPr>
            <p:cNvSpPr/>
            <p:nvPr/>
          </p:nvSpPr>
          <p:spPr>
            <a:xfrm>
              <a:off x="7642427" y="3383573"/>
              <a:ext cx="8663" cy="16932"/>
            </a:xfrm>
            <a:custGeom>
              <a:avLst/>
              <a:gdLst/>
              <a:ahLst/>
              <a:cxnLst/>
              <a:rect l="l" t="t" r="r" b="b"/>
              <a:pathLst>
                <a:path w="176" h="344" extrusionOk="0">
                  <a:moveTo>
                    <a:pt x="116" y="1"/>
                  </a:moveTo>
                  <a:cubicBezTo>
                    <a:pt x="104" y="1"/>
                    <a:pt x="93" y="6"/>
                    <a:pt x="86" y="21"/>
                  </a:cubicBezTo>
                  <a:cubicBezTo>
                    <a:pt x="37" y="105"/>
                    <a:pt x="0" y="203"/>
                    <a:pt x="0" y="300"/>
                  </a:cubicBezTo>
                  <a:cubicBezTo>
                    <a:pt x="0" y="327"/>
                    <a:pt x="27" y="343"/>
                    <a:pt x="51" y="343"/>
                  </a:cubicBezTo>
                  <a:cubicBezTo>
                    <a:pt x="69" y="343"/>
                    <a:pt x="86" y="334"/>
                    <a:pt x="86" y="313"/>
                  </a:cubicBezTo>
                  <a:cubicBezTo>
                    <a:pt x="97" y="227"/>
                    <a:pt x="122" y="142"/>
                    <a:pt x="159" y="69"/>
                  </a:cubicBezTo>
                  <a:cubicBezTo>
                    <a:pt x="176" y="35"/>
                    <a:pt x="144"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43;p36">
              <a:extLst>
                <a:ext uri="{FF2B5EF4-FFF2-40B4-BE49-F238E27FC236}">
                  <a16:creationId xmlns:a16="http://schemas.microsoft.com/office/drawing/2014/main" id="{43CFFDE7-616B-3575-C0C1-1623F2C4B8FB}"/>
                </a:ext>
              </a:extLst>
            </p:cNvPr>
            <p:cNvSpPr/>
            <p:nvPr/>
          </p:nvSpPr>
          <p:spPr>
            <a:xfrm>
              <a:off x="7641836" y="3383573"/>
              <a:ext cx="9647" cy="17178"/>
            </a:xfrm>
            <a:custGeom>
              <a:avLst/>
              <a:gdLst/>
              <a:ahLst/>
              <a:cxnLst/>
              <a:rect l="l" t="t" r="r" b="b"/>
              <a:pathLst>
                <a:path w="196" h="349" extrusionOk="0">
                  <a:moveTo>
                    <a:pt x="122" y="8"/>
                  </a:moveTo>
                  <a:cubicBezTo>
                    <a:pt x="134" y="8"/>
                    <a:pt x="134" y="21"/>
                    <a:pt x="146" y="21"/>
                  </a:cubicBezTo>
                  <a:cubicBezTo>
                    <a:pt x="158" y="21"/>
                    <a:pt x="171" y="45"/>
                    <a:pt x="158" y="69"/>
                  </a:cubicBezTo>
                  <a:cubicBezTo>
                    <a:pt x="122" y="142"/>
                    <a:pt x="109" y="227"/>
                    <a:pt x="98" y="300"/>
                  </a:cubicBezTo>
                  <a:cubicBezTo>
                    <a:pt x="89" y="318"/>
                    <a:pt x="80" y="329"/>
                    <a:pt x="71" y="329"/>
                  </a:cubicBezTo>
                  <a:cubicBezTo>
                    <a:pt x="68" y="329"/>
                    <a:pt x="64" y="328"/>
                    <a:pt x="61" y="324"/>
                  </a:cubicBezTo>
                  <a:cubicBezTo>
                    <a:pt x="49" y="324"/>
                    <a:pt x="25" y="313"/>
                    <a:pt x="25" y="300"/>
                  </a:cubicBezTo>
                  <a:cubicBezTo>
                    <a:pt x="25" y="191"/>
                    <a:pt x="61" y="94"/>
                    <a:pt x="98" y="32"/>
                  </a:cubicBezTo>
                  <a:lnTo>
                    <a:pt x="122" y="8"/>
                  </a:lnTo>
                  <a:close/>
                  <a:moveTo>
                    <a:pt x="122" y="0"/>
                  </a:moveTo>
                  <a:cubicBezTo>
                    <a:pt x="108" y="0"/>
                    <a:pt x="93" y="6"/>
                    <a:pt x="85" y="21"/>
                  </a:cubicBezTo>
                  <a:cubicBezTo>
                    <a:pt x="49" y="81"/>
                    <a:pt x="0" y="178"/>
                    <a:pt x="0" y="300"/>
                  </a:cubicBezTo>
                  <a:cubicBezTo>
                    <a:pt x="0" y="324"/>
                    <a:pt x="36" y="349"/>
                    <a:pt x="61" y="349"/>
                  </a:cubicBezTo>
                  <a:cubicBezTo>
                    <a:pt x="85" y="349"/>
                    <a:pt x="109" y="337"/>
                    <a:pt x="109" y="313"/>
                  </a:cubicBezTo>
                  <a:cubicBezTo>
                    <a:pt x="122" y="227"/>
                    <a:pt x="134" y="154"/>
                    <a:pt x="171" y="69"/>
                  </a:cubicBezTo>
                  <a:cubicBezTo>
                    <a:pt x="195" y="45"/>
                    <a:pt x="171" y="21"/>
                    <a:pt x="146" y="8"/>
                  </a:cubicBezTo>
                  <a:cubicBezTo>
                    <a:pt x="141" y="3"/>
                    <a:pt x="132"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44;p36">
              <a:extLst>
                <a:ext uri="{FF2B5EF4-FFF2-40B4-BE49-F238E27FC236}">
                  <a16:creationId xmlns:a16="http://schemas.microsoft.com/office/drawing/2014/main" id="{D4597E65-3070-690A-53C1-0840BA33D1CF}"/>
                </a:ext>
              </a:extLst>
            </p:cNvPr>
            <p:cNvSpPr/>
            <p:nvPr/>
          </p:nvSpPr>
          <p:spPr>
            <a:xfrm>
              <a:off x="7658571" y="3385837"/>
              <a:ext cx="9056" cy="14323"/>
            </a:xfrm>
            <a:custGeom>
              <a:avLst/>
              <a:gdLst/>
              <a:ahLst/>
              <a:cxnLst/>
              <a:rect l="l" t="t" r="r" b="b"/>
              <a:pathLst>
                <a:path w="184" h="291" extrusionOk="0">
                  <a:moveTo>
                    <a:pt x="128" y="1"/>
                  </a:moveTo>
                  <a:cubicBezTo>
                    <a:pt x="113" y="1"/>
                    <a:pt x="98" y="8"/>
                    <a:pt x="86" y="23"/>
                  </a:cubicBezTo>
                  <a:cubicBezTo>
                    <a:pt x="37" y="84"/>
                    <a:pt x="1" y="169"/>
                    <a:pt x="13" y="254"/>
                  </a:cubicBezTo>
                  <a:cubicBezTo>
                    <a:pt x="19" y="278"/>
                    <a:pt x="40" y="290"/>
                    <a:pt x="62" y="290"/>
                  </a:cubicBezTo>
                  <a:cubicBezTo>
                    <a:pt x="83" y="290"/>
                    <a:pt x="104" y="278"/>
                    <a:pt x="110" y="254"/>
                  </a:cubicBezTo>
                  <a:cubicBezTo>
                    <a:pt x="110" y="181"/>
                    <a:pt x="123" y="121"/>
                    <a:pt x="159" y="72"/>
                  </a:cubicBezTo>
                  <a:cubicBezTo>
                    <a:pt x="184" y="31"/>
                    <a:pt x="158" y="1"/>
                    <a:pt x="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45;p36">
              <a:extLst>
                <a:ext uri="{FF2B5EF4-FFF2-40B4-BE49-F238E27FC236}">
                  <a16:creationId xmlns:a16="http://schemas.microsoft.com/office/drawing/2014/main" id="{1F241DA9-9AAE-10F9-948B-86D48697C4A3}"/>
                </a:ext>
              </a:extLst>
            </p:cNvPr>
            <p:cNvSpPr/>
            <p:nvPr/>
          </p:nvSpPr>
          <p:spPr>
            <a:xfrm>
              <a:off x="7658571" y="3385345"/>
              <a:ext cx="9007" cy="15406"/>
            </a:xfrm>
            <a:custGeom>
              <a:avLst/>
              <a:gdLst/>
              <a:ahLst/>
              <a:cxnLst/>
              <a:rect l="l" t="t" r="r" b="b"/>
              <a:pathLst>
                <a:path w="183" h="313" extrusionOk="0">
                  <a:moveTo>
                    <a:pt x="121" y="24"/>
                  </a:moveTo>
                  <a:cubicBezTo>
                    <a:pt x="131" y="24"/>
                    <a:pt x="141" y="27"/>
                    <a:pt x="147" y="33"/>
                  </a:cubicBezTo>
                  <a:cubicBezTo>
                    <a:pt x="159" y="33"/>
                    <a:pt x="171" y="45"/>
                    <a:pt x="159" y="69"/>
                  </a:cubicBezTo>
                  <a:cubicBezTo>
                    <a:pt x="123" y="131"/>
                    <a:pt x="98" y="179"/>
                    <a:pt x="98" y="264"/>
                  </a:cubicBezTo>
                  <a:cubicBezTo>
                    <a:pt x="98" y="288"/>
                    <a:pt x="74" y="288"/>
                    <a:pt x="61" y="288"/>
                  </a:cubicBezTo>
                  <a:cubicBezTo>
                    <a:pt x="50" y="288"/>
                    <a:pt x="25" y="288"/>
                    <a:pt x="25" y="252"/>
                  </a:cubicBezTo>
                  <a:cubicBezTo>
                    <a:pt x="13" y="179"/>
                    <a:pt x="37" y="106"/>
                    <a:pt x="86" y="33"/>
                  </a:cubicBezTo>
                  <a:cubicBezTo>
                    <a:pt x="98" y="27"/>
                    <a:pt x="110" y="24"/>
                    <a:pt x="121" y="24"/>
                  </a:cubicBezTo>
                  <a:close/>
                  <a:moveTo>
                    <a:pt x="124" y="1"/>
                  </a:moveTo>
                  <a:cubicBezTo>
                    <a:pt x="106" y="1"/>
                    <a:pt x="88" y="7"/>
                    <a:pt x="74" y="21"/>
                  </a:cubicBezTo>
                  <a:cubicBezTo>
                    <a:pt x="25" y="94"/>
                    <a:pt x="1" y="179"/>
                    <a:pt x="1" y="264"/>
                  </a:cubicBezTo>
                  <a:cubicBezTo>
                    <a:pt x="13" y="288"/>
                    <a:pt x="37" y="313"/>
                    <a:pt x="61" y="313"/>
                  </a:cubicBezTo>
                  <a:cubicBezTo>
                    <a:pt x="86" y="313"/>
                    <a:pt x="110" y="301"/>
                    <a:pt x="110" y="264"/>
                  </a:cubicBezTo>
                  <a:cubicBezTo>
                    <a:pt x="123" y="191"/>
                    <a:pt x="134" y="131"/>
                    <a:pt x="171" y="82"/>
                  </a:cubicBezTo>
                  <a:cubicBezTo>
                    <a:pt x="183" y="58"/>
                    <a:pt x="183" y="33"/>
                    <a:pt x="159" y="9"/>
                  </a:cubicBezTo>
                  <a:cubicBezTo>
                    <a:pt x="148" y="4"/>
                    <a:pt x="136"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46;p36">
              <a:extLst>
                <a:ext uri="{FF2B5EF4-FFF2-40B4-BE49-F238E27FC236}">
                  <a16:creationId xmlns:a16="http://schemas.microsoft.com/office/drawing/2014/main" id="{52DF0BB6-9F64-C745-C3EE-A4D486ED5065}"/>
                </a:ext>
              </a:extLst>
            </p:cNvPr>
            <p:cNvSpPr/>
            <p:nvPr/>
          </p:nvSpPr>
          <p:spPr>
            <a:xfrm>
              <a:off x="7675356" y="3385837"/>
              <a:ext cx="8613" cy="14323"/>
            </a:xfrm>
            <a:custGeom>
              <a:avLst/>
              <a:gdLst/>
              <a:ahLst/>
              <a:cxnLst/>
              <a:rect l="l" t="t" r="r" b="b"/>
              <a:pathLst>
                <a:path w="175" h="291" extrusionOk="0">
                  <a:moveTo>
                    <a:pt x="120" y="0"/>
                  </a:moveTo>
                  <a:cubicBezTo>
                    <a:pt x="107" y="0"/>
                    <a:pt x="93" y="7"/>
                    <a:pt x="85" y="23"/>
                  </a:cubicBezTo>
                  <a:cubicBezTo>
                    <a:pt x="36" y="84"/>
                    <a:pt x="0" y="169"/>
                    <a:pt x="12" y="254"/>
                  </a:cubicBezTo>
                  <a:cubicBezTo>
                    <a:pt x="18" y="278"/>
                    <a:pt x="40" y="290"/>
                    <a:pt x="60" y="290"/>
                  </a:cubicBezTo>
                  <a:cubicBezTo>
                    <a:pt x="80" y="290"/>
                    <a:pt x="98" y="278"/>
                    <a:pt x="98" y="254"/>
                  </a:cubicBezTo>
                  <a:cubicBezTo>
                    <a:pt x="109" y="181"/>
                    <a:pt x="122" y="121"/>
                    <a:pt x="158" y="59"/>
                  </a:cubicBezTo>
                  <a:cubicBezTo>
                    <a:pt x="174" y="27"/>
                    <a:pt x="147"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347;p36">
              <a:extLst>
                <a:ext uri="{FF2B5EF4-FFF2-40B4-BE49-F238E27FC236}">
                  <a16:creationId xmlns:a16="http://schemas.microsoft.com/office/drawing/2014/main" id="{3235348C-4268-17D7-8BC6-95FB2F0416D7}"/>
                </a:ext>
              </a:extLst>
            </p:cNvPr>
            <p:cNvSpPr/>
            <p:nvPr/>
          </p:nvSpPr>
          <p:spPr>
            <a:xfrm>
              <a:off x="7674716" y="3385345"/>
              <a:ext cx="9647" cy="15406"/>
            </a:xfrm>
            <a:custGeom>
              <a:avLst/>
              <a:gdLst/>
              <a:ahLst/>
              <a:cxnLst/>
              <a:rect l="l" t="t" r="r" b="b"/>
              <a:pathLst>
                <a:path w="196" h="313" extrusionOk="0">
                  <a:moveTo>
                    <a:pt x="147" y="21"/>
                  </a:moveTo>
                  <a:cubicBezTo>
                    <a:pt x="159" y="33"/>
                    <a:pt x="171" y="45"/>
                    <a:pt x="159" y="69"/>
                  </a:cubicBezTo>
                  <a:cubicBezTo>
                    <a:pt x="122" y="131"/>
                    <a:pt x="111" y="179"/>
                    <a:pt x="111" y="264"/>
                  </a:cubicBezTo>
                  <a:cubicBezTo>
                    <a:pt x="98" y="288"/>
                    <a:pt x="86" y="288"/>
                    <a:pt x="74" y="288"/>
                  </a:cubicBezTo>
                  <a:cubicBezTo>
                    <a:pt x="49" y="288"/>
                    <a:pt x="38" y="277"/>
                    <a:pt x="38" y="252"/>
                  </a:cubicBezTo>
                  <a:cubicBezTo>
                    <a:pt x="25" y="167"/>
                    <a:pt x="74" y="82"/>
                    <a:pt x="98" y="33"/>
                  </a:cubicBezTo>
                  <a:cubicBezTo>
                    <a:pt x="111" y="21"/>
                    <a:pt x="135" y="21"/>
                    <a:pt x="147" y="21"/>
                  </a:cubicBezTo>
                  <a:close/>
                  <a:moveTo>
                    <a:pt x="129" y="1"/>
                  </a:moveTo>
                  <a:cubicBezTo>
                    <a:pt x="115" y="1"/>
                    <a:pt x="101" y="7"/>
                    <a:pt x="86" y="21"/>
                  </a:cubicBezTo>
                  <a:cubicBezTo>
                    <a:pt x="49" y="69"/>
                    <a:pt x="1" y="155"/>
                    <a:pt x="13" y="264"/>
                  </a:cubicBezTo>
                  <a:cubicBezTo>
                    <a:pt x="25" y="301"/>
                    <a:pt x="49" y="313"/>
                    <a:pt x="74" y="313"/>
                  </a:cubicBezTo>
                  <a:cubicBezTo>
                    <a:pt x="98" y="313"/>
                    <a:pt x="122" y="288"/>
                    <a:pt x="122" y="264"/>
                  </a:cubicBezTo>
                  <a:cubicBezTo>
                    <a:pt x="135" y="191"/>
                    <a:pt x="135" y="131"/>
                    <a:pt x="171" y="82"/>
                  </a:cubicBezTo>
                  <a:cubicBezTo>
                    <a:pt x="195" y="45"/>
                    <a:pt x="184" y="21"/>
                    <a:pt x="159" y="9"/>
                  </a:cubicBezTo>
                  <a:cubicBezTo>
                    <a:pt x="149" y="4"/>
                    <a:pt x="139"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348;p36">
              <a:extLst>
                <a:ext uri="{FF2B5EF4-FFF2-40B4-BE49-F238E27FC236}">
                  <a16:creationId xmlns:a16="http://schemas.microsoft.com/office/drawing/2014/main" id="{CC1A48D9-A703-B48A-4362-878C5B7AF764}"/>
                </a:ext>
              </a:extLst>
            </p:cNvPr>
            <p:cNvSpPr/>
            <p:nvPr/>
          </p:nvSpPr>
          <p:spPr>
            <a:xfrm>
              <a:off x="7685446" y="3387019"/>
              <a:ext cx="7432" cy="9844"/>
            </a:xfrm>
            <a:custGeom>
              <a:avLst/>
              <a:gdLst/>
              <a:ahLst/>
              <a:cxnLst/>
              <a:rect l="l" t="t" r="r" b="b"/>
              <a:pathLst>
                <a:path w="151" h="200" extrusionOk="0">
                  <a:moveTo>
                    <a:pt x="98" y="1"/>
                  </a:moveTo>
                  <a:cubicBezTo>
                    <a:pt x="80" y="1"/>
                    <a:pt x="60" y="11"/>
                    <a:pt x="50" y="35"/>
                  </a:cubicBezTo>
                  <a:lnTo>
                    <a:pt x="14" y="145"/>
                  </a:lnTo>
                  <a:cubicBezTo>
                    <a:pt x="0" y="181"/>
                    <a:pt x="23" y="200"/>
                    <a:pt x="50" y="200"/>
                  </a:cubicBezTo>
                  <a:cubicBezTo>
                    <a:pt x="68" y="200"/>
                    <a:pt x="89" y="190"/>
                    <a:pt x="99" y="170"/>
                  </a:cubicBezTo>
                  <a:lnTo>
                    <a:pt x="136" y="60"/>
                  </a:lnTo>
                  <a:cubicBezTo>
                    <a:pt x="151" y="24"/>
                    <a:pt x="126"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349;p36">
              <a:extLst>
                <a:ext uri="{FF2B5EF4-FFF2-40B4-BE49-F238E27FC236}">
                  <a16:creationId xmlns:a16="http://schemas.microsoft.com/office/drawing/2014/main" id="{E4AEC261-5ECF-788C-359F-1FB7D9439365}"/>
                </a:ext>
              </a:extLst>
            </p:cNvPr>
            <p:cNvSpPr/>
            <p:nvPr/>
          </p:nvSpPr>
          <p:spPr>
            <a:xfrm>
              <a:off x="7684954" y="3386723"/>
              <a:ext cx="8417" cy="10435"/>
            </a:xfrm>
            <a:custGeom>
              <a:avLst/>
              <a:gdLst/>
              <a:ahLst/>
              <a:cxnLst/>
              <a:rect l="l" t="t" r="r" b="b"/>
              <a:pathLst>
                <a:path w="171" h="212" extrusionOk="0">
                  <a:moveTo>
                    <a:pt x="122" y="17"/>
                  </a:moveTo>
                  <a:cubicBezTo>
                    <a:pt x="133" y="30"/>
                    <a:pt x="146" y="41"/>
                    <a:pt x="133" y="54"/>
                  </a:cubicBezTo>
                  <a:lnTo>
                    <a:pt x="133" y="90"/>
                  </a:lnTo>
                  <a:cubicBezTo>
                    <a:pt x="122" y="114"/>
                    <a:pt x="109" y="139"/>
                    <a:pt x="97" y="176"/>
                  </a:cubicBezTo>
                  <a:cubicBezTo>
                    <a:pt x="90" y="190"/>
                    <a:pt x="79" y="196"/>
                    <a:pt x="68" y="196"/>
                  </a:cubicBezTo>
                  <a:cubicBezTo>
                    <a:pt x="61" y="196"/>
                    <a:pt x="54" y="193"/>
                    <a:pt x="49" y="187"/>
                  </a:cubicBezTo>
                  <a:cubicBezTo>
                    <a:pt x="36" y="187"/>
                    <a:pt x="24" y="176"/>
                    <a:pt x="36" y="151"/>
                  </a:cubicBezTo>
                  <a:cubicBezTo>
                    <a:pt x="36" y="127"/>
                    <a:pt x="49" y="103"/>
                    <a:pt x="60" y="66"/>
                  </a:cubicBezTo>
                  <a:lnTo>
                    <a:pt x="73" y="41"/>
                  </a:lnTo>
                  <a:cubicBezTo>
                    <a:pt x="85" y="17"/>
                    <a:pt x="97" y="17"/>
                    <a:pt x="122" y="17"/>
                  </a:cubicBezTo>
                  <a:close/>
                  <a:moveTo>
                    <a:pt x="100" y="0"/>
                  </a:moveTo>
                  <a:cubicBezTo>
                    <a:pt x="79" y="0"/>
                    <a:pt x="57" y="12"/>
                    <a:pt x="49" y="30"/>
                  </a:cubicBezTo>
                  <a:lnTo>
                    <a:pt x="49" y="66"/>
                  </a:lnTo>
                  <a:cubicBezTo>
                    <a:pt x="36" y="90"/>
                    <a:pt x="24" y="114"/>
                    <a:pt x="12" y="151"/>
                  </a:cubicBezTo>
                  <a:cubicBezTo>
                    <a:pt x="0" y="176"/>
                    <a:pt x="24" y="200"/>
                    <a:pt x="36" y="212"/>
                  </a:cubicBezTo>
                  <a:lnTo>
                    <a:pt x="60" y="212"/>
                  </a:lnTo>
                  <a:cubicBezTo>
                    <a:pt x="85" y="212"/>
                    <a:pt x="109" y="200"/>
                    <a:pt x="109" y="176"/>
                  </a:cubicBezTo>
                  <a:cubicBezTo>
                    <a:pt x="122" y="151"/>
                    <a:pt x="133" y="114"/>
                    <a:pt x="146" y="90"/>
                  </a:cubicBezTo>
                  <a:lnTo>
                    <a:pt x="158" y="66"/>
                  </a:lnTo>
                  <a:cubicBezTo>
                    <a:pt x="170" y="30"/>
                    <a:pt x="146" y="5"/>
                    <a:pt x="122" y="5"/>
                  </a:cubicBezTo>
                  <a:cubicBezTo>
                    <a:pt x="115" y="2"/>
                    <a:pt x="108" y="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350;p36">
              <a:extLst>
                <a:ext uri="{FF2B5EF4-FFF2-40B4-BE49-F238E27FC236}">
                  <a16:creationId xmlns:a16="http://schemas.microsoft.com/office/drawing/2014/main" id="{5B3AE8B7-3AD4-C11D-6A28-DD62BAB8E8F9}"/>
                </a:ext>
              </a:extLst>
            </p:cNvPr>
            <p:cNvSpPr/>
            <p:nvPr/>
          </p:nvSpPr>
          <p:spPr>
            <a:xfrm>
              <a:off x="7701050" y="3389332"/>
              <a:ext cx="4873" cy="7678"/>
            </a:xfrm>
            <a:custGeom>
              <a:avLst/>
              <a:gdLst/>
              <a:ahLst/>
              <a:cxnLst/>
              <a:rect l="l" t="t" r="r" b="b"/>
              <a:pathLst>
                <a:path w="99" h="156" extrusionOk="0">
                  <a:moveTo>
                    <a:pt x="54" y="1"/>
                  </a:moveTo>
                  <a:cubicBezTo>
                    <a:pt x="32" y="1"/>
                    <a:pt x="7" y="13"/>
                    <a:pt x="1" y="37"/>
                  </a:cubicBezTo>
                  <a:lnTo>
                    <a:pt x="1" y="110"/>
                  </a:lnTo>
                  <a:cubicBezTo>
                    <a:pt x="7" y="141"/>
                    <a:pt x="32" y="156"/>
                    <a:pt x="54" y="156"/>
                  </a:cubicBezTo>
                  <a:cubicBezTo>
                    <a:pt x="77" y="156"/>
                    <a:pt x="98" y="141"/>
                    <a:pt x="98" y="110"/>
                  </a:cubicBezTo>
                  <a:lnTo>
                    <a:pt x="98" y="37"/>
                  </a:lnTo>
                  <a:cubicBezTo>
                    <a:pt x="98" y="13"/>
                    <a:pt x="77"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51;p36">
              <a:extLst>
                <a:ext uri="{FF2B5EF4-FFF2-40B4-BE49-F238E27FC236}">
                  <a16:creationId xmlns:a16="http://schemas.microsoft.com/office/drawing/2014/main" id="{68CDC7B4-37E0-4DB9-2439-4979CF4FB4D4}"/>
                </a:ext>
              </a:extLst>
            </p:cNvPr>
            <p:cNvSpPr/>
            <p:nvPr/>
          </p:nvSpPr>
          <p:spPr>
            <a:xfrm>
              <a:off x="7701050" y="3388742"/>
              <a:ext cx="4873" cy="8417"/>
            </a:xfrm>
            <a:custGeom>
              <a:avLst/>
              <a:gdLst/>
              <a:ahLst/>
              <a:cxnLst/>
              <a:rect l="l" t="t" r="r" b="b"/>
              <a:pathLst>
                <a:path w="99" h="171" extrusionOk="0">
                  <a:moveTo>
                    <a:pt x="50" y="25"/>
                  </a:moveTo>
                  <a:cubicBezTo>
                    <a:pt x="62" y="25"/>
                    <a:pt x="87" y="37"/>
                    <a:pt x="87" y="49"/>
                  </a:cubicBezTo>
                  <a:lnTo>
                    <a:pt x="87" y="122"/>
                  </a:lnTo>
                  <a:cubicBezTo>
                    <a:pt x="87" y="146"/>
                    <a:pt x="62" y="159"/>
                    <a:pt x="50" y="159"/>
                  </a:cubicBezTo>
                  <a:cubicBezTo>
                    <a:pt x="38" y="159"/>
                    <a:pt x="14" y="146"/>
                    <a:pt x="14" y="122"/>
                  </a:cubicBezTo>
                  <a:lnTo>
                    <a:pt x="14" y="49"/>
                  </a:lnTo>
                  <a:cubicBezTo>
                    <a:pt x="14" y="37"/>
                    <a:pt x="38" y="25"/>
                    <a:pt x="50" y="25"/>
                  </a:cubicBezTo>
                  <a:close/>
                  <a:moveTo>
                    <a:pt x="50" y="0"/>
                  </a:moveTo>
                  <a:cubicBezTo>
                    <a:pt x="25" y="0"/>
                    <a:pt x="1" y="25"/>
                    <a:pt x="1" y="49"/>
                  </a:cubicBezTo>
                  <a:lnTo>
                    <a:pt x="1" y="122"/>
                  </a:lnTo>
                  <a:cubicBezTo>
                    <a:pt x="1" y="159"/>
                    <a:pt x="25" y="171"/>
                    <a:pt x="50" y="171"/>
                  </a:cubicBezTo>
                  <a:cubicBezTo>
                    <a:pt x="74" y="171"/>
                    <a:pt x="98" y="159"/>
                    <a:pt x="98" y="122"/>
                  </a:cubicBezTo>
                  <a:lnTo>
                    <a:pt x="98" y="49"/>
                  </a:lnTo>
                  <a:cubicBezTo>
                    <a:pt x="98" y="25"/>
                    <a:pt x="7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52;p36">
              <a:extLst>
                <a:ext uri="{FF2B5EF4-FFF2-40B4-BE49-F238E27FC236}">
                  <a16:creationId xmlns:a16="http://schemas.microsoft.com/office/drawing/2014/main" id="{E6AEDD26-71E7-78C0-2F55-07065EDCA454}"/>
                </a:ext>
              </a:extLst>
            </p:cNvPr>
            <p:cNvSpPr/>
            <p:nvPr/>
          </p:nvSpPr>
          <p:spPr>
            <a:xfrm>
              <a:off x="7452529" y="3078103"/>
              <a:ext cx="15947" cy="15258"/>
            </a:xfrm>
            <a:custGeom>
              <a:avLst/>
              <a:gdLst/>
              <a:ahLst/>
              <a:cxnLst/>
              <a:rect l="l" t="t" r="r" b="b"/>
              <a:pathLst>
                <a:path w="324" h="310" extrusionOk="0">
                  <a:moveTo>
                    <a:pt x="260" y="1"/>
                  </a:moveTo>
                  <a:cubicBezTo>
                    <a:pt x="251" y="1"/>
                    <a:pt x="242" y="4"/>
                    <a:pt x="234" y="12"/>
                  </a:cubicBezTo>
                  <a:cubicBezTo>
                    <a:pt x="161" y="85"/>
                    <a:pt x="101" y="158"/>
                    <a:pt x="28" y="231"/>
                  </a:cubicBezTo>
                  <a:cubicBezTo>
                    <a:pt x="0" y="267"/>
                    <a:pt x="27" y="310"/>
                    <a:pt x="57" y="310"/>
                  </a:cubicBezTo>
                  <a:cubicBezTo>
                    <a:pt x="68" y="310"/>
                    <a:pt x="79" y="305"/>
                    <a:pt x="88" y="292"/>
                  </a:cubicBezTo>
                  <a:cubicBezTo>
                    <a:pt x="161" y="231"/>
                    <a:pt x="234" y="158"/>
                    <a:pt x="295" y="73"/>
                  </a:cubicBezTo>
                  <a:cubicBezTo>
                    <a:pt x="324" y="44"/>
                    <a:pt x="293"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53;p36">
              <a:extLst>
                <a:ext uri="{FF2B5EF4-FFF2-40B4-BE49-F238E27FC236}">
                  <a16:creationId xmlns:a16="http://schemas.microsoft.com/office/drawing/2014/main" id="{80447951-C2E4-C699-ADF6-677F8AD6064B}"/>
                </a:ext>
              </a:extLst>
            </p:cNvPr>
            <p:cNvSpPr/>
            <p:nvPr/>
          </p:nvSpPr>
          <p:spPr>
            <a:xfrm>
              <a:off x="7452677" y="3077955"/>
              <a:ext cx="15603" cy="15750"/>
            </a:xfrm>
            <a:custGeom>
              <a:avLst/>
              <a:gdLst/>
              <a:ahLst/>
              <a:cxnLst/>
              <a:rect l="l" t="t" r="r" b="b"/>
              <a:pathLst>
                <a:path w="317" h="320" extrusionOk="0">
                  <a:moveTo>
                    <a:pt x="262" y="18"/>
                  </a:moveTo>
                  <a:cubicBezTo>
                    <a:pt x="268" y="18"/>
                    <a:pt x="274" y="21"/>
                    <a:pt x="280" y="27"/>
                  </a:cubicBezTo>
                  <a:cubicBezTo>
                    <a:pt x="292" y="39"/>
                    <a:pt x="304" y="52"/>
                    <a:pt x="280" y="76"/>
                  </a:cubicBezTo>
                  <a:cubicBezTo>
                    <a:pt x="231" y="149"/>
                    <a:pt x="158" y="209"/>
                    <a:pt x="85" y="295"/>
                  </a:cubicBezTo>
                  <a:cubicBezTo>
                    <a:pt x="73" y="301"/>
                    <a:pt x="64" y="304"/>
                    <a:pt x="56" y="304"/>
                  </a:cubicBezTo>
                  <a:cubicBezTo>
                    <a:pt x="49" y="304"/>
                    <a:pt x="43" y="301"/>
                    <a:pt x="36" y="295"/>
                  </a:cubicBezTo>
                  <a:cubicBezTo>
                    <a:pt x="25" y="282"/>
                    <a:pt x="12" y="258"/>
                    <a:pt x="36" y="246"/>
                  </a:cubicBezTo>
                  <a:cubicBezTo>
                    <a:pt x="109" y="161"/>
                    <a:pt x="171" y="88"/>
                    <a:pt x="244" y="27"/>
                  </a:cubicBezTo>
                  <a:cubicBezTo>
                    <a:pt x="250" y="21"/>
                    <a:pt x="256" y="18"/>
                    <a:pt x="262" y="18"/>
                  </a:cubicBezTo>
                  <a:close/>
                  <a:moveTo>
                    <a:pt x="261" y="1"/>
                  </a:moveTo>
                  <a:cubicBezTo>
                    <a:pt x="251" y="1"/>
                    <a:pt x="241" y="5"/>
                    <a:pt x="231" y="15"/>
                  </a:cubicBezTo>
                  <a:cubicBezTo>
                    <a:pt x="158" y="76"/>
                    <a:pt x="98" y="149"/>
                    <a:pt x="25" y="234"/>
                  </a:cubicBezTo>
                  <a:cubicBezTo>
                    <a:pt x="0" y="258"/>
                    <a:pt x="0" y="295"/>
                    <a:pt x="25" y="307"/>
                  </a:cubicBezTo>
                  <a:cubicBezTo>
                    <a:pt x="36" y="319"/>
                    <a:pt x="49" y="319"/>
                    <a:pt x="61" y="319"/>
                  </a:cubicBezTo>
                  <a:cubicBezTo>
                    <a:pt x="73" y="319"/>
                    <a:pt x="85" y="319"/>
                    <a:pt x="98" y="307"/>
                  </a:cubicBezTo>
                  <a:cubicBezTo>
                    <a:pt x="171" y="222"/>
                    <a:pt x="244" y="149"/>
                    <a:pt x="304" y="88"/>
                  </a:cubicBezTo>
                  <a:cubicBezTo>
                    <a:pt x="317" y="63"/>
                    <a:pt x="317" y="27"/>
                    <a:pt x="292" y="15"/>
                  </a:cubicBezTo>
                  <a:cubicBezTo>
                    <a:pt x="285" y="8"/>
                    <a:pt x="274"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54;p36">
              <a:extLst>
                <a:ext uri="{FF2B5EF4-FFF2-40B4-BE49-F238E27FC236}">
                  <a16:creationId xmlns:a16="http://schemas.microsoft.com/office/drawing/2014/main" id="{5DF05BCD-3F17-7CD6-EC2F-C0F5D6155750}"/>
                </a:ext>
              </a:extLst>
            </p:cNvPr>
            <p:cNvSpPr/>
            <p:nvPr/>
          </p:nvSpPr>
          <p:spPr>
            <a:xfrm>
              <a:off x="7454252" y="3078103"/>
              <a:ext cx="23822" cy="21509"/>
            </a:xfrm>
            <a:custGeom>
              <a:avLst/>
              <a:gdLst/>
              <a:ahLst/>
              <a:cxnLst/>
              <a:rect l="l" t="t" r="r" b="b"/>
              <a:pathLst>
                <a:path w="484" h="437" extrusionOk="0">
                  <a:moveTo>
                    <a:pt x="420" y="1"/>
                  </a:moveTo>
                  <a:cubicBezTo>
                    <a:pt x="411" y="1"/>
                    <a:pt x="402" y="4"/>
                    <a:pt x="394" y="12"/>
                  </a:cubicBezTo>
                  <a:cubicBezTo>
                    <a:pt x="272" y="122"/>
                    <a:pt x="150" y="243"/>
                    <a:pt x="29" y="365"/>
                  </a:cubicBezTo>
                  <a:cubicBezTo>
                    <a:pt x="1" y="393"/>
                    <a:pt x="31" y="437"/>
                    <a:pt x="64" y="437"/>
                  </a:cubicBezTo>
                  <a:cubicBezTo>
                    <a:pt x="73" y="437"/>
                    <a:pt x="82" y="433"/>
                    <a:pt x="90" y="425"/>
                  </a:cubicBezTo>
                  <a:cubicBezTo>
                    <a:pt x="223" y="316"/>
                    <a:pt x="333" y="195"/>
                    <a:pt x="455" y="73"/>
                  </a:cubicBezTo>
                  <a:cubicBezTo>
                    <a:pt x="483" y="44"/>
                    <a:pt x="452" y="1"/>
                    <a:pt x="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55;p36">
              <a:extLst>
                <a:ext uri="{FF2B5EF4-FFF2-40B4-BE49-F238E27FC236}">
                  <a16:creationId xmlns:a16="http://schemas.microsoft.com/office/drawing/2014/main" id="{47885310-B3B4-F8FE-8A6C-B54E89BDE29E}"/>
                </a:ext>
              </a:extLst>
            </p:cNvPr>
            <p:cNvSpPr/>
            <p:nvPr/>
          </p:nvSpPr>
          <p:spPr>
            <a:xfrm>
              <a:off x="7454449" y="3077365"/>
              <a:ext cx="23970" cy="22887"/>
            </a:xfrm>
            <a:custGeom>
              <a:avLst/>
              <a:gdLst/>
              <a:ahLst/>
              <a:cxnLst/>
              <a:rect l="l" t="t" r="r" b="b"/>
              <a:pathLst>
                <a:path w="487" h="465" extrusionOk="0">
                  <a:moveTo>
                    <a:pt x="417" y="22"/>
                  </a:moveTo>
                  <a:cubicBezTo>
                    <a:pt x="429" y="22"/>
                    <a:pt x="442" y="27"/>
                    <a:pt x="451" y="27"/>
                  </a:cubicBezTo>
                  <a:cubicBezTo>
                    <a:pt x="463" y="39"/>
                    <a:pt x="463" y="64"/>
                    <a:pt x="451" y="75"/>
                  </a:cubicBezTo>
                  <a:lnTo>
                    <a:pt x="414" y="100"/>
                  </a:lnTo>
                  <a:cubicBezTo>
                    <a:pt x="305" y="210"/>
                    <a:pt x="195" y="331"/>
                    <a:pt x="86" y="440"/>
                  </a:cubicBezTo>
                  <a:cubicBezTo>
                    <a:pt x="79" y="444"/>
                    <a:pt x="73" y="445"/>
                    <a:pt x="67" y="445"/>
                  </a:cubicBezTo>
                  <a:cubicBezTo>
                    <a:pt x="54" y="445"/>
                    <a:pt x="46" y="437"/>
                    <a:pt x="37" y="429"/>
                  </a:cubicBezTo>
                  <a:cubicBezTo>
                    <a:pt x="25" y="416"/>
                    <a:pt x="13" y="404"/>
                    <a:pt x="37" y="380"/>
                  </a:cubicBezTo>
                  <a:cubicBezTo>
                    <a:pt x="146" y="270"/>
                    <a:pt x="256" y="161"/>
                    <a:pt x="365" y="64"/>
                  </a:cubicBezTo>
                  <a:lnTo>
                    <a:pt x="402" y="27"/>
                  </a:lnTo>
                  <a:cubicBezTo>
                    <a:pt x="406" y="23"/>
                    <a:pt x="411" y="22"/>
                    <a:pt x="417" y="22"/>
                  </a:cubicBezTo>
                  <a:close/>
                  <a:moveTo>
                    <a:pt x="421" y="1"/>
                  </a:moveTo>
                  <a:cubicBezTo>
                    <a:pt x="410" y="1"/>
                    <a:pt x="400" y="5"/>
                    <a:pt x="390" y="15"/>
                  </a:cubicBezTo>
                  <a:lnTo>
                    <a:pt x="354" y="51"/>
                  </a:lnTo>
                  <a:cubicBezTo>
                    <a:pt x="244" y="148"/>
                    <a:pt x="135" y="258"/>
                    <a:pt x="25" y="367"/>
                  </a:cubicBezTo>
                  <a:cubicBezTo>
                    <a:pt x="0" y="404"/>
                    <a:pt x="0" y="429"/>
                    <a:pt x="25" y="440"/>
                  </a:cubicBezTo>
                  <a:cubicBezTo>
                    <a:pt x="37" y="453"/>
                    <a:pt x="49" y="465"/>
                    <a:pt x="62" y="465"/>
                  </a:cubicBezTo>
                  <a:cubicBezTo>
                    <a:pt x="73" y="465"/>
                    <a:pt x="86" y="453"/>
                    <a:pt x="98" y="453"/>
                  </a:cubicBezTo>
                  <a:lnTo>
                    <a:pt x="427" y="124"/>
                  </a:lnTo>
                  <a:lnTo>
                    <a:pt x="463" y="88"/>
                  </a:lnTo>
                  <a:cubicBezTo>
                    <a:pt x="487" y="64"/>
                    <a:pt x="475" y="39"/>
                    <a:pt x="463" y="15"/>
                  </a:cubicBezTo>
                  <a:cubicBezTo>
                    <a:pt x="449" y="8"/>
                    <a:pt x="435"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56;p36">
              <a:extLst>
                <a:ext uri="{FF2B5EF4-FFF2-40B4-BE49-F238E27FC236}">
                  <a16:creationId xmlns:a16="http://schemas.microsoft.com/office/drawing/2014/main" id="{D0930A36-E071-50AB-D431-CB1C04A9BBB7}"/>
                </a:ext>
              </a:extLst>
            </p:cNvPr>
            <p:cNvSpPr/>
            <p:nvPr/>
          </p:nvSpPr>
          <p:spPr>
            <a:xfrm>
              <a:off x="7452431" y="3083567"/>
              <a:ext cx="30467" cy="27416"/>
            </a:xfrm>
            <a:custGeom>
              <a:avLst/>
              <a:gdLst/>
              <a:ahLst/>
              <a:cxnLst/>
              <a:rect l="l" t="t" r="r" b="b"/>
              <a:pathLst>
                <a:path w="619" h="557" extrusionOk="0">
                  <a:moveTo>
                    <a:pt x="562" y="0"/>
                  </a:moveTo>
                  <a:cubicBezTo>
                    <a:pt x="555" y="0"/>
                    <a:pt x="548" y="3"/>
                    <a:pt x="541" y="11"/>
                  </a:cubicBezTo>
                  <a:cubicBezTo>
                    <a:pt x="358" y="144"/>
                    <a:pt x="176" y="303"/>
                    <a:pt x="30" y="484"/>
                  </a:cubicBezTo>
                  <a:cubicBezTo>
                    <a:pt x="1" y="513"/>
                    <a:pt x="24" y="557"/>
                    <a:pt x="59" y="557"/>
                  </a:cubicBezTo>
                  <a:cubicBezTo>
                    <a:pt x="69" y="557"/>
                    <a:pt x="80" y="554"/>
                    <a:pt x="90" y="546"/>
                  </a:cubicBezTo>
                  <a:cubicBezTo>
                    <a:pt x="249" y="376"/>
                    <a:pt x="406" y="217"/>
                    <a:pt x="589" y="71"/>
                  </a:cubicBezTo>
                  <a:cubicBezTo>
                    <a:pt x="618" y="51"/>
                    <a:pt x="592" y="0"/>
                    <a:pt x="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57;p36">
              <a:extLst>
                <a:ext uri="{FF2B5EF4-FFF2-40B4-BE49-F238E27FC236}">
                  <a16:creationId xmlns:a16="http://schemas.microsoft.com/office/drawing/2014/main" id="{6702E92F-771A-93CE-8AFF-5FA7D514A20B}"/>
                </a:ext>
              </a:extLst>
            </p:cNvPr>
            <p:cNvSpPr/>
            <p:nvPr/>
          </p:nvSpPr>
          <p:spPr>
            <a:xfrm>
              <a:off x="7452037" y="3083222"/>
              <a:ext cx="30615" cy="28449"/>
            </a:xfrm>
            <a:custGeom>
              <a:avLst/>
              <a:gdLst/>
              <a:ahLst/>
              <a:cxnLst/>
              <a:rect l="l" t="t" r="r" b="b"/>
              <a:pathLst>
                <a:path w="622" h="578" extrusionOk="0">
                  <a:moveTo>
                    <a:pt x="560" y="18"/>
                  </a:moveTo>
                  <a:cubicBezTo>
                    <a:pt x="573" y="18"/>
                    <a:pt x="585" y="18"/>
                    <a:pt x="585" y="29"/>
                  </a:cubicBezTo>
                  <a:cubicBezTo>
                    <a:pt x="597" y="42"/>
                    <a:pt x="609" y="66"/>
                    <a:pt x="585" y="78"/>
                  </a:cubicBezTo>
                  <a:cubicBezTo>
                    <a:pt x="403" y="224"/>
                    <a:pt x="244" y="383"/>
                    <a:pt x="86" y="540"/>
                  </a:cubicBezTo>
                  <a:cubicBezTo>
                    <a:pt x="81" y="551"/>
                    <a:pt x="74" y="554"/>
                    <a:pt x="66" y="554"/>
                  </a:cubicBezTo>
                  <a:cubicBezTo>
                    <a:pt x="55" y="554"/>
                    <a:pt x="44" y="547"/>
                    <a:pt x="38" y="540"/>
                  </a:cubicBezTo>
                  <a:cubicBezTo>
                    <a:pt x="25" y="528"/>
                    <a:pt x="25" y="516"/>
                    <a:pt x="38" y="491"/>
                  </a:cubicBezTo>
                  <a:cubicBezTo>
                    <a:pt x="171" y="334"/>
                    <a:pt x="330" y="188"/>
                    <a:pt x="549" y="18"/>
                  </a:cubicBezTo>
                  <a:close/>
                  <a:moveTo>
                    <a:pt x="557" y="0"/>
                  </a:moveTo>
                  <a:cubicBezTo>
                    <a:pt x="550" y="0"/>
                    <a:pt x="543" y="2"/>
                    <a:pt x="536" y="5"/>
                  </a:cubicBezTo>
                  <a:cubicBezTo>
                    <a:pt x="317" y="175"/>
                    <a:pt x="159" y="321"/>
                    <a:pt x="25" y="480"/>
                  </a:cubicBezTo>
                  <a:cubicBezTo>
                    <a:pt x="1" y="504"/>
                    <a:pt x="13" y="540"/>
                    <a:pt x="25" y="553"/>
                  </a:cubicBezTo>
                  <a:cubicBezTo>
                    <a:pt x="38" y="564"/>
                    <a:pt x="49" y="577"/>
                    <a:pt x="62" y="577"/>
                  </a:cubicBezTo>
                  <a:cubicBezTo>
                    <a:pt x="74" y="577"/>
                    <a:pt x="86" y="564"/>
                    <a:pt x="98" y="553"/>
                  </a:cubicBezTo>
                  <a:cubicBezTo>
                    <a:pt x="257" y="394"/>
                    <a:pt x="414" y="237"/>
                    <a:pt x="597" y="91"/>
                  </a:cubicBezTo>
                  <a:cubicBezTo>
                    <a:pt x="622" y="66"/>
                    <a:pt x="622" y="42"/>
                    <a:pt x="609" y="18"/>
                  </a:cubicBezTo>
                  <a:cubicBezTo>
                    <a:pt x="592" y="9"/>
                    <a:pt x="574" y="0"/>
                    <a:pt x="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58;p36">
              <a:extLst>
                <a:ext uri="{FF2B5EF4-FFF2-40B4-BE49-F238E27FC236}">
                  <a16:creationId xmlns:a16="http://schemas.microsoft.com/office/drawing/2014/main" id="{DCE35202-829A-85A3-188C-A03FD05206F7}"/>
                </a:ext>
              </a:extLst>
            </p:cNvPr>
            <p:cNvSpPr/>
            <p:nvPr/>
          </p:nvSpPr>
          <p:spPr>
            <a:xfrm>
              <a:off x="7456664" y="3090064"/>
              <a:ext cx="28449" cy="27514"/>
            </a:xfrm>
            <a:custGeom>
              <a:avLst/>
              <a:gdLst/>
              <a:ahLst/>
              <a:cxnLst/>
              <a:rect l="l" t="t" r="r" b="b"/>
              <a:pathLst>
                <a:path w="578" h="559" extrusionOk="0">
                  <a:moveTo>
                    <a:pt x="511" y="1"/>
                  </a:moveTo>
                  <a:cubicBezTo>
                    <a:pt x="500" y="1"/>
                    <a:pt x="489" y="4"/>
                    <a:pt x="479" y="12"/>
                  </a:cubicBezTo>
                  <a:cubicBezTo>
                    <a:pt x="320" y="158"/>
                    <a:pt x="163" y="316"/>
                    <a:pt x="28" y="487"/>
                  </a:cubicBezTo>
                  <a:cubicBezTo>
                    <a:pt x="0" y="515"/>
                    <a:pt x="31" y="559"/>
                    <a:pt x="63" y="559"/>
                  </a:cubicBezTo>
                  <a:cubicBezTo>
                    <a:pt x="72" y="559"/>
                    <a:pt x="82" y="555"/>
                    <a:pt x="90" y="547"/>
                  </a:cubicBezTo>
                  <a:cubicBezTo>
                    <a:pt x="236" y="389"/>
                    <a:pt x="382" y="219"/>
                    <a:pt x="539" y="73"/>
                  </a:cubicBezTo>
                  <a:cubicBezTo>
                    <a:pt x="577" y="44"/>
                    <a:pt x="548" y="1"/>
                    <a:pt x="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59;p36">
              <a:extLst>
                <a:ext uri="{FF2B5EF4-FFF2-40B4-BE49-F238E27FC236}">
                  <a16:creationId xmlns:a16="http://schemas.microsoft.com/office/drawing/2014/main" id="{D7E7510F-38C2-FD13-FF68-4344BC99616F}"/>
                </a:ext>
              </a:extLst>
            </p:cNvPr>
            <p:cNvSpPr/>
            <p:nvPr/>
          </p:nvSpPr>
          <p:spPr>
            <a:xfrm>
              <a:off x="7456861" y="3089719"/>
              <a:ext cx="28203" cy="28498"/>
            </a:xfrm>
            <a:custGeom>
              <a:avLst/>
              <a:gdLst/>
              <a:ahLst/>
              <a:cxnLst/>
              <a:rect l="l" t="t" r="r" b="b"/>
              <a:pathLst>
                <a:path w="573" h="579" extrusionOk="0">
                  <a:moveTo>
                    <a:pt x="511" y="19"/>
                  </a:moveTo>
                  <a:cubicBezTo>
                    <a:pt x="524" y="19"/>
                    <a:pt x="524" y="19"/>
                    <a:pt x="535" y="32"/>
                  </a:cubicBezTo>
                  <a:cubicBezTo>
                    <a:pt x="548" y="43"/>
                    <a:pt x="548" y="56"/>
                    <a:pt x="535" y="80"/>
                  </a:cubicBezTo>
                  <a:cubicBezTo>
                    <a:pt x="389" y="202"/>
                    <a:pt x="256" y="359"/>
                    <a:pt x="86" y="542"/>
                  </a:cubicBezTo>
                  <a:cubicBezTo>
                    <a:pt x="74" y="554"/>
                    <a:pt x="65" y="557"/>
                    <a:pt x="57" y="557"/>
                  </a:cubicBezTo>
                  <a:cubicBezTo>
                    <a:pt x="49" y="557"/>
                    <a:pt x="43" y="554"/>
                    <a:pt x="37" y="554"/>
                  </a:cubicBezTo>
                  <a:cubicBezTo>
                    <a:pt x="24" y="542"/>
                    <a:pt x="13" y="518"/>
                    <a:pt x="37" y="494"/>
                  </a:cubicBezTo>
                  <a:cubicBezTo>
                    <a:pt x="159" y="335"/>
                    <a:pt x="316" y="178"/>
                    <a:pt x="487" y="32"/>
                  </a:cubicBezTo>
                  <a:cubicBezTo>
                    <a:pt x="487" y="19"/>
                    <a:pt x="499" y="19"/>
                    <a:pt x="511" y="19"/>
                  </a:cubicBezTo>
                  <a:close/>
                  <a:moveTo>
                    <a:pt x="516" y="1"/>
                  </a:moveTo>
                  <a:cubicBezTo>
                    <a:pt x="502" y="1"/>
                    <a:pt x="487" y="7"/>
                    <a:pt x="475" y="19"/>
                  </a:cubicBezTo>
                  <a:cubicBezTo>
                    <a:pt x="305" y="165"/>
                    <a:pt x="146" y="323"/>
                    <a:pt x="24" y="481"/>
                  </a:cubicBezTo>
                  <a:cubicBezTo>
                    <a:pt x="0" y="518"/>
                    <a:pt x="13" y="542"/>
                    <a:pt x="24" y="567"/>
                  </a:cubicBezTo>
                  <a:cubicBezTo>
                    <a:pt x="37" y="567"/>
                    <a:pt x="49" y="578"/>
                    <a:pt x="61" y="578"/>
                  </a:cubicBezTo>
                  <a:cubicBezTo>
                    <a:pt x="73" y="578"/>
                    <a:pt x="86" y="567"/>
                    <a:pt x="97" y="554"/>
                  </a:cubicBezTo>
                  <a:cubicBezTo>
                    <a:pt x="268" y="372"/>
                    <a:pt x="402" y="214"/>
                    <a:pt x="548" y="92"/>
                  </a:cubicBezTo>
                  <a:cubicBezTo>
                    <a:pt x="572" y="68"/>
                    <a:pt x="560" y="32"/>
                    <a:pt x="548" y="19"/>
                  </a:cubicBezTo>
                  <a:cubicBezTo>
                    <a:pt x="542" y="7"/>
                    <a:pt x="529" y="1"/>
                    <a:pt x="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60;p36">
              <a:extLst>
                <a:ext uri="{FF2B5EF4-FFF2-40B4-BE49-F238E27FC236}">
                  <a16:creationId xmlns:a16="http://schemas.microsoft.com/office/drawing/2014/main" id="{7B167429-CD1E-1A82-335A-EA8BB867E137}"/>
                </a:ext>
              </a:extLst>
            </p:cNvPr>
            <p:cNvSpPr/>
            <p:nvPr/>
          </p:nvSpPr>
          <p:spPr>
            <a:xfrm>
              <a:off x="7456713" y="3099071"/>
              <a:ext cx="30763" cy="29581"/>
            </a:xfrm>
            <a:custGeom>
              <a:avLst/>
              <a:gdLst/>
              <a:ahLst/>
              <a:cxnLst/>
              <a:rect l="l" t="t" r="r" b="b"/>
              <a:pathLst>
                <a:path w="625" h="601" extrusionOk="0">
                  <a:moveTo>
                    <a:pt x="559" y="0"/>
                  </a:moveTo>
                  <a:cubicBezTo>
                    <a:pt x="548" y="0"/>
                    <a:pt x="537" y="4"/>
                    <a:pt x="527" y="12"/>
                  </a:cubicBezTo>
                  <a:cubicBezTo>
                    <a:pt x="356" y="169"/>
                    <a:pt x="173" y="340"/>
                    <a:pt x="27" y="523"/>
                  </a:cubicBezTo>
                  <a:cubicBezTo>
                    <a:pt x="1" y="559"/>
                    <a:pt x="27" y="601"/>
                    <a:pt x="57" y="601"/>
                  </a:cubicBezTo>
                  <a:cubicBezTo>
                    <a:pt x="68" y="601"/>
                    <a:pt x="79" y="596"/>
                    <a:pt x="89" y="583"/>
                  </a:cubicBezTo>
                  <a:cubicBezTo>
                    <a:pt x="259" y="413"/>
                    <a:pt x="417" y="242"/>
                    <a:pt x="587" y="72"/>
                  </a:cubicBezTo>
                  <a:cubicBezTo>
                    <a:pt x="625" y="44"/>
                    <a:pt x="596"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61;p36">
              <a:extLst>
                <a:ext uri="{FF2B5EF4-FFF2-40B4-BE49-F238E27FC236}">
                  <a16:creationId xmlns:a16="http://schemas.microsoft.com/office/drawing/2014/main" id="{D924F29B-21CB-D5A5-8455-8232206A2BFF}"/>
                </a:ext>
              </a:extLst>
            </p:cNvPr>
            <p:cNvSpPr/>
            <p:nvPr/>
          </p:nvSpPr>
          <p:spPr>
            <a:xfrm>
              <a:off x="7456861" y="3098924"/>
              <a:ext cx="30566" cy="30073"/>
            </a:xfrm>
            <a:custGeom>
              <a:avLst/>
              <a:gdLst/>
              <a:ahLst/>
              <a:cxnLst/>
              <a:rect l="l" t="t" r="r" b="b"/>
              <a:pathLst>
                <a:path w="621" h="611" extrusionOk="0">
                  <a:moveTo>
                    <a:pt x="560" y="18"/>
                  </a:moveTo>
                  <a:cubicBezTo>
                    <a:pt x="569" y="18"/>
                    <a:pt x="578" y="21"/>
                    <a:pt x="584" y="27"/>
                  </a:cubicBezTo>
                  <a:cubicBezTo>
                    <a:pt x="596" y="39"/>
                    <a:pt x="596" y="51"/>
                    <a:pt x="584" y="75"/>
                  </a:cubicBezTo>
                  <a:cubicBezTo>
                    <a:pt x="451" y="197"/>
                    <a:pt x="329" y="331"/>
                    <a:pt x="207" y="464"/>
                  </a:cubicBezTo>
                  <a:cubicBezTo>
                    <a:pt x="159" y="501"/>
                    <a:pt x="122" y="537"/>
                    <a:pt x="86" y="586"/>
                  </a:cubicBezTo>
                  <a:cubicBezTo>
                    <a:pt x="74" y="592"/>
                    <a:pt x="64" y="595"/>
                    <a:pt x="57" y="595"/>
                  </a:cubicBezTo>
                  <a:cubicBezTo>
                    <a:pt x="49" y="595"/>
                    <a:pt x="43" y="592"/>
                    <a:pt x="37" y="586"/>
                  </a:cubicBezTo>
                  <a:cubicBezTo>
                    <a:pt x="24" y="574"/>
                    <a:pt x="13" y="550"/>
                    <a:pt x="37" y="537"/>
                  </a:cubicBezTo>
                  <a:cubicBezTo>
                    <a:pt x="159" y="367"/>
                    <a:pt x="329" y="209"/>
                    <a:pt x="535" y="27"/>
                  </a:cubicBezTo>
                  <a:cubicBezTo>
                    <a:pt x="542" y="21"/>
                    <a:pt x="551" y="18"/>
                    <a:pt x="560" y="18"/>
                  </a:cubicBezTo>
                  <a:close/>
                  <a:moveTo>
                    <a:pt x="558" y="1"/>
                  </a:moveTo>
                  <a:cubicBezTo>
                    <a:pt x="546" y="1"/>
                    <a:pt x="534" y="5"/>
                    <a:pt x="524" y="15"/>
                  </a:cubicBezTo>
                  <a:cubicBezTo>
                    <a:pt x="316" y="197"/>
                    <a:pt x="146" y="355"/>
                    <a:pt x="13" y="526"/>
                  </a:cubicBezTo>
                  <a:cubicBezTo>
                    <a:pt x="0" y="550"/>
                    <a:pt x="0" y="586"/>
                    <a:pt x="24" y="599"/>
                  </a:cubicBezTo>
                  <a:cubicBezTo>
                    <a:pt x="37" y="610"/>
                    <a:pt x="49" y="610"/>
                    <a:pt x="61" y="610"/>
                  </a:cubicBezTo>
                  <a:cubicBezTo>
                    <a:pt x="73" y="610"/>
                    <a:pt x="86" y="610"/>
                    <a:pt x="97" y="599"/>
                  </a:cubicBezTo>
                  <a:cubicBezTo>
                    <a:pt x="134" y="550"/>
                    <a:pt x="170" y="513"/>
                    <a:pt x="219" y="477"/>
                  </a:cubicBezTo>
                  <a:cubicBezTo>
                    <a:pt x="341" y="343"/>
                    <a:pt x="462" y="209"/>
                    <a:pt x="596" y="88"/>
                  </a:cubicBezTo>
                  <a:cubicBezTo>
                    <a:pt x="621" y="64"/>
                    <a:pt x="608" y="39"/>
                    <a:pt x="596" y="15"/>
                  </a:cubicBezTo>
                  <a:cubicBezTo>
                    <a:pt x="589" y="8"/>
                    <a:pt x="574"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62;p36">
              <a:extLst>
                <a:ext uri="{FF2B5EF4-FFF2-40B4-BE49-F238E27FC236}">
                  <a16:creationId xmlns:a16="http://schemas.microsoft.com/office/drawing/2014/main" id="{18AB2C64-FF80-923E-E108-AF002A440A37}"/>
                </a:ext>
              </a:extLst>
            </p:cNvPr>
            <p:cNvSpPr/>
            <p:nvPr/>
          </p:nvSpPr>
          <p:spPr>
            <a:xfrm>
              <a:off x="7453710" y="3109260"/>
              <a:ext cx="33913" cy="36521"/>
            </a:xfrm>
            <a:custGeom>
              <a:avLst/>
              <a:gdLst/>
              <a:ahLst/>
              <a:cxnLst/>
              <a:rect l="l" t="t" r="r" b="b"/>
              <a:pathLst>
                <a:path w="689" h="742" extrusionOk="0">
                  <a:moveTo>
                    <a:pt x="625" y="0"/>
                  </a:moveTo>
                  <a:cubicBezTo>
                    <a:pt x="616" y="0"/>
                    <a:pt x="607" y="3"/>
                    <a:pt x="599" y="11"/>
                  </a:cubicBezTo>
                  <a:cubicBezTo>
                    <a:pt x="393" y="218"/>
                    <a:pt x="198" y="437"/>
                    <a:pt x="28" y="668"/>
                  </a:cubicBezTo>
                  <a:cubicBezTo>
                    <a:pt x="0" y="705"/>
                    <a:pt x="35" y="742"/>
                    <a:pt x="64" y="742"/>
                  </a:cubicBezTo>
                  <a:cubicBezTo>
                    <a:pt x="74" y="742"/>
                    <a:pt x="83" y="738"/>
                    <a:pt x="88" y="729"/>
                  </a:cubicBezTo>
                  <a:cubicBezTo>
                    <a:pt x="271" y="510"/>
                    <a:pt x="466" y="291"/>
                    <a:pt x="660" y="72"/>
                  </a:cubicBezTo>
                  <a:cubicBezTo>
                    <a:pt x="689" y="43"/>
                    <a:pt x="658"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63;p36">
              <a:extLst>
                <a:ext uri="{FF2B5EF4-FFF2-40B4-BE49-F238E27FC236}">
                  <a16:creationId xmlns:a16="http://schemas.microsoft.com/office/drawing/2014/main" id="{DDC960AF-675B-6178-6CE3-B6B393541A99}"/>
                </a:ext>
              </a:extLst>
            </p:cNvPr>
            <p:cNvSpPr/>
            <p:nvPr/>
          </p:nvSpPr>
          <p:spPr>
            <a:xfrm>
              <a:off x="7453858" y="3108867"/>
              <a:ext cx="33568" cy="37506"/>
            </a:xfrm>
            <a:custGeom>
              <a:avLst/>
              <a:gdLst/>
              <a:ahLst/>
              <a:cxnLst/>
              <a:rect l="l" t="t" r="r" b="b"/>
              <a:pathLst>
                <a:path w="682" h="762" extrusionOk="0">
                  <a:moveTo>
                    <a:pt x="621" y="19"/>
                  </a:moveTo>
                  <a:cubicBezTo>
                    <a:pt x="633" y="19"/>
                    <a:pt x="645" y="19"/>
                    <a:pt x="645" y="32"/>
                  </a:cubicBezTo>
                  <a:cubicBezTo>
                    <a:pt x="657" y="43"/>
                    <a:pt x="669" y="56"/>
                    <a:pt x="645" y="80"/>
                  </a:cubicBezTo>
                  <a:cubicBezTo>
                    <a:pt x="439" y="311"/>
                    <a:pt x="244" y="530"/>
                    <a:pt x="85" y="724"/>
                  </a:cubicBezTo>
                  <a:cubicBezTo>
                    <a:pt x="80" y="735"/>
                    <a:pt x="73" y="739"/>
                    <a:pt x="65" y="739"/>
                  </a:cubicBezTo>
                  <a:cubicBezTo>
                    <a:pt x="55" y="739"/>
                    <a:pt x="44" y="732"/>
                    <a:pt x="37" y="724"/>
                  </a:cubicBezTo>
                  <a:cubicBezTo>
                    <a:pt x="25" y="724"/>
                    <a:pt x="12" y="700"/>
                    <a:pt x="25" y="689"/>
                  </a:cubicBezTo>
                  <a:cubicBezTo>
                    <a:pt x="195" y="470"/>
                    <a:pt x="377" y="251"/>
                    <a:pt x="596" y="32"/>
                  </a:cubicBezTo>
                  <a:cubicBezTo>
                    <a:pt x="609" y="19"/>
                    <a:pt x="621" y="19"/>
                    <a:pt x="621" y="19"/>
                  </a:cubicBezTo>
                  <a:close/>
                  <a:moveTo>
                    <a:pt x="625" y="1"/>
                  </a:moveTo>
                  <a:cubicBezTo>
                    <a:pt x="612" y="1"/>
                    <a:pt x="597" y="7"/>
                    <a:pt x="585" y="19"/>
                  </a:cubicBezTo>
                  <a:cubicBezTo>
                    <a:pt x="366" y="238"/>
                    <a:pt x="171" y="457"/>
                    <a:pt x="12" y="676"/>
                  </a:cubicBezTo>
                  <a:cubicBezTo>
                    <a:pt x="1" y="700"/>
                    <a:pt x="12" y="724"/>
                    <a:pt x="25" y="749"/>
                  </a:cubicBezTo>
                  <a:cubicBezTo>
                    <a:pt x="37" y="749"/>
                    <a:pt x="49" y="761"/>
                    <a:pt x="61" y="761"/>
                  </a:cubicBezTo>
                  <a:cubicBezTo>
                    <a:pt x="74" y="761"/>
                    <a:pt x="85" y="749"/>
                    <a:pt x="98" y="737"/>
                  </a:cubicBezTo>
                  <a:cubicBezTo>
                    <a:pt x="256" y="543"/>
                    <a:pt x="450" y="324"/>
                    <a:pt x="657" y="92"/>
                  </a:cubicBezTo>
                  <a:cubicBezTo>
                    <a:pt x="682" y="68"/>
                    <a:pt x="682" y="32"/>
                    <a:pt x="657" y="19"/>
                  </a:cubicBezTo>
                  <a:cubicBezTo>
                    <a:pt x="651" y="7"/>
                    <a:pt x="639" y="1"/>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64;p36">
              <a:extLst>
                <a:ext uri="{FF2B5EF4-FFF2-40B4-BE49-F238E27FC236}">
                  <a16:creationId xmlns:a16="http://schemas.microsoft.com/office/drawing/2014/main" id="{BE45F619-DD59-439E-DC8F-E1C95AD6EC35}"/>
                </a:ext>
              </a:extLst>
            </p:cNvPr>
            <p:cNvSpPr/>
            <p:nvPr/>
          </p:nvSpPr>
          <p:spPr>
            <a:xfrm>
              <a:off x="7457304" y="3121713"/>
              <a:ext cx="31452" cy="31255"/>
            </a:xfrm>
            <a:custGeom>
              <a:avLst/>
              <a:gdLst/>
              <a:ahLst/>
              <a:cxnLst/>
              <a:rect l="l" t="t" r="r" b="b"/>
              <a:pathLst>
                <a:path w="639" h="635" extrusionOk="0">
                  <a:moveTo>
                    <a:pt x="580" y="1"/>
                  </a:moveTo>
                  <a:cubicBezTo>
                    <a:pt x="570" y="1"/>
                    <a:pt x="560" y="5"/>
                    <a:pt x="551" y="14"/>
                  </a:cubicBezTo>
                  <a:cubicBezTo>
                    <a:pt x="356" y="184"/>
                    <a:pt x="186" y="366"/>
                    <a:pt x="28" y="573"/>
                  </a:cubicBezTo>
                  <a:cubicBezTo>
                    <a:pt x="0" y="601"/>
                    <a:pt x="35" y="635"/>
                    <a:pt x="69" y="635"/>
                  </a:cubicBezTo>
                  <a:cubicBezTo>
                    <a:pt x="80" y="635"/>
                    <a:pt x="92" y="631"/>
                    <a:pt x="101" y="622"/>
                  </a:cubicBezTo>
                  <a:cubicBezTo>
                    <a:pt x="259" y="428"/>
                    <a:pt x="429" y="245"/>
                    <a:pt x="612" y="74"/>
                  </a:cubicBezTo>
                  <a:cubicBezTo>
                    <a:pt x="639" y="38"/>
                    <a:pt x="611"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65;p36">
              <a:extLst>
                <a:ext uri="{FF2B5EF4-FFF2-40B4-BE49-F238E27FC236}">
                  <a16:creationId xmlns:a16="http://schemas.microsoft.com/office/drawing/2014/main" id="{0CA46BD0-0476-13B3-F0C2-9B7FAB63715D}"/>
                </a:ext>
              </a:extLst>
            </p:cNvPr>
            <p:cNvSpPr/>
            <p:nvPr/>
          </p:nvSpPr>
          <p:spPr>
            <a:xfrm>
              <a:off x="7457451" y="3121074"/>
              <a:ext cx="31205" cy="32485"/>
            </a:xfrm>
            <a:custGeom>
              <a:avLst/>
              <a:gdLst/>
              <a:ahLst/>
              <a:cxnLst/>
              <a:rect l="l" t="t" r="r" b="b"/>
              <a:pathLst>
                <a:path w="634" h="660" extrusionOk="0">
                  <a:moveTo>
                    <a:pt x="572" y="14"/>
                  </a:moveTo>
                  <a:cubicBezTo>
                    <a:pt x="584" y="14"/>
                    <a:pt x="596" y="27"/>
                    <a:pt x="596" y="27"/>
                  </a:cubicBezTo>
                  <a:cubicBezTo>
                    <a:pt x="609" y="39"/>
                    <a:pt x="609" y="63"/>
                    <a:pt x="596" y="76"/>
                  </a:cubicBezTo>
                  <a:cubicBezTo>
                    <a:pt x="414" y="258"/>
                    <a:pt x="231" y="452"/>
                    <a:pt x="85" y="622"/>
                  </a:cubicBezTo>
                  <a:cubicBezTo>
                    <a:pt x="79" y="635"/>
                    <a:pt x="70" y="638"/>
                    <a:pt x="61" y="638"/>
                  </a:cubicBezTo>
                  <a:cubicBezTo>
                    <a:pt x="52" y="638"/>
                    <a:pt x="43" y="635"/>
                    <a:pt x="37" y="635"/>
                  </a:cubicBezTo>
                  <a:cubicBezTo>
                    <a:pt x="25" y="622"/>
                    <a:pt x="25" y="598"/>
                    <a:pt x="37" y="586"/>
                  </a:cubicBezTo>
                  <a:cubicBezTo>
                    <a:pt x="171" y="404"/>
                    <a:pt x="341" y="222"/>
                    <a:pt x="548" y="27"/>
                  </a:cubicBezTo>
                  <a:cubicBezTo>
                    <a:pt x="560" y="27"/>
                    <a:pt x="560" y="14"/>
                    <a:pt x="572" y="14"/>
                  </a:cubicBezTo>
                  <a:close/>
                  <a:moveTo>
                    <a:pt x="570" y="0"/>
                  </a:moveTo>
                  <a:cubicBezTo>
                    <a:pt x="558" y="0"/>
                    <a:pt x="546" y="4"/>
                    <a:pt x="536" y="14"/>
                  </a:cubicBezTo>
                  <a:cubicBezTo>
                    <a:pt x="329" y="209"/>
                    <a:pt x="158" y="392"/>
                    <a:pt x="12" y="574"/>
                  </a:cubicBezTo>
                  <a:cubicBezTo>
                    <a:pt x="1" y="598"/>
                    <a:pt x="12" y="622"/>
                    <a:pt x="25" y="647"/>
                  </a:cubicBezTo>
                  <a:cubicBezTo>
                    <a:pt x="37" y="647"/>
                    <a:pt x="49" y="659"/>
                    <a:pt x="61" y="659"/>
                  </a:cubicBezTo>
                  <a:cubicBezTo>
                    <a:pt x="74" y="659"/>
                    <a:pt x="98" y="647"/>
                    <a:pt x="98" y="635"/>
                  </a:cubicBezTo>
                  <a:cubicBezTo>
                    <a:pt x="244" y="465"/>
                    <a:pt x="426" y="270"/>
                    <a:pt x="609" y="87"/>
                  </a:cubicBezTo>
                  <a:cubicBezTo>
                    <a:pt x="633" y="63"/>
                    <a:pt x="633" y="39"/>
                    <a:pt x="609" y="14"/>
                  </a:cubicBezTo>
                  <a:cubicBezTo>
                    <a:pt x="601" y="8"/>
                    <a:pt x="586"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66;p36">
              <a:extLst>
                <a:ext uri="{FF2B5EF4-FFF2-40B4-BE49-F238E27FC236}">
                  <a16:creationId xmlns:a16="http://schemas.microsoft.com/office/drawing/2014/main" id="{3FA20A86-E853-DD05-83BE-C126A18D0D67}"/>
                </a:ext>
              </a:extLst>
            </p:cNvPr>
            <p:cNvSpPr/>
            <p:nvPr/>
          </p:nvSpPr>
          <p:spPr>
            <a:xfrm>
              <a:off x="7464342" y="3131410"/>
              <a:ext cx="26726" cy="28400"/>
            </a:xfrm>
            <a:custGeom>
              <a:avLst/>
              <a:gdLst/>
              <a:ahLst/>
              <a:cxnLst/>
              <a:rect l="l" t="t" r="r" b="b"/>
              <a:pathLst>
                <a:path w="543" h="577" extrusionOk="0">
                  <a:moveTo>
                    <a:pt x="477" y="0"/>
                  </a:moveTo>
                  <a:cubicBezTo>
                    <a:pt x="466" y="0"/>
                    <a:pt x="455" y="4"/>
                    <a:pt x="444" y="12"/>
                  </a:cubicBezTo>
                  <a:cubicBezTo>
                    <a:pt x="286" y="169"/>
                    <a:pt x="140" y="328"/>
                    <a:pt x="18" y="510"/>
                  </a:cubicBezTo>
                  <a:cubicBezTo>
                    <a:pt x="1" y="537"/>
                    <a:pt x="29" y="577"/>
                    <a:pt x="59" y="577"/>
                  </a:cubicBezTo>
                  <a:cubicBezTo>
                    <a:pt x="70" y="577"/>
                    <a:pt x="82" y="571"/>
                    <a:pt x="91" y="558"/>
                  </a:cubicBezTo>
                  <a:cubicBezTo>
                    <a:pt x="226" y="388"/>
                    <a:pt x="359" y="231"/>
                    <a:pt x="505" y="72"/>
                  </a:cubicBezTo>
                  <a:cubicBezTo>
                    <a:pt x="543" y="44"/>
                    <a:pt x="514" y="0"/>
                    <a:pt x="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67;p36">
              <a:extLst>
                <a:ext uri="{FF2B5EF4-FFF2-40B4-BE49-F238E27FC236}">
                  <a16:creationId xmlns:a16="http://schemas.microsoft.com/office/drawing/2014/main" id="{E1B0DE0E-FDC9-11D7-B30B-9A54AF9CF064}"/>
                </a:ext>
              </a:extLst>
            </p:cNvPr>
            <p:cNvSpPr/>
            <p:nvPr/>
          </p:nvSpPr>
          <p:spPr>
            <a:xfrm>
              <a:off x="7464047" y="3131263"/>
              <a:ext cx="26973" cy="28843"/>
            </a:xfrm>
            <a:custGeom>
              <a:avLst/>
              <a:gdLst/>
              <a:ahLst/>
              <a:cxnLst/>
              <a:rect l="l" t="t" r="r" b="b"/>
              <a:pathLst>
                <a:path w="548" h="586" extrusionOk="0">
                  <a:moveTo>
                    <a:pt x="487" y="18"/>
                  </a:moveTo>
                  <a:cubicBezTo>
                    <a:pt x="496" y="18"/>
                    <a:pt x="505" y="20"/>
                    <a:pt x="511" y="26"/>
                  </a:cubicBezTo>
                  <a:cubicBezTo>
                    <a:pt x="523" y="39"/>
                    <a:pt x="523" y="63"/>
                    <a:pt x="511" y="75"/>
                  </a:cubicBezTo>
                  <a:cubicBezTo>
                    <a:pt x="353" y="234"/>
                    <a:pt x="219" y="404"/>
                    <a:pt x="86" y="561"/>
                  </a:cubicBezTo>
                  <a:cubicBezTo>
                    <a:pt x="79" y="568"/>
                    <a:pt x="73" y="571"/>
                    <a:pt x="67" y="571"/>
                  </a:cubicBezTo>
                  <a:cubicBezTo>
                    <a:pt x="61" y="571"/>
                    <a:pt x="55" y="568"/>
                    <a:pt x="49" y="561"/>
                  </a:cubicBezTo>
                  <a:cubicBezTo>
                    <a:pt x="37" y="550"/>
                    <a:pt x="24" y="537"/>
                    <a:pt x="37" y="513"/>
                  </a:cubicBezTo>
                  <a:cubicBezTo>
                    <a:pt x="146" y="355"/>
                    <a:pt x="280" y="197"/>
                    <a:pt x="462" y="26"/>
                  </a:cubicBezTo>
                  <a:cubicBezTo>
                    <a:pt x="468" y="20"/>
                    <a:pt x="478" y="18"/>
                    <a:pt x="487" y="18"/>
                  </a:cubicBezTo>
                  <a:close/>
                  <a:moveTo>
                    <a:pt x="482" y="0"/>
                  </a:moveTo>
                  <a:cubicBezTo>
                    <a:pt x="471" y="0"/>
                    <a:pt x="461" y="4"/>
                    <a:pt x="450" y="15"/>
                  </a:cubicBezTo>
                  <a:cubicBezTo>
                    <a:pt x="268" y="185"/>
                    <a:pt x="134" y="342"/>
                    <a:pt x="24" y="501"/>
                  </a:cubicBezTo>
                  <a:cubicBezTo>
                    <a:pt x="0" y="537"/>
                    <a:pt x="13" y="561"/>
                    <a:pt x="37" y="574"/>
                  </a:cubicBezTo>
                  <a:cubicBezTo>
                    <a:pt x="49" y="586"/>
                    <a:pt x="61" y="586"/>
                    <a:pt x="73" y="586"/>
                  </a:cubicBezTo>
                  <a:cubicBezTo>
                    <a:pt x="86" y="586"/>
                    <a:pt x="97" y="586"/>
                    <a:pt x="110" y="574"/>
                  </a:cubicBezTo>
                  <a:cubicBezTo>
                    <a:pt x="232" y="415"/>
                    <a:pt x="365" y="245"/>
                    <a:pt x="523" y="88"/>
                  </a:cubicBezTo>
                  <a:cubicBezTo>
                    <a:pt x="548" y="63"/>
                    <a:pt x="535" y="26"/>
                    <a:pt x="523" y="15"/>
                  </a:cubicBezTo>
                  <a:cubicBezTo>
                    <a:pt x="510" y="7"/>
                    <a:pt x="496"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68;p36">
              <a:extLst>
                <a:ext uri="{FF2B5EF4-FFF2-40B4-BE49-F238E27FC236}">
                  <a16:creationId xmlns:a16="http://schemas.microsoft.com/office/drawing/2014/main" id="{395E4AD2-A9DF-318D-1983-604CBC5455BD}"/>
                </a:ext>
              </a:extLst>
            </p:cNvPr>
            <p:cNvSpPr/>
            <p:nvPr/>
          </p:nvSpPr>
          <p:spPr>
            <a:xfrm>
              <a:off x="7469757" y="3137957"/>
              <a:ext cx="24462" cy="27071"/>
            </a:xfrm>
            <a:custGeom>
              <a:avLst/>
              <a:gdLst/>
              <a:ahLst/>
              <a:cxnLst/>
              <a:rect l="l" t="t" r="r" b="b"/>
              <a:pathLst>
                <a:path w="497" h="550" extrusionOk="0">
                  <a:moveTo>
                    <a:pt x="433" y="1"/>
                  </a:moveTo>
                  <a:cubicBezTo>
                    <a:pt x="424" y="1"/>
                    <a:pt x="415" y="4"/>
                    <a:pt x="407" y="12"/>
                  </a:cubicBezTo>
                  <a:cubicBezTo>
                    <a:pt x="262" y="158"/>
                    <a:pt x="127" y="316"/>
                    <a:pt x="18" y="487"/>
                  </a:cubicBezTo>
                  <a:cubicBezTo>
                    <a:pt x="1" y="522"/>
                    <a:pt x="33" y="550"/>
                    <a:pt x="67" y="550"/>
                  </a:cubicBezTo>
                  <a:cubicBezTo>
                    <a:pt x="80" y="550"/>
                    <a:pt x="93" y="546"/>
                    <a:pt x="103" y="535"/>
                  </a:cubicBezTo>
                  <a:cubicBezTo>
                    <a:pt x="213" y="365"/>
                    <a:pt x="322" y="219"/>
                    <a:pt x="468" y="73"/>
                  </a:cubicBezTo>
                  <a:cubicBezTo>
                    <a:pt x="497" y="44"/>
                    <a:pt x="465"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69;p36">
              <a:extLst>
                <a:ext uri="{FF2B5EF4-FFF2-40B4-BE49-F238E27FC236}">
                  <a16:creationId xmlns:a16="http://schemas.microsoft.com/office/drawing/2014/main" id="{30FB8C81-803C-B4EA-3833-80EA217B4CF4}"/>
                </a:ext>
              </a:extLst>
            </p:cNvPr>
            <p:cNvSpPr/>
            <p:nvPr/>
          </p:nvSpPr>
          <p:spPr>
            <a:xfrm>
              <a:off x="7469412" y="3137612"/>
              <a:ext cx="24610" cy="27908"/>
            </a:xfrm>
            <a:custGeom>
              <a:avLst/>
              <a:gdLst/>
              <a:ahLst/>
              <a:cxnLst/>
              <a:rect l="l" t="t" r="r" b="b"/>
              <a:pathLst>
                <a:path w="500" h="567" extrusionOk="0">
                  <a:moveTo>
                    <a:pt x="439" y="19"/>
                  </a:moveTo>
                  <a:cubicBezTo>
                    <a:pt x="450" y="19"/>
                    <a:pt x="463" y="19"/>
                    <a:pt x="463" y="32"/>
                  </a:cubicBezTo>
                  <a:cubicBezTo>
                    <a:pt x="475" y="43"/>
                    <a:pt x="475" y="56"/>
                    <a:pt x="463" y="80"/>
                  </a:cubicBezTo>
                  <a:cubicBezTo>
                    <a:pt x="341" y="202"/>
                    <a:pt x="220" y="348"/>
                    <a:pt x="98" y="530"/>
                  </a:cubicBezTo>
                  <a:cubicBezTo>
                    <a:pt x="91" y="544"/>
                    <a:pt x="79" y="550"/>
                    <a:pt x="69" y="550"/>
                  </a:cubicBezTo>
                  <a:cubicBezTo>
                    <a:pt x="61" y="550"/>
                    <a:pt x="54" y="547"/>
                    <a:pt x="50" y="542"/>
                  </a:cubicBezTo>
                  <a:cubicBezTo>
                    <a:pt x="37" y="530"/>
                    <a:pt x="25" y="518"/>
                    <a:pt x="37" y="494"/>
                  </a:cubicBezTo>
                  <a:cubicBezTo>
                    <a:pt x="134" y="335"/>
                    <a:pt x="256" y="177"/>
                    <a:pt x="414" y="32"/>
                  </a:cubicBezTo>
                  <a:cubicBezTo>
                    <a:pt x="426" y="19"/>
                    <a:pt x="426" y="19"/>
                    <a:pt x="439" y="19"/>
                  </a:cubicBezTo>
                  <a:close/>
                  <a:moveTo>
                    <a:pt x="443" y="1"/>
                  </a:moveTo>
                  <a:cubicBezTo>
                    <a:pt x="429" y="1"/>
                    <a:pt x="414" y="7"/>
                    <a:pt x="402" y="19"/>
                  </a:cubicBezTo>
                  <a:cubicBezTo>
                    <a:pt x="244" y="165"/>
                    <a:pt x="123" y="323"/>
                    <a:pt x="25" y="494"/>
                  </a:cubicBezTo>
                  <a:cubicBezTo>
                    <a:pt x="1" y="518"/>
                    <a:pt x="13" y="542"/>
                    <a:pt x="37" y="554"/>
                  </a:cubicBezTo>
                  <a:cubicBezTo>
                    <a:pt x="50" y="567"/>
                    <a:pt x="61" y="567"/>
                    <a:pt x="74" y="567"/>
                  </a:cubicBezTo>
                  <a:cubicBezTo>
                    <a:pt x="86" y="567"/>
                    <a:pt x="98" y="554"/>
                    <a:pt x="110" y="542"/>
                  </a:cubicBezTo>
                  <a:cubicBezTo>
                    <a:pt x="232" y="359"/>
                    <a:pt x="353" y="213"/>
                    <a:pt x="475" y="92"/>
                  </a:cubicBezTo>
                  <a:cubicBezTo>
                    <a:pt x="499" y="68"/>
                    <a:pt x="499" y="32"/>
                    <a:pt x="475" y="19"/>
                  </a:cubicBezTo>
                  <a:cubicBezTo>
                    <a:pt x="469" y="7"/>
                    <a:pt x="457" y="1"/>
                    <a:pt x="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70;p36">
              <a:extLst>
                <a:ext uri="{FF2B5EF4-FFF2-40B4-BE49-F238E27FC236}">
                  <a16:creationId xmlns:a16="http://schemas.microsoft.com/office/drawing/2014/main" id="{10718E19-4739-F6C7-F148-42888F91CA3D}"/>
                </a:ext>
              </a:extLst>
            </p:cNvPr>
            <p:cNvSpPr/>
            <p:nvPr/>
          </p:nvSpPr>
          <p:spPr>
            <a:xfrm>
              <a:off x="7477484" y="3144552"/>
              <a:ext cx="22100" cy="23970"/>
            </a:xfrm>
            <a:custGeom>
              <a:avLst/>
              <a:gdLst/>
              <a:ahLst/>
              <a:cxnLst/>
              <a:rect l="l" t="t" r="r" b="b"/>
              <a:pathLst>
                <a:path w="449" h="487" extrusionOk="0">
                  <a:moveTo>
                    <a:pt x="386" y="1"/>
                  </a:moveTo>
                  <a:cubicBezTo>
                    <a:pt x="377" y="1"/>
                    <a:pt x="367" y="4"/>
                    <a:pt x="359" y="12"/>
                  </a:cubicBezTo>
                  <a:cubicBezTo>
                    <a:pt x="238" y="134"/>
                    <a:pt x="116" y="280"/>
                    <a:pt x="19" y="413"/>
                  </a:cubicBezTo>
                  <a:cubicBezTo>
                    <a:pt x="0" y="450"/>
                    <a:pt x="31" y="487"/>
                    <a:pt x="63" y="487"/>
                  </a:cubicBezTo>
                  <a:cubicBezTo>
                    <a:pt x="73" y="487"/>
                    <a:pt x="83" y="483"/>
                    <a:pt x="92" y="474"/>
                  </a:cubicBezTo>
                  <a:cubicBezTo>
                    <a:pt x="202" y="340"/>
                    <a:pt x="299" y="207"/>
                    <a:pt x="421" y="72"/>
                  </a:cubicBezTo>
                  <a:cubicBezTo>
                    <a:pt x="449" y="44"/>
                    <a:pt x="418" y="1"/>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71;p36">
              <a:extLst>
                <a:ext uri="{FF2B5EF4-FFF2-40B4-BE49-F238E27FC236}">
                  <a16:creationId xmlns:a16="http://schemas.microsoft.com/office/drawing/2014/main" id="{223DEC60-9965-1CE0-3FD0-437FF0396383}"/>
                </a:ext>
              </a:extLst>
            </p:cNvPr>
            <p:cNvSpPr/>
            <p:nvPr/>
          </p:nvSpPr>
          <p:spPr>
            <a:xfrm>
              <a:off x="7477189" y="3143814"/>
              <a:ext cx="22247" cy="25299"/>
            </a:xfrm>
            <a:custGeom>
              <a:avLst/>
              <a:gdLst/>
              <a:ahLst/>
              <a:cxnLst/>
              <a:rect l="l" t="t" r="r" b="b"/>
              <a:pathLst>
                <a:path w="452" h="514" extrusionOk="0">
                  <a:moveTo>
                    <a:pt x="381" y="22"/>
                  </a:moveTo>
                  <a:cubicBezTo>
                    <a:pt x="393" y="22"/>
                    <a:pt x="406" y="27"/>
                    <a:pt x="414" y="27"/>
                  </a:cubicBezTo>
                  <a:cubicBezTo>
                    <a:pt x="427" y="39"/>
                    <a:pt x="427" y="63"/>
                    <a:pt x="414" y="87"/>
                  </a:cubicBezTo>
                  <a:cubicBezTo>
                    <a:pt x="317" y="197"/>
                    <a:pt x="219" y="319"/>
                    <a:pt x="122" y="441"/>
                  </a:cubicBezTo>
                  <a:lnTo>
                    <a:pt x="86" y="477"/>
                  </a:lnTo>
                  <a:cubicBezTo>
                    <a:pt x="80" y="489"/>
                    <a:pt x="74" y="492"/>
                    <a:pt x="67" y="492"/>
                  </a:cubicBezTo>
                  <a:cubicBezTo>
                    <a:pt x="61" y="492"/>
                    <a:pt x="55" y="489"/>
                    <a:pt x="49" y="489"/>
                  </a:cubicBezTo>
                  <a:cubicBezTo>
                    <a:pt x="38" y="477"/>
                    <a:pt x="25" y="452"/>
                    <a:pt x="38" y="441"/>
                  </a:cubicBezTo>
                  <a:cubicBezTo>
                    <a:pt x="135" y="282"/>
                    <a:pt x="268" y="136"/>
                    <a:pt x="365" y="27"/>
                  </a:cubicBezTo>
                  <a:cubicBezTo>
                    <a:pt x="370" y="23"/>
                    <a:pt x="375" y="22"/>
                    <a:pt x="381" y="22"/>
                  </a:cubicBezTo>
                  <a:close/>
                  <a:moveTo>
                    <a:pt x="384" y="1"/>
                  </a:moveTo>
                  <a:cubicBezTo>
                    <a:pt x="374" y="1"/>
                    <a:pt x="364" y="4"/>
                    <a:pt x="354" y="14"/>
                  </a:cubicBezTo>
                  <a:cubicBezTo>
                    <a:pt x="256" y="124"/>
                    <a:pt x="122" y="270"/>
                    <a:pt x="25" y="428"/>
                  </a:cubicBezTo>
                  <a:cubicBezTo>
                    <a:pt x="1" y="452"/>
                    <a:pt x="13" y="489"/>
                    <a:pt x="38" y="501"/>
                  </a:cubicBezTo>
                  <a:cubicBezTo>
                    <a:pt x="49" y="501"/>
                    <a:pt x="62" y="514"/>
                    <a:pt x="74" y="514"/>
                  </a:cubicBezTo>
                  <a:cubicBezTo>
                    <a:pt x="86" y="514"/>
                    <a:pt x="98" y="501"/>
                    <a:pt x="111" y="489"/>
                  </a:cubicBezTo>
                  <a:lnTo>
                    <a:pt x="147" y="441"/>
                  </a:lnTo>
                  <a:cubicBezTo>
                    <a:pt x="232" y="331"/>
                    <a:pt x="329" y="209"/>
                    <a:pt x="427" y="100"/>
                  </a:cubicBezTo>
                  <a:cubicBezTo>
                    <a:pt x="451" y="63"/>
                    <a:pt x="438" y="39"/>
                    <a:pt x="427" y="14"/>
                  </a:cubicBezTo>
                  <a:cubicBezTo>
                    <a:pt x="413" y="8"/>
                    <a:pt x="398"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72;p36">
              <a:extLst>
                <a:ext uri="{FF2B5EF4-FFF2-40B4-BE49-F238E27FC236}">
                  <a16:creationId xmlns:a16="http://schemas.microsoft.com/office/drawing/2014/main" id="{D80BC0E1-C29C-EC14-D348-D8DF61E9119F}"/>
                </a:ext>
              </a:extLst>
            </p:cNvPr>
            <p:cNvSpPr/>
            <p:nvPr/>
          </p:nvSpPr>
          <p:spPr>
            <a:xfrm>
              <a:off x="7485360" y="3150459"/>
              <a:ext cx="18950" cy="18015"/>
            </a:xfrm>
            <a:custGeom>
              <a:avLst/>
              <a:gdLst/>
              <a:ahLst/>
              <a:cxnLst/>
              <a:rect l="l" t="t" r="r" b="b"/>
              <a:pathLst>
                <a:path w="385" h="366" extrusionOk="0">
                  <a:moveTo>
                    <a:pt x="322" y="1"/>
                  </a:moveTo>
                  <a:cubicBezTo>
                    <a:pt x="312" y="1"/>
                    <a:pt x="303" y="4"/>
                    <a:pt x="297" y="14"/>
                  </a:cubicBezTo>
                  <a:cubicBezTo>
                    <a:pt x="212" y="111"/>
                    <a:pt x="126" y="208"/>
                    <a:pt x="29" y="293"/>
                  </a:cubicBezTo>
                  <a:cubicBezTo>
                    <a:pt x="1" y="322"/>
                    <a:pt x="32" y="365"/>
                    <a:pt x="64" y="365"/>
                  </a:cubicBezTo>
                  <a:cubicBezTo>
                    <a:pt x="73" y="365"/>
                    <a:pt x="82" y="362"/>
                    <a:pt x="90" y="354"/>
                  </a:cubicBezTo>
                  <a:cubicBezTo>
                    <a:pt x="199" y="269"/>
                    <a:pt x="285" y="171"/>
                    <a:pt x="358" y="62"/>
                  </a:cubicBezTo>
                  <a:cubicBezTo>
                    <a:pt x="385" y="35"/>
                    <a:pt x="351"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373;p36">
              <a:extLst>
                <a:ext uri="{FF2B5EF4-FFF2-40B4-BE49-F238E27FC236}">
                  <a16:creationId xmlns:a16="http://schemas.microsoft.com/office/drawing/2014/main" id="{ADF232A6-E123-F9DB-6BCA-AE3C79AC8C30}"/>
                </a:ext>
              </a:extLst>
            </p:cNvPr>
            <p:cNvSpPr/>
            <p:nvPr/>
          </p:nvSpPr>
          <p:spPr>
            <a:xfrm>
              <a:off x="7485557" y="3150114"/>
              <a:ext cx="19196" cy="18999"/>
            </a:xfrm>
            <a:custGeom>
              <a:avLst/>
              <a:gdLst/>
              <a:ahLst/>
              <a:cxnLst/>
              <a:rect l="l" t="t" r="r" b="b"/>
              <a:pathLst>
                <a:path w="390" h="386" extrusionOk="0">
                  <a:moveTo>
                    <a:pt x="341" y="21"/>
                  </a:moveTo>
                  <a:cubicBezTo>
                    <a:pt x="354" y="32"/>
                    <a:pt x="366" y="57"/>
                    <a:pt x="354" y="69"/>
                  </a:cubicBezTo>
                  <a:cubicBezTo>
                    <a:pt x="257" y="191"/>
                    <a:pt x="171" y="288"/>
                    <a:pt x="86" y="361"/>
                  </a:cubicBezTo>
                  <a:cubicBezTo>
                    <a:pt x="79" y="365"/>
                    <a:pt x="73" y="366"/>
                    <a:pt x="68" y="366"/>
                  </a:cubicBezTo>
                  <a:cubicBezTo>
                    <a:pt x="55" y="366"/>
                    <a:pt x="46" y="358"/>
                    <a:pt x="38" y="349"/>
                  </a:cubicBezTo>
                  <a:cubicBezTo>
                    <a:pt x="25" y="337"/>
                    <a:pt x="13" y="324"/>
                    <a:pt x="38" y="300"/>
                  </a:cubicBezTo>
                  <a:cubicBezTo>
                    <a:pt x="135" y="215"/>
                    <a:pt x="220" y="118"/>
                    <a:pt x="293" y="21"/>
                  </a:cubicBezTo>
                  <a:close/>
                  <a:moveTo>
                    <a:pt x="324" y="1"/>
                  </a:moveTo>
                  <a:cubicBezTo>
                    <a:pt x="310" y="1"/>
                    <a:pt x="295" y="6"/>
                    <a:pt x="281" y="21"/>
                  </a:cubicBezTo>
                  <a:cubicBezTo>
                    <a:pt x="208" y="105"/>
                    <a:pt x="122" y="203"/>
                    <a:pt x="25" y="288"/>
                  </a:cubicBezTo>
                  <a:cubicBezTo>
                    <a:pt x="1" y="313"/>
                    <a:pt x="1" y="349"/>
                    <a:pt x="25" y="361"/>
                  </a:cubicBezTo>
                  <a:cubicBezTo>
                    <a:pt x="25" y="373"/>
                    <a:pt x="49" y="386"/>
                    <a:pt x="62" y="386"/>
                  </a:cubicBezTo>
                  <a:cubicBezTo>
                    <a:pt x="74" y="386"/>
                    <a:pt x="86" y="373"/>
                    <a:pt x="98" y="373"/>
                  </a:cubicBezTo>
                  <a:cubicBezTo>
                    <a:pt x="184" y="300"/>
                    <a:pt x="268" y="203"/>
                    <a:pt x="366" y="81"/>
                  </a:cubicBezTo>
                  <a:cubicBezTo>
                    <a:pt x="390" y="57"/>
                    <a:pt x="378" y="21"/>
                    <a:pt x="354" y="8"/>
                  </a:cubicBezTo>
                  <a:cubicBezTo>
                    <a:pt x="344" y="3"/>
                    <a:pt x="334"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374;p36">
              <a:extLst>
                <a:ext uri="{FF2B5EF4-FFF2-40B4-BE49-F238E27FC236}">
                  <a16:creationId xmlns:a16="http://schemas.microsoft.com/office/drawing/2014/main" id="{C8636FDD-8CB0-1767-4183-5C15AFD099D4}"/>
                </a:ext>
              </a:extLst>
            </p:cNvPr>
            <p:cNvSpPr/>
            <p:nvPr/>
          </p:nvSpPr>
          <p:spPr>
            <a:xfrm>
              <a:off x="7435646" y="3126586"/>
              <a:ext cx="26825" cy="24856"/>
            </a:xfrm>
            <a:custGeom>
              <a:avLst/>
              <a:gdLst/>
              <a:ahLst/>
              <a:cxnLst/>
              <a:rect l="l" t="t" r="r" b="b"/>
              <a:pathLst>
                <a:path w="545" h="505" extrusionOk="0">
                  <a:moveTo>
                    <a:pt x="482" y="1"/>
                  </a:moveTo>
                  <a:cubicBezTo>
                    <a:pt x="473" y="1"/>
                    <a:pt x="463" y="4"/>
                    <a:pt x="455" y="12"/>
                  </a:cubicBezTo>
                  <a:cubicBezTo>
                    <a:pt x="334" y="170"/>
                    <a:pt x="188" y="304"/>
                    <a:pt x="42" y="426"/>
                  </a:cubicBezTo>
                  <a:cubicBezTo>
                    <a:pt x="1" y="456"/>
                    <a:pt x="38" y="504"/>
                    <a:pt x="72" y="504"/>
                  </a:cubicBezTo>
                  <a:cubicBezTo>
                    <a:pt x="79" y="504"/>
                    <a:pt x="85" y="503"/>
                    <a:pt x="91" y="499"/>
                  </a:cubicBezTo>
                  <a:cubicBezTo>
                    <a:pt x="249" y="377"/>
                    <a:pt x="395" y="231"/>
                    <a:pt x="517" y="73"/>
                  </a:cubicBezTo>
                  <a:cubicBezTo>
                    <a:pt x="545" y="44"/>
                    <a:pt x="514"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375;p36">
              <a:extLst>
                <a:ext uri="{FF2B5EF4-FFF2-40B4-BE49-F238E27FC236}">
                  <a16:creationId xmlns:a16="http://schemas.microsoft.com/office/drawing/2014/main" id="{9F77532A-C1ED-F2DF-6D14-0F412E968A75}"/>
                </a:ext>
              </a:extLst>
            </p:cNvPr>
            <p:cNvSpPr/>
            <p:nvPr/>
          </p:nvSpPr>
          <p:spPr>
            <a:xfrm>
              <a:off x="7435892" y="3126193"/>
              <a:ext cx="26973" cy="25545"/>
            </a:xfrm>
            <a:custGeom>
              <a:avLst/>
              <a:gdLst/>
              <a:ahLst/>
              <a:cxnLst/>
              <a:rect l="l" t="t" r="r" b="b"/>
              <a:pathLst>
                <a:path w="548" h="519" extrusionOk="0">
                  <a:moveTo>
                    <a:pt x="499" y="20"/>
                  </a:moveTo>
                  <a:cubicBezTo>
                    <a:pt x="512" y="32"/>
                    <a:pt x="523" y="56"/>
                    <a:pt x="512" y="81"/>
                  </a:cubicBezTo>
                  <a:cubicBezTo>
                    <a:pt x="377" y="239"/>
                    <a:pt x="232" y="385"/>
                    <a:pt x="74" y="494"/>
                  </a:cubicBezTo>
                  <a:cubicBezTo>
                    <a:pt x="70" y="498"/>
                    <a:pt x="67" y="499"/>
                    <a:pt x="63" y="499"/>
                  </a:cubicBezTo>
                  <a:cubicBezTo>
                    <a:pt x="54" y="499"/>
                    <a:pt x="46" y="491"/>
                    <a:pt x="37" y="482"/>
                  </a:cubicBezTo>
                  <a:cubicBezTo>
                    <a:pt x="25" y="470"/>
                    <a:pt x="25" y="458"/>
                    <a:pt x="37" y="445"/>
                  </a:cubicBezTo>
                  <a:cubicBezTo>
                    <a:pt x="207" y="300"/>
                    <a:pt x="341" y="166"/>
                    <a:pt x="463" y="32"/>
                  </a:cubicBezTo>
                  <a:cubicBezTo>
                    <a:pt x="475" y="20"/>
                    <a:pt x="475" y="20"/>
                    <a:pt x="487" y="20"/>
                  </a:cubicBezTo>
                  <a:close/>
                  <a:moveTo>
                    <a:pt x="491" y="0"/>
                  </a:moveTo>
                  <a:cubicBezTo>
                    <a:pt x="479" y="0"/>
                    <a:pt x="465" y="6"/>
                    <a:pt x="450" y="20"/>
                  </a:cubicBezTo>
                  <a:cubicBezTo>
                    <a:pt x="329" y="154"/>
                    <a:pt x="196" y="288"/>
                    <a:pt x="25" y="434"/>
                  </a:cubicBezTo>
                  <a:cubicBezTo>
                    <a:pt x="1" y="445"/>
                    <a:pt x="1" y="470"/>
                    <a:pt x="25" y="494"/>
                  </a:cubicBezTo>
                  <a:cubicBezTo>
                    <a:pt x="37" y="507"/>
                    <a:pt x="50" y="518"/>
                    <a:pt x="61" y="518"/>
                  </a:cubicBezTo>
                  <a:cubicBezTo>
                    <a:pt x="74" y="518"/>
                    <a:pt x="86" y="518"/>
                    <a:pt x="86" y="507"/>
                  </a:cubicBezTo>
                  <a:cubicBezTo>
                    <a:pt x="244" y="397"/>
                    <a:pt x="390" y="251"/>
                    <a:pt x="523" y="93"/>
                  </a:cubicBezTo>
                  <a:cubicBezTo>
                    <a:pt x="548" y="69"/>
                    <a:pt x="536" y="32"/>
                    <a:pt x="512" y="8"/>
                  </a:cubicBezTo>
                  <a:cubicBezTo>
                    <a:pt x="507" y="3"/>
                    <a:pt x="499" y="0"/>
                    <a:pt x="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376;p36">
              <a:extLst>
                <a:ext uri="{FF2B5EF4-FFF2-40B4-BE49-F238E27FC236}">
                  <a16:creationId xmlns:a16="http://schemas.microsoft.com/office/drawing/2014/main" id="{A9EC14EA-0DB8-20BC-96B3-B28D76878F30}"/>
                </a:ext>
              </a:extLst>
            </p:cNvPr>
            <p:cNvSpPr/>
            <p:nvPr/>
          </p:nvSpPr>
          <p:spPr>
            <a:xfrm>
              <a:off x="7436384" y="3133182"/>
              <a:ext cx="29680" cy="29630"/>
            </a:xfrm>
            <a:custGeom>
              <a:avLst/>
              <a:gdLst/>
              <a:ahLst/>
              <a:cxnLst/>
              <a:rect l="l" t="t" r="r" b="b"/>
              <a:pathLst>
                <a:path w="603" h="602" extrusionOk="0">
                  <a:moveTo>
                    <a:pt x="539" y="1"/>
                  </a:moveTo>
                  <a:cubicBezTo>
                    <a:pt x="530" y="1"/>
                    <a:pt x="521" y="4"/>
                    <a:pt x="513" y="12"/>
                  </a:cubicBezTo>
                  <a:cubicBezTo>
                    <a:pt x="331" y="170"/>
                    <a:pt x="173" y="340"/>
                    <a:pt x="27" y="535"/>
                  </a:cubicBezTo>
                  <a:cubicBezTo>
                    <a:pt x="0" y="562"/>
                    <a:pt x="33" y="602"/>
                    <a:pt x="62" y="602"/>
                  </a:cubicBezTo>
                  <a:cubicBezTo>
                    <a:pt x="72" y="602"/>
                    <a:pt x="82" y="597"/>
                    <a:pt x="88" y="584"/>
                  </a:cubicBezTo>
                  <a:cubicBezTo>
                    <a:pt x="246" y="413"/>
                    <a:pt x="404" y="230"/>
                    <a:pt x="575" y="73"/>
                  </a:cubicBezTo>
                  <a:cubicBezTo>
                    <a:pt x="603" y="44"/>
                    <a:pt x="572" y="1"/>
                    <a:pt x="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377;p36">
              <a:extLst>
                <a:ext uri="{FF2B5EF4-FFF2-40B4-BE49-F238E27FC236}">
                  <a16:creationId xmlns:a16="http://schemas.microsoft.com/office/drawing/2014/main" id="{171B56D6-66E3-2DB7-B047-346C4690957D}"/>
                </a:ext>
              </a:extLst>
            </p:cNvPr>
            <p:cNvSpPr/>
            <p:nvPr/>
          </p:nvSpPr>
          <p:spPr>
            <a:xfrm>
              <a:off x="7436483" y="3132838"/>
              <a:ext cx="29384" cy="30270"/>
            </a:xfrm>
            <a:custGeom>
              <a:avLst/>
              <a:gdLst/>
              <a:ahLst/>
              <a:cxnLst/>
              <a:rect l="l" t="t" r="r" b="b"/>
              <a:pathLst>
                <a:path w="597" h="615" extrusionOk="0">
                  <a:moveTo>
                    <a:pt x="536" y="19"/>
                  </a:moveTo>
                  <a:cubicBezTo>
                    <a:pt x="548" y="19"/>
                    <a:pt x="560" y="19"/>
                    <a:pt x="560" y="31"/>
                  </a:cubicBezTo>
                  <a:cubicBezTo>
                    <a:pt x="573" y="43"/>
                    <a:pt x="573" y="56"/>
                    <a:pt x="560" y="80"/>
                  </a:cubicBezTo>
                  <a:cubicBezTo>
                    <a:pt x="378" y="250"/>
                    <a:pt x="208" y="445"/>
                    <a:pt x="86" y="591"/>
                  </a:cubicBezTo>
                  <a:cubicBezTo>
                    <a:pt x="80" y="597"/>
                    <a:pt x="71" y="599"/>
                    <a:pt x="62" y="599"/>
                  </a:cubicBezTo>
                  <a:cubicBezTo>
                    <a:pt x="52" y="599"/>
                    <a:pt x="43" y="597"/>
                    <a:pt x="38" y="591"/>
                  </a:cubicBezTo>
                  <a:cubicBezTo>
                    <a:pt x="25" y="578"/>
                    <a:pt x="13" y="566"/>
                    <a:pt x="25" y="554"/>
                  </a:cubicBezTo>
                  <a:cubicBezTo>
                    <a:pt x="159" y="372"/>
                    <a:pt x="317" y="202"/>
                    <a:pt x="511" y="31"/>
                  </a:cubicBezTo>
                  <a:cubicBezTo>
                    <a:pt x="524" y="19"/>
                    <a:pt x="524" y="19"/>
                    <a:pt x="536" y="19"/>
                  </a:cubicBezTo>
                  <a:close/>
                  <a:moveTo>
                    <a:pt x="541" y="0"/>
                  </a:moveTo>
                  <a:cubicBezTo>
                    <a:pt x="527" y="0"/>
                    <a:pt x="512" y="6"/>
                    <a:pt x="500" y="19"/>
                  </a:cubicBezTo>
                  <a:cubicBezTo>
                    <a:pt x="305" y="189"/>
                    <a:pt x="147" y="359"/>
                    <a:pt x="13" y="542"/>
                  </a:cubicBezTo>
                  <a:cubicBezTo>
                    <a:pt x="1" y="566"/>
                    <a:pt x="13" y="591"/>
                    <a:pt x="25" y="602"/>
                  </a:cubicBezTo>
                  <a:cubicBezTo>
                    <a:pt x="38" y="615"/>
                    <a:pt x="49" y="615"/>
                    <a:pt x="62" y="615"/>
                  </a:cubicBezTo>
                  <a:cubicBezTo>
                    <a:pt x="74" y="615"/>
                    <a:pt x="86" y="615"/>
                    <a:pt x="98" y="602"/>
                  </a:cubicBezTo>
                  <a:cubicBezTo>
                    <a:pt x="220" y="456"/>
                    <a:pt x="390" y="262"/>
                    <a:pt x="573" y="92"/>
                  </a:cubicBezTo>
                  <a:cubicBezTo>
                    <a:pt x="597" y="67"/>
                    <a:pt x="597" y="31"/>
                    <a:pt x="573" y="19"/>
                  </a:cubicBezTo>
                  <a:cubicBezTo>
                    <a:pt x="566" y="6"/>
                    <a:pt x="554" y="0"/>
                    <a:pt x="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378;p36">
              <a:extLst>
                <a:ext uri="{FF2B5EF4-FFF2-40B4-BE49-F238E27FC236}">
                  <a16:creationId xmlns:a16="http://schemas.microsoft.com/office/drawing/2014/main" id="{90EABC8A-3223-47A1-CC90-91E7375168B5}"/>
                </a:ext>
              </a:extLst>
            </p:cNvPr>
            <p:cNvSpPr/>
            <p:nvPr/>
          </p:nvSpPr>
          <p:spPr>
            <a:xfrm>
              <a:off x="7445884" y="3141255"/>
              <a:ext cx="24905" cy="24216"/>
            </a:xfrm>
            <a:custGeom>
              <a:avLst/>
              <a:gdLst/>
              <a:ahLst/>
              <a:cxnLst/>
              <a:rect l="l" t="t" r="r" b="b"/>
              <a:pathLst>
                <a:path w="506" h="492" extrusionOk="0">
                  <a:moveTo>
                    <a:pt x="449" y="0"/>
                  </a:moveTo>
                  <a:cubicBezTo>
                    <a:pt x="438" y="0"/>
                    <a:pt x="427" y="5"/>
                    <a:pt x="418" y="18"/>
                  </a:cubicBezTo>
                  <a:cubicBezTo>
                    <a:pt x="284" y="152"/>
                    <a:pt x="150" y="274"/>
                    <a:pt x="29" y="420"/>
                  </a:cubicBezTo>
                  <a:cubicBezTo>
                    <a:pt x="0" y="448"/>
                    <a:pt x="31" y="491"/>
                    <a:pt x="64" y="491"/>
                  </a:cubicBezTo>
                  <a:cubicBezTo>
                    <a:pt x="73" y="491"/>
                    <a:pt x="82" y="488"/>
                    <a:pt x="90" y="480"/>
                  </a:cubicBezTo>
                  <a:cubicBezTo>
                    <a:pt x="223" y="347"/>
                    <a:pt x="345" y="212"/>
                    <a:pt x="479" y="79"/>
                  </a:cubicBezTo>
                  <a:cubicBezTo>
                    <a:pt x="506" y="43"/>
                    <a:pt x="479" y="0"/>
                    <a:pt x="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379;p36">
              <a:extLst>
                <a:ext uri="{FF2B5EF4-FFF2-40B4-BE49-F238E27FC236}">
                  <a16:creationId xmlns:a16="http://schemas.microsoft.com/office/drawing/2014/main" id="{72760FB9-20F4-7ACD-313A-4183E02D2B4E}"/>
                </a:ext>
              </a:extLst>
            </p:cNvPr>
            <p:cNvSpPr/>
            <p:nvPr/>
          </p:nvSpPr>
          <p:spPr>
            <a:xfrm>
              <a:off x="7446081" y="3140812"/>
              <a:ext cx="24610" cy="25299"/>
            </a:xfrm>
            <a:custGeom>
              <a:avLst/>
              <a:gdLst/>
              <a:ahLst/>
              <a:cxnLst/>
              <a:rect l="l" t="t" r="r" b="b"/>
              <a:pathLst>
                <a:path w="500" h="514" extrusionOk="0">
                  <a:moveTo>
                    <a:pt x="438" y="15"/>
                  </a:moveTo>
                  <a:cubicBezTo>
                    <a:pt x="451" y="15"/>
                    <a:pt x="451" y="27"/>
                    <a:pt x="462" y="27"/>
                  </a:cubicBezTo>
                  <a:cubicBezTo>
                    <a:pt x="475" y="40"/>
                    <a:pt x="475" y="64"/>
                    <a:pt x="462" y="75"/>
                  </a:cubicBezTo>
                  <a:cubicBezTo>
                    <a:pt x="426" y="112"/>
                    <a:pt x="389" y="148"/>
                    <a:pt x="365" y="185"/>
                  </a:cubicBezTo>
                  <a:cubicBezTo>
                    <a:pt x="268" y="294"/>
                    <a:pt x="183" y="392"/>
                    <a:pt x="86" y="489"/>
                  </a:cubicBezTo>
                  <a:cubicBezTo>
                    <a:pt x="74" y="495"/>
                    <a:pt x="64" y="498"/>
                    <a:pt x="57" y="498"/>
                  </a:cubicBezTo>
                  <a:cubicBezTo>
                    <a:pt x="49" y="498"/>
                    <a:pt x="43" y="495"/>
                    <a:pt x="37" y="489"/>
                  </a:cubicBezTo>
                  <a:cubicBezTo>
                    <a:pt x="25" y="477"/>
                    <a:pt x="13" y="453"/>
                    <a:pt x="37" y="429"/>
                  </a:cubicBezTo>
                  <a:cubicBezTo>
                    <a:pt x="122" y="331"/>
                    <a:pt x="219" y="234"/>
                    <a:pt x="305" y="137"/>
                  </a:cubicBezTo>
                  <a:lnTo>
                    <a:pt x="414" y="27"/>
                  </a:lnTo>
                  <a:cubicBezTo>
                    <a:pt x="426" y="27"/>
                    <a:pt x="426" y="15"/>
                    <a:pt x="438" y="15"/>
                  </a:cubicBezTo>
                  <a:close/>
                  <a:moveTo>
                    <a:pt x="433" y="1"/>
                  </a:moveTo>
                  <a:cubicBezTo>
                    <a:pt x="423" y="1"/>
                    <a:pt x="412" y="5"/>
                    <a:pt x="402" y="15"/>
                  </a:cubicBezTo>
                  <a:lnTo>
                    <a:pt x="292" y="124"/>
                  </a:lnTo>
                  <a:cubicBezTo>
                    <a:pt x="207" y="221"/>
                    <a:pt x="110" y="319"/>
                    <a:pt x="25" y="416"/>
                  </a:cubicBezTo>
                  <a:cubicBezTo>
                    <a:pt x="0" y="453"/>
                    <a:pt x="0" y="477"/>
                    <a:pt x="25" y="502"/>
                  </a:cubicBezTo>
                  <a:cubicBezTo>
                    <a:pt x="37" y="502"/>
                    <a:pt x="49" y="513"/>
                    <a:pt x="61" y="513"/>
                  </a:cubicBezTo>
                  <a:cubicBezTo>
                    <a:pt x="73" y="513"/>
                    <a:pt x="86" y="513"/>
                    <a:pt x="97" y="502"/>
                  </a:cubicBezTo>
                  <a:cubicBezTo>
                    <a:pt x="195" y="404"/>
                    <a:pt x="280" y="307"/>
                    <a:pt x="378" y="197"/>
                  </a:cubicBezTo>
                  <a:cubicBezTo>
                    <a:pt x="414" y="161"/>
                    <a:pt x="438" y="124"/>
                    <a:pt x="475" y="88"/>
                  </a:cubicBezTo>
                  <a:cubicBezTo>
                    <a:pt x="499" y="64"/>
                    <a:pt x="487" y="40"/>
                    <a:pt x="475" y="15"/>
                  </a:cubicBezTo>
                  <a:cubicBezTo>
                    <a:pt x="461" y="8"/>
                    <a:pt x="447"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380;p36">
              <a:extLst>
                <a:ext uri="{FF2B5EF4-FFF2-40B4-BE49-F238E27FC236}">
                  <a16:creationId xmlns:a16="http://schemas.microsoft.com/office/drawing/2014/main" id="{A4E175F1-D755-AC57-D498-559F7282F870}"/>
                </a:ext>
              </a:extLst>
            </p:cNvPr>
            <p:cNvSpPr/>
            <p:nvPr/>
          </p:nvSpPr>
          <p:spPr>
            <a:xfrm>
              <a:off x="7569775" y="3074854"/>
              <a:ext cx="15554" cy="12797"/>
            </a:xfrm>
            <a:custGeom>
              <a:avLst/>
              <a:gdLst/>
              <a:ahLst/>
              <a:cxnLst/>
              <a:rect l="l" t="t" r="r" b="b"/>
              <a:pathLst>
                <a:path w="316" h="260" extrusionOk="0">
                  <a:moveTo>
                    <a:pt x="276" y="0"/>
                  </a:moveTo>
                  <a:cubicBezTo>
                    <a:pt x="271" y="0"/>
                    <a:pt x="266" y="2"/>
                    <a:pt x="260" y="5"/>
                  </a:cubicBezTo>
                  <a:cubicBezTo>
                    <a:pt x="151" y="42"/>
                    <a:pt x="78" y="102"/>
                    <a:pt x="17" y="199"/>
                  </a:cubicBezTo>
                  <a:cubicBezTo>
                    <a:pt x="1" y="232"/>
                    <a:pt x="28" y="259"/>
                    <a:pt x="55" y="259"/>
                  </a:cubicBezTo>
                  <a:cubicBezTo>
                    <a:pt x="68" y="259"/>
                    <a:pt x="82" y="252"/>
                    <a:pt x="90" y="236"/>
                  </a:cubicBezTo>
                  <a:cubicBezTo>
                    <a:pt x="138" y="175"/>
                    <a:pt x="200" y="115"/>
                    <a:pt x="273" y="78"/>
                  </a:cubicBezTo>
                  <a:cubicBezTo>
                    <a:pt x="315" y="68"/>
                    <a:pt x="311" y="0"/>
                    <a:pt x="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381;p36">
              <a:extLst>
                <a:ext uri="{FF2B5EF4-FFF2-40B4-BE49-F238E27FC236}">
                  <a16:creationId xmlns:a16="http://schemas.microsoft.com/office/drawing/2014/main" id="{A993D340-F3D2-53A0-0C99-17B919A52AF7}"/>
                </a:ext>
              </a:extLst>
            </p:cNvPr>
            <p:cNvSpPr/>
            <p:nvPr/>
          </p:nvSpPr>
          <p:spPr>
            <a:xfrm>
              <a:off x="7569381" y="3074264"/>
              <a:ext cx="16243" cy="14028"/>
            </a:xfrm>
            <a:custGeom>
              <a:avLst/>
              <a:gdLst/>
              <a:ahLst/>
              <a:cxnLst/>
              <a:rect l="l" t="t" r="r" b="b"/>
              <a:pathLst>
                <a:path w="330" h="285" extrusionOk="0">
                  <a:moveTo>
                    <a:pt x="281" y="17"/>
                  </a:moveTo>
                  <a:cubicBezTo>
                    <a:pt x="292" y="17"/>
                    <a:pt x="305" y="29"/>
                    <a:pt x="305" y="41"/>
                  </a:cubicBezTo>
                  <a:cubicBezTo>
                    <a:pt x="305" y="54"/>
                    <a:pt x="305" y="78"/>
                    <a:pt x="281" y="90"/>
                  </a:cubicBezTo>
                  <a:cubicBezTo>
                    <a:pt x="208" y="114"/>
                    <a:pt x="146" y="175"/>
                    <a:pt x="98" y="248"/>
                  </a:cubicBezTo>
                  <a:cubicBezTo>
                    <a:pt x="86" y="260"/>
                    <a:pt x="62" y="260"/>
                    <a:pt x="49" y="260"/>
                  </a:cubicBezTo>
                  <a:cubicBezTo>
                    <a:pt x="37" y="248"/>
                    <a:pt x="25" y="236"/>
                    <a:pt x="37" y="211"/>
                  </a:cubicBezTo>
                  <a:cubicBezTo>
                    <a:pt x="86" y="127"/>
                    <a:pt x="171" y="65"/>
                    <a:pt x="268" y="17"/>
                  </a:cubicBezTo>
                  <a:close/>
                  <a:moveTo>
                    <a:pt x="281" y="0"/>
                  </a:moveTo>
                  <a:cubicBezTo>
                    <a:pt x="274" y="0"/>
                    <a:pt x="266" y="2"/>
                    <a:pt x="256" y="5"/>
                  </a:cubicBezTo>
                  <a:cubicBezTo>
                    <a:pt x="159" y="41"/>
                    <a:pt x="73" y="114"/>
                    <a:pt x="25" y="200"/>
                  </a:cubicBezTo>
                  <a:cubicBezTo>
                    <a:pt x="0" y="236"/>
                    <a:pt x="13" y="260"/>
                    <a:pt x="37" y="273"/>
                  </a:cubicBezTo>
                  <a:cubicBezTo>
                    <a:pt x="49" y="273"/>
                    <a:pt x="62" y="284"/>
                    <a:pt x="73" y="284"/>
                  </a:cubicBezTo>
                  <a:cubicBezTo>
                    <a:pt x="86" y="284"/>
                    <a:pt x="98" y="273"/>
                    <a:pt x="110" y="260"/>
                  </a:cubicBezTo>
                  <a:cubicBezTo>
                    <a:pt x="159" y="187"/>
                    <a:pt x="219" y="138"/>
                    <a:pt x="292" y="102"/>
                  </a:cubicBezTo>
                  <a:cubicBezTo>
                    <a:pt x="317" y="90"/>
                    <a:pt x="329" y="54"/>
                    <a:pt x="317" y="29"/>
                  </a:cubicBezTo>
                  <a:cubicBezTo>
                    <a:pt x="308" y="12"/>
                    <a:pt x="299" y="0"/>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382;p36">
              <a:extLst>
                <a:ext uri="{FF2B5EF4-FFF2-40B4-BE49-F238E27FC236}">
                  <a16:creationId xmlns:a16="http://schemas.microsoft.com/office/drawing/2014/main" id="{64A813A6-C247-1BC0-4734-B427F75B74A7}"/>
                </a:ext>
              </a:extLst>
            </p:cNvPr>
            <p:cNvSpPr/>
            <p:nvPr/>
          </p:nvSpPr>
          <p:spPr>
            <a:xfrm>
              <a:off x="7567265" y="3075445"/>
              <a:ext cx="27612" cy="23084"/>
            </a:xfrm>
            <a:custGeom>
              <a:avLst/>
              <a:gdLst/>
              <a:ahLst/>
              <a:cxnLst/>
              <a:rect l="l" t="t" r="r" b="b"/>
              <a:pathLst>
                <a:path w="561" h="469" extrusionOk="0">
                  <a:moveTo>
                    <a:pt x="489" y="1"/>
                  </a:moveTo>
                  <a:cubicBezTo>
                    <a:pt x="483" y="1"/>
                    <a:pt x="476" y="2"/>
                    <a:pt x="470" y="5"/>
                  </a:cubicBezTo>
                  <a:cubicBezTo>
                    <a:pt x="311" y="114"/>
                    <a:pt x="141" y="249"/>
                    <a:pt x="19" y="406"/>
                  </a:cubicBezTo>
                  <a:cubicBezTo>
                    <a:pt x="1" y="434"/>
                    <a:pt x="31" y="468"/>
                    <a:pt x="62" y="468"/>
                  </a:cubicBezTo>
                  <a:cubicBezTo>
                    <a:pt x="72" y="468"/>
                    <a:pt x="83" y="464"/>
                    <a:pt x="92" y="455"/>
                  </a:cubicBezTo>
                  <a:cubicBezTo>
                    <a:pt x="226" y="322"/>
                    <a:pt x="360" y="200"/>
                    <a:pt x="518" y="90"/>
                  </a:cubicBezTo>
                  <a:cubicBezTo>
                    <a:pt x="560" y="59"/>
                    <a:pt x="530"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383;p36">
              <a:extLst>
                <a:ext uri="{FF2B5EF4-FFF2-40B4-BE49-F238E27FC236}">
                  <a16:creationId xmlns:a16="http://schemas.microsoft.com/office/drawing/2014/main" id="{75A6160D-68F6-CB2B-B121-CF660B12475E}"/>
                </a:ext>
              </a:extLst>
            </p:cNvPr>
            <p:cNvSpPr/>
            <p:nvPr/>
          </p:nvSpPr>
          <p:spPr>
            <a:xfrm>
              <a:off x="7566970" y="3075002"/>
              <a:ext cx="27612" cy="24069"/>
            </a:xfrm>
            <a:custGeom>
              <a:avLst/>
              <a:gdLst/>
              <a:ahLst/>
              <a:cxnLst/>
              <a:rect l="l" t="t" r="r" b="b"/>
              <a:pathLst>
                <a:path w="561" h="489" extrusionOk="0">
                  <a:moveTo>
                    <a:pt x="500" y="21"/>
                  </a:moveTo>
                  <a:cubicBezTo>
                    <a:pt x="512" y="21"/>
                    <a:pt x="524" y="30"/>
                    <a:pt x="524" y="39"/>
                  </a:cubicBezTo>
                  <a:cubicBezTo>
                    <a:pt x="536" y="50"/>
                    <a:pt x="536" y="75"/>
                    <a:pt x="512" y="87"/>
                  </a:cubicBezTo>
                  <a:cubicBezTo>
                    <a:pt x="378" y="185"/>
                    <a:pt x="257" y="306"/>
                    <a:pt x="135" y="428"/>
                  </a:cubicBezTo>
                  <a:lnTo>
                    <a:pt x="86" y="464"/>
                  </a:lnTo>
                  <a:cubicBezTo>
                    <a:pt x="83" y="468"/>
                    <a:pt x="78" y="469"/>
                    <a:pt x="73" y="469"/>
                  </a:cubicBezTo>
                  <a:cubicBezTo>
                    <a:pt x="61" y="469"/>
                    <a:pt x="46" y="460"/>
                    <a:pt x="38" y="452"/>
                  </a:cubicBezTo>
                  <a:cubicBezTo>
                    <a:pt x="38" y="452"/>
                    <a:pt x="25" y="440"/>
                    <a:pt x="38" y="415"/>
                  </a:cubicBezTo>
                  <a:cubicBezTo>
                    <a:pt x="171" y="245"/>
                    <a:pt x="354" y="112"/>
                    <a:pt x="487" y="26"/>
                  </a:cubicBezTo>
                  <a:cubicBezTo>
                    <a:pt x="491" y="23"/>
                    <a:pt x="496" y="21"/>
                    <a:pt x="500" y="21"/>
                  </a:cubicBezTo>
                  <a:close/>
                  <a:moveTo>
                    <a:pt x="503" y="1"/>
                  </a:moveTo>
                  <a:cubicBezTo>
                    <a:pt x="494" y="1"/>
                    <a:pt x="485" y="5"/>
                    <a:pt x="476" y="14"/>
                  </a:cubicBezTo>
                  <a:cubicBezTo>
                    <a:pt x="341" y="99"/>
                    <a:pt x="147" y="233"/>
                    <a:pt x="25" y="404"/>
                  </a:cubicBezTo>
                  <a:cubicBezTo>
                    <a:pt x="1" y="428"/>
                    <a:pt x="13" y="452"/>
                    <a:pt x="25" y="477"/>
                  </a:cubicBezTo>
                  <a:cubicBezTo>
                    <a:pt x="38" y="477"/>
                    <a:pt x="49" y="488"/>
                    <a:pt x="74" y="488"/>
                  </a:cubicBezTo>
                  <a:cubicBezTo>
                    <a:pt x="86" y="488"/>
                    <a:pt x="98" y="488"/>
                    <a:pt x="98" y="477"/>
                  </a:cubicBezTo>
                  <a:lnTo>
                    <a:pt x="147" y="440"/>
                  </a:lnTo>
                  <a:cubicBezTo>
                    <a:pt x="268" y="318"/>
                    <a:pt x="390" y="209"/>
                    <a:pt x="524" y="99"/>
                  </a:cubicBezTo>
                  <a:cubicBezTo>
                    <a:pt x="560" y="87"/>
                    <a:pt x="560" y="50"/>
                    <a:pt x="536" y="26"/>
                  </a:cubicBezTo>
                  <a:cubicBezTo>
                    <a:pt x="529" y="11"/>
                    <a:pt x="517" y="1"/>
                    <a:pt x="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384;p36">
              <a:extLst>
                <a:ext uri="{FF2B5EF4-FFF2-40B4-BE49-F238E27FC236}">
                  <a16:creationId xmlns:a16="http://schemas.microsoft.com/office/drawing/2014/main" id="{D57A0476-DC6F-E571-5D2A-2BB9C4AA398B}"/>
                </a:ext>
              </a:extLst>
            </p:cNvPr>
            <p:cNvSpPr/>
            <p:nvPr/>
          </p:nvSpPr>
          <p:spPr>
            <a:xfrm>
              <a:off x="7567314" y="3082828"/>
              <a:ext cx="27416" cy="24512"/>
            </a:xfrm>
            <a:custGeom>
              <a:avLst/>
              <a:gdLst/>
              <a:ahLst/>
              <a:cxnLst/>
              <a:rect l="l" t="t" r="r" b="b"/>
              <a:pathLst>
                <a:path w="557" h="498" extrusionOk="0">
                  <a:moveTo>
                    <a:pt x="503" y="1"/>
                  </a:moveTo>
                  <a:cubicBezTo>
                    <a:pt x="492" y="1"/>
                    <a:pt x="480" y="4"/>
                    <a:pt x="469" y="13"/>
                  </a:cubicBezTo>
                  <a:cubicBezTo>
                    <a:pt x="323" y="135"/>
                    <a:pt x="152" y="269"/>
                    <a:pt x="31" y="415"/>
                  </a:cubicBezTo>
                  <a:cubicBezTo>
                    <a:pt x="1" y="444"/>
                    <a:pt x="27" y="498"/>
                    <a:pt x="58" y="498"/>
                  </a:cubicBezTo>
                  <a:cubicBezTo>
                    <a:pt x="65" y="498"/>
                    <a:pt x="72" y="495"/>
                    <a:pt x="79" y="488"/>
                  </a:cubicBezTo>
                  <a:cubicBezTo>
                    <a:pt x="237" y="366"/>
                    <a:pt x="383" y="220"/>
                    <a:pt x="529" y="74"/>
                  </a:cubicBezTo>
                  <a:cubicBezTo>
                    <a:pt x="557" y="37"/>
                    <a:pt x="536" y="1"/>
                    <a:pt x="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385;p36">
              <a:extLst>
                <a:ext uri="{FF2B5EF4-FFF2-40B4-BE49-F238E27FC236}">
                  <a16:creationId xmlns:a16="http://schemas.microsoft.com/office/drawing/2014/main" id="{6FF71B95-97F0-A0D3-3266-9CFFB6F2BD15}"/>
                </a:ext>
              </a:extLst>
            </p:cNvPr>
            <p:cNvSpPr/>
            <p:nvPr/>
          </p:nvSpPr>
          <p:spPr>
            <a:xfrm>
              <a:off x="7566970" y="3082188"/>
              <a:ext cx="28203" cy="25890"/>
            </a:xfrm>
            <a:custGeom>
              <a:avLst/>
              <a:gdLst/>
              <a:ahLst/>
              <a:cxnLst/>
              <a:rect l="l" t="t" r="r" b="b"/>
              <a:pathLst>
                <a:path w="573" h="526" extrusionOk="0">
                  <a:moveTo>
                    <a:pt x="500" y="26"/>
                  </a:moveTo>
                  <a:cubicBezTo>
                    <a:pt x="512" y="26"/>
                    <a:pt x="524" y="26"/>
                    <a:pt x="536" y="39"/>
                  </a:cubicBezTo>
                  <a:cubicBezTo>
                    <a:pt x="536" y="39"/>
                    <a:pt x="549" y="63"/>
                    <a:pt x="536" y="75"/>
                  </a:cubicBezTo>
                  <a:lnTo>
                    <a:pt x="487" y="123"/>
                  </a:lnTo>
                  <a:cubicBezTo>
                    <a:pt x="366" y="245"/>
                    <a:pt x="232" y="391"/>
                    <a:pt x="86" y="501"/>
                  </a:cubicBezTo>
                  <a:cubicBezTo>
                    <a:pt x="79" y="504"/>
                    <a:pt x="73" y="506"/>
                    <a:pt x="68" y="506"/>
                  </a:cubicBezTo>
                  <a:cubicBezTo>
                    <a:pt x="55" y="506"/>
                    <a:pt x="46" y="497"/>
                    <a:pt x="38" y="488"/>
                  </a:cubicBezTo>
                  <a:cubicBezTo>
                    <a:pt x="25" y="476"/>
                    <a:pt x="25" y="452"/>
                    <a:pt x="38" y="440"/>
                  </a:cubicBezTo>
                  <a:cubicBezTo>
                    <a:pt x="159" y="306"/>
                    <a:pt x="293" y="196"/>
                    <a:pt x="427" y="75"/>
                  </a:cubicBezTo>
                  <a:lnTo>
                    <a:pt x="487" y="26"/>
                  </a:lnTo>
                  <a:close/>
                  <a:moveTo>
                    <a:pt x="504" y="1"/>
                  </a:moveTo>
                  <a:cubicBezTo>
                    <a:pt x="494" y="1"/>
                    <a:pt x="485" y="5"/>
                    <a:pt x="476" y="14"/>
                  </a:cubicBezTo>
                  <a:lnTo>
                    <a:pt x="414" y="63"/>
                  </a:lnTo>
                  <a:cubicBezTo>
                    <a:pt x="281" y="185"/>
                    <a:pt x="147" y="294"/>
                    <a:pt x="25" y="428"/>
                  </a:cubicBezTo>
                  <a:cubicBezTo>
                    <a:pt x="1" y="452"/>
                    <a:pt x="13" y="488"/>
                    <a:pt x="25" y="501"/>
                  </a:cubicBezTo>
                  <a:cubicBezTo>
                    <a:pt x="38" y="512"/>
                    <a:pt x="49" y="525"/>
                    <a:pt x="62" y="525"/>
                  </a:cubicBezTo>
                  <a:cubicBezTo>
                    <a:pt x="74" y="525"/>
                    <a:pt x="86" y="512"/>
                    <a:pt x="98" y="512"/>
                  </a:cubicBezTo>
                  <a:cubicBezTo>
                    <a:pt x="232" y="404"/>
                    <a:pt x="378" y="269"/>
                    <a:pt x="500" y="136"/>
                  </a:cubicBezTo>
                  <a:lnTo>
                    <a:pt x="549" y="87"/>
                  </a:lnTo>
                  <a:cubicBezTo>
                    <a:pt x="573" y="63"/>
                    <a:pt x="560" y="39"/>
                    <a:pt x="549" y="26"/>
                  </a:cubicBezTo>
                  <a:cubicBezTo>
                    <a:pt x="534" y="11"/>
                    <a:pt x="519" y="1"/>
                    <a:pt x="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386;p36">
              <a:extLst>
                <a:ext uri="{FF2B5EF4-FFF2-40B4-BE49-F238E27FC236}">
                  <a16:creationId xmlns:a16="http://schemas.microsoft.com/office/drawing/2014/main" id="{7B0CE36A-7F1A-02E6-25F3-145DFE751507}"/>
                </a:ext>
              </a:extLst>
            </p:cNvPr>
            <p:cNvSpPr/>
            <p:nvPr/>
          </p:nvSpPr>
          <p:spPr>
            <a:xfrm>
              <a:off x="7568052" y="3087947"/>
              <a:ext cx="34602" cy="30320"/>
            </a:xfrm>
            <a:custGeom>
              <a:avLst/>
              <a:gdLst/>
              <a:ahLst/>
              <a:cxnLst/>
              <a:rect l="l" t="t" r="r" b="b"/>
              <a:pathLst>
                <a:path w="703" h="616" extrusionOk="0">
                  <a:moveTo>
                    <a:pt x="630" y="1"/>
                  </a:moveTo>
                  <a:cubicBezTo>
                    <a:pt x="624" y="1"/>
                    <a:pt x="617" y="2"/>
                    <a:pt x="611" y="6"/>
                  </a:cubicBezTo>
                  <a:cubicBezTo>
                    <a:pt x="405" y="177"/>
                    <a:pt x="198" y="347"/>
                    <a:pt x="27" y="541"/>
                  </a:cubicBezTo>
                  <a:cubicBezTo>
                    <a:pt x="0" y="578"/>
                    <a:pt x="28" y="615"/>
                    <a:pt x="59" y="615"/>
                  </a:cubicBezTo>
                  <a:cubicBezTo>
                    <a:pt x="69" y="615"/>
                    <a:pt x="80" y="611"/>
                    <a:pt x="89" y="603"/>
                  </a:cubicBezTo>
                  <a:cubicBezTo>
                    <a:pt x="283" y="432"/>
                    <a:pt x="465" y="238"/>
                    <a:pt x="672" y="68"/>
                  </a:cubicBezTo>
                  <a:cubicBezTo>
                    <a:pt x="703" y="47"/>
                    <a:pt x="66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387;p36">
              <a:extLst>
                <a:ext uri="{FF2B5EF4-FFF2-40B4-BE49-F238E27FC236}">
                  <a16:creationId xmlns:a16="http://schemas.microsoft.com/office/drawing/2014/main" id="{861868C9-645E-BE57-A7A5-40590D5102D1}"/>
                </a:ext>
              </a:extLst>
            </p:cNvPr>
            <p:cNvSpPr/>
            <p:nvPr/>
          </p:nvSpPr>
          <p:spPr>
            <a:xfrm>
              <a:off x="7568200" y="3087603"/>
              <a:ext cx="34159" cy="31255"/>
            </a:xfrm>
            <a:custGeom>
              <a:avLst/>
              <a:gdLst/>
              <a:ahLst/>
              <a:cxnLst/>
              <a:rect l="l" t="t" r="r" b="b"/>
              <a:pathLst>
                <a:path w="694" h="635" extrusionOk="0">
                  <a:moveTo>
                    <a:pt x="633" y="18"/>
                  </a:moveTo>
                  <a:cubicBezTo>
                    <a:pt x="643" y="18"/>
                    <a:pt x="650" y="24"/>
                    <a:pt x="657" y="38"/>
                  </a:cubicBezTo>
                  <a:cubicBezTo>
                    <a:pt x="669" y="38"/>
                    <a:pt x="681" y="62"/>
                    <a:pt x="657" y="75"/>
                  </a:cubicBezTo>
                  <a:cubicBezTo>
                    <a:pt x="535" y="172"/>
                    <a:pt x="426" y="281"/>
                    <a:pt x="316" y="378"/>
                  </a:cubicBezTo>
                  <a:cubicBezTo>
                    <a:pt x="243" y="451"/>
                    <a:pt x="170" y="537"/>
                    <a:pt x="86" y="610"/>
                  </a:cubicBezTo>
                  <a:cubicBezTo>
                    <a:pt x="78" y="614"/>
                    <a:pt x="71" y="615"/>
                    <a:pt x="65" y="615"/>
                  </a:cubicBezTo>
                  <a:cubicBezTo>
                    <a:pt x="53" y="615"/>
                    <a:pt x="45" y="610"/>
                    <a:pt x="37" y="610"/>
                  </a:cubicBezTo>
                  <a:cubicBezTo>
                    <a:pt x="24" y="597"/>
                    <a:pt x="24" y="573"/>
                    <a:pt x="37" y="548"/>
                  </a:cubicBezTo>
                  <a:cubicBezTo>
                    <a:pt x="195" y="354"/>
                    <a:pt x="402" y="196"/>
                    <a:pt x="608" y="26"/>
                  </a:cubicBezTo>
                  <a:cubicBezTo>
                    <a:pt x="618" y="21"/>
                    <a:pt x="627" y="18"/>
                    <a:pt x="633" y="18"/>
                  </a:cubicBezTo>
                  <a:close/>
                  <a:moveTo>
                    <a:pt x="628" y="0"/>
                  </a:moveTo>
                  <a:cubicBezTo>
                    <a:pt x="617" y="0"/>
                    <a:pt x="606" y="4"/>
                    <a:pt x="597" y="13"/>
                  </a:cubicBezTo>
                  <a:cubicBezTo>
                    <a:pt x="389" y="184"/>
                    <a:pt x="183" y="342"/>
                    <a:pt x="24" y="537"/>
                  </a:cubicBezTo>
                  <a:cubicBezTo>
                    <a:pt x="0" y="573"/>
                    <a:pt x="0" y="597"/>
                    <a:pt x="24" y="621"/>
                  </a:cubicBezTo>
                  <a:cubicBezTo>
                    <a:pt x="37" y="621"/>
                    <a:pt x="49" y="634"/>
                    <a:pt x="61" y="634"/>
                  </a:cubicBezTo>
                  <a:cubicBezTo>
                    <a:pt x="73" y="634"/>
                    <a:pt x="86" y="634"/>
                    <a:pt x="97" y="621"/>
                  </a:cubicBezTo>
                  <a:cubicBezTo>
                    <a:pt x="183" y="548"/>
                    <a:pt x="256" y="464"/>
                    <a:pt x="329" y="391"/>
                  </a:cubicBezTo>
                  <a:cubicBezTo>
                    <a:pt x="438" y="294"/>
                    <a:pt x="548" y="184"/>
                    <a:pt x="669" y="86"/>
                  </a:cubicBezTo>
                  <a:cubicBezTo>
                    <a:pt x="694" y="62"/>
                    <a:pt x="694" y="38"/>
                    <a:pt x="681" y="26"/>
                  </a:cubicBezTo>
                  <a:cubicBezTo>
                    <a:pt x="666" y="11"/>
                    <a:pt x="646" y="0"/>
                    <a:pt x="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388;p36">
              <a:extLst>
                <a:ext uri="{FF2B5EF4-FFF2-40B4-BE49-F238E27FC236}">
                  <a16:creationId xmlns:a16="http://schemas.microsoft.com/office/drawing/2014/main" id="{2988959C-ED46-D341-9A72-FE23AD7B6C44}"/>
                </a:ext>
              </a:extLst>
            </p:cNvPr>
            <p:cNvSpPr/>
            <p:nvPr/>
          </p:nvSpPr>
          <p:spPr>
            <a:xfrm>
              <a:off x="7559636" y="3097250"/>
              <a:ext cx="42231" cy="40311"/>
            </a:xfrm>
            <a:custGeom>
              <a:avLst/>
              <a:gdLst/>
              <a:ahLst/>
              <a:cxnLst/>
              <a:rect l="l" t="t" r="r" b="b"/>
              <a:pathLst>
                <a:path w="858" h="819" extrusionOk="0">
                  <a:moveTo>
                    <a:pt x="790" y="1"/>
                  </a:moveTo>
                  <a:cubicBezTo>
                    <a:pt x="779" y="1"/>
                    <a:pt x="768" y="4"/>
                    <a:pt x="758" y="12"/>
                  </a:cubicBezTo>
                  <a:cubicBezTo>
                    <a:pt x="503" y="219"/>
                    <a:pt x="150" y="438"/>
                    <a:pt x="17" y="754"/>
                  </a:cubicBezTo>
                  <a:cubicBezTo>
                    <a:pt x="0" y="787"/>
                    <a:pt x="27" y="819"/>
                    <a:pt x="54" y="819"/>
                  </a:cubicBezTo>
                  <a:cubicBezTo>
                    <a:pt x="68" y="819"/>
                    <a:pt x="81" y="811"/>
                    <a:pt x="89" y="790"/>
                  </a:cubicBezTo>
                  <a:cubicBezTo>
                    <a:pt x="260" y="498"/>
                    <a:pt x="563" y="292"/>
                    <a:pt x="819" y="73"/>
                  </a:cubicBezTo>
                  <a:cubicBezTo>
                    <a:pt x="857" y="44"/>
                    <a:pt x="828"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389;p36">
              <a:extLst>
                <a:ext uri="{FF2B5EF4-FFF2-40B4-BE49-F238E27FC236}">
                  <a16:creationId xmlns:a16="http://schemas.microsoft.com/office/drawing/2014/main" id="{E3BCF5C6-5B99-BB53-B898-D5FD31E016EA}"/>
                </a:ext>
              </a:extLst>
            </p:cNvPr>
            <p:cNvSpPr/>
            <p:nvPr/>
          </p:nvSpPr>
          <p:spPr>
            <a:xfrm>
              <a:off x="7559242" y="3096807"/>
              <a:ext cx="42526" cy="41197"/>
            </a:xfrm>
            <a:custGeom>
              <a:avLst/>
              <a:gdLst/>
              <a:ahLst/>
              <a:cxnLst/>
              <a:rect l="l" t="t" r="r" b="b"/>
              <a:pathLst>
                <a:path w="864" h="837" extrusionOk="0">
                  <a:moveTo>
                    <a:pt x="798" y="19"/>
                  </a:moveTo>
                  <a:cubicBezTo>
                    <a:pt x="809" y="19"/>
                    <a:pt x="820" y="26"/>
                    <a:pt x="827" y="34"/>
                  </a:cubicBezTo>
                  <a:cubicBezTo>
                    <a:pt x="839" y="45"/>
                    <a:pt x="839" y="58"/>
                    <a:pt x="827" y="82"/>
                  </a:cubicBezTo>
                  <a:cubicBezTo>
                    <a:pt x="766" y="131"/>
                    <a:pt x="706" y="179"/>
                    <a:pt x="633" y="228"/>
                  </a:cubicBezTo>
                  <a:cubicBezTo>
                    <a:pt x="438" y="398"/>
                    <a:pt x="219" y="569"/>
                    <a:pt x="85" y="799"/>
                  </a:cubicBezTo>
                  <a:cubicBezTo>
                    <a:pt x="78" y="814"/>
                    <a:pt x="71" y="819"/>
                    <a:pt x="64" y="819"/>
                  </a:cubicBezTo>
                  <a:cubicBezTo>
                    <a:pt x="59" y="819"/>
                    <a:pt x="54" y="817"/>
                    <a:pt x="49" y="812"/>
                  </a:cubicBezTo>
                  <a:cubicBezTo>
                    <a:pt x="25" y="812"/>
                    <a:pt x="12" y="788"/>
                    <a:pt x="25" y="763"/>
                  </a:cubicBezTo>
                  <a:cubicBezTo>
                    <a:pt x="133" y="507"/>
                    <a:pt x="389" y="325"/>
                    <a:pt x="620" y="155"/>
                  </a:cubicBezTo>
                  <a:cubicBezTo>
                    <a:pt x="669" y="107"/>
                    <a:pt x="730" y="70"/>
                    <a:pt x="779" y="34"/>
                  </a:cubicBezTo>
                  <a:cubicBezTo>
                    <a:pt x="783" y="23"/>
                    <a:pt x="791" y="19"/>
                    <a:pt x="798" y="19"/>
                  </a:cubicBezTo>
                  <a:close/>
                  <a:moveTo>
                    <a:pt x="800" y="1"/>
                  </a:moveTo>
                  <a:cubicBezTo>
                    <a:pt x="788" y="1"/>
                    <a:pt x="776" y="4"/>
                    <a:pt x="766" y="9"/>
                  </a:cubicBezTo>
                  <a:cubicBezTo>
                    <a:pt x="717" y="58"/>
                    <a:pt x="657" y="94"/>
                    <a:pt x="608" y="143"/>
                  </a:cubicBezTo>
                  <a:cubicBezTo>
                    <a:pt x="377" y="313"/>
                    <a:pt x="122" y="507"/>
                    <a:pt x="12" y="751"/>
                  </a:cubicBezTo>
                  <a:cubicBezTo>
                    <a:pt x="0" y="788"/>
                    <a:pt x="12" y="824"/>
                    <a:pt x="36" y="836"/>
                  </a:cubicBezTo>
                  <a:lnTo>
                    <a:pt x="61" y="836"/>
                  </a:lnTo>
                  <a:cubicBezTo>
                    <a:pt x="73" y="836"/>
                    <a:pt x="97" y="824"/>
                    <a:pt x="109" y="812"/>
                  </a:cubicBezTo>
                  <a:cubicBezTo>
                    <a:pt x="243" y="580"/>
                    <a:pt x="450" y="410"/>
                    <a:pt x="644" y="252"/>
                  </a:cubicBezTo>
                  <a:cubicBezTo>
                    <a:pt x="717" y="191"/>
                    <a:pt x="779" y="143"/>
                    <a:pt x="839" y="94"/>
                  </a:cubicBezTo>
                  <a:cubicBezTo>
                    <a:pt x="863" y="70"/>
                    <a:pt x="863" y="45"/>
                    <a:pt x="839" y="21"/>
                  </a:cubicBezTo>
                  <a:cubicBezTo>
                    <a:pt x="832" y="7"/>
                    <a:pt x="817"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390;p36">
              <a:extLst>
                <a:ext uri="{FF2B5EF4-FFF2-40B4-BE49-F238E27FC236}">
                  <a16:creationId xmlns:a16="http://schemas.microsoft.com/office/drawing/2014/main" id="{5161E91D-9881-2F23-564E-1A8B7F3DD45D}"/>
                </a:ext>
              </a:extLst>
            </p:cNvPr>
            <p:cNvSpPr/>
            <p:nvPr/>
          </p:nvSpPr>
          <p:spPr>
            <a:xfrm>
              <a:off x="7557814" y="3109260"/>
              <a:ext cx="41788" cy="41246"/>
            </a:xfrm>
            <a:custGeom>
              <a:avLst/>
              <a:gdLst/>
              <a:ahLst/>
              <a:cxnLst/>
              <a:rect l="l" t="t" r="r" b="b"/>
              <a:pathLst>
                <a:path w="849" h="838" extrusionOk="0">
                  <a:moveTo>
                    <a:pt x="784" y="0"/>
                  </a:moveTo>
                  <a:cubicBezTo>
                    <a:pt x="775" y="0"/>
                    <a:pt x="767" y="3"/>
                    <a:pt x="759" y="11"/>
                  </a:cubicBezTo>
                  <a:cubicBezTo>
                    <a:pt x="503" y="254"/>
                    <a:pt x="260" y="498"/>
                    <a:pt x="29" y="753"/>
                  </a:cubicBezTo>
                  <a:cubicBezTo>
                    <a:pt x="0" y="792"/>
                    <a:pt x="32" y="837"/>
                    <a:pt x="71" y="837"/>
                  </a:cubicBezTo>
                  <a:cubicBezTo>
                    <a:pt x="81" y="837"/>
                    <a:pt x="92" y="834"/>
                    <a:pt x="102" y="826"/>
                  </a:cubicBezTo>
                  <a:cubicBezTo>
                    <a:pt x="345" y="571"/>
                    <a:pt x="576" y="316"/>
                    <a:pt x="819" y="84"/>
                  </a:cubicBezTo>
                  <a:cubicBezTo>
                    <a:pt x="848" y="46"/>
                    <a:pt x="816" y="0"/>
                    <a:pt x="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391;p36">
              <a:extLst>
                <a:ext uri="{FF2B5EF4-FFF2-40B4-BE49-F238E27FC236}">
                  <a16:creationId xmlns:a16="http://schemas.microsoft.com/office/drawing/2014/main" id="{F6E77EA4-605C-3DF0-1F0A-C7640F44987B}"/>
                </a:ext>
              </a:extLst>
            </p:cNvPr>
            <p:cNvSpPr/>
            <p:nvPr/>
          </p:nvSpPr>
          <p:spPr>
            <a:xfrm>
              <a:off x="7558011" y="3109113"/>
              <a:ext cx="41345" cy="42034"/>
            </a:xfrm>
            <a:custGeom>
              <a:avLst/>
              <a:gdLst/>
              <a:ahLst/>
              <a:cxnLst/>
              <a:rect l="l" t="t" r="r" b="b"/>
              <a:pathLst>
                <a:path w="840" h="854" extrusionOk="0">
                  <a:moveTo>
                    <a:pt x="784" y="17"/>
                  </a:moveTo>
                  <a:cubicBezTo>
                    <a:pt x="791" y="17"/>
                    <a:pt x="797" y="20"/>
                    <a:pt x="804" y="27"/>
                  </a:cubicBezTo>
                  <a:cubicBezTo>
                    <a:pt x="815" y="38"/>
                    <a:pt x="828" y="63"/>
                    <a:pt x="804" y="75"/>
                  </a:cubicBezTo>
                  <a:cubicBezTo>
                    <a:pt x="658" y="221"/>
                    <a:pt x="523" y="367"/>
                    <a:pt x="377" y="513"/>
                  </a:cubicBezTo>
                  <a:cubicBezTo>
                    <a:pt x="280" y="611"/>
                    <a:pt x="183" y="719"/>
                    <a:pt x="86" y="817"/>
                  </a:cubicBezTo>
                  <a:cubicBezTo>
                    <a:pt x="81" y="827"/>
                    <a:pt x="73" y="831"/>
                    <a:pt x="66" y="831"/>
                  </a:cubicBezTo>
                  <a:cubicBezTo>
                    <a:pt x="55" y="831"/>
                    <a:pt x="44" y="824"/>
                    <a:pt x="37" y="817"/>
                  </a:cubicBezTo>
                  <a:cubicBezTo>
                    <a:pt x="25" y="805"/>
                    <a:pt x="25" y="781"/>
                    <a:pt x="37" y="768"/>
                  </a:cubicBezTo>
                  <a:cubicBezTo>
                    <a:pt x="268" y="501"/>
                    <a:pt x="523" y="246"/>
                    <a:pt x="755" y="27"/>
                  </a:cubicBezTo>
                  <a:cubicBezTo>
                    <a:pt x="767" y="20"/>
                    <a:pt x="776" y="17"/>
                    <a:pt x="784" y="17"/>
                  </a:cubicBezTo>
                  <a:close/>
                  <a:moveTo>
                    <a:pt x="777" y="0"/>
                  </a:moveTo>
                  <a:cubicBezTo>
                    <a:pt x="765" y="0"/>
                    <a:pt x="752" y="4"/>
                    <a:pt x="742" y="14"/>
                  </a:cubicBezTo>
                  <a:cubicBezTo>
                    <a:pt x="512" y="233"/>
                    <a:pt x="256" y="489"/>
                    <a:pt x="25" y="756"/>
                  </a:cubicBezTo>
                  <a:cubicBezTo>
                    <a:pt x="1" y="781"/>
                    <a:pt x="13" y="817"/>
                    <a:pt x="25" y="829"/>
                  </a:cubicBezTo>
                  <a:cubicBezTo>
                    <a:pt x="37" y="841"/>
                    <a:pt x="50" y="854"/>
                    <a:pt x="61" y="854"/>
                  </a:cubicBezTo>
                  <a:cubicBezTo>
                    <a:pt x="74" y="854"/>
                    <a:pt x="86" y="841"/>
                    <a:pt x="98" y="829"/>
                  </a:cubicBezTo>
                  <a:cubicBezTo>
                    <a:pt x="195" y="732"/>
                    <a:pt x="293" y="622"/>
                    <a:pt x="390" y="525"/>
                  </a:cubicBezTo>
                  <a:cubicBezTo>
                    <a:pt x="536" y="379"/>
                    <a:pt x="669" y="233"/>
                    <a:pt x="815" y="87"/>
                  </a:cubicBezTo>
                  <a:cubicBezTo>
                    <a:pt x="840" y="63"/>
                    <a:pt x="840" y="38"/>
                    <a:pt x="815" y="14"/>
                  </a:cubicBezTo>
                  <a:cubicBezTo>
                    <a:pt x="808" y="7"/>
                    <a:pt x="79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392;p36">
              <a:extLst>
                <a:ext uri="{FF2B5EF4-FFF2-40B4-BE49-F238E27FC236}">
                  <a16:creationId xmlns:a16="http://schemas.microsoft.com/office/drawing/2014/main" id="{9A2C3A68-A2A5-141B-E62A-80F3A976414A}"/>
                </a:ext>
              </a:extLst>
            </p:cNvPr>
            <p:cNvSpPr/>
            <p:nvPr/>
          </p:nvSpPr>
          <p:spPr>
            <a:xfrm>
              <a:off x="7557913" y="3123584"/>
              <a:ext cx="41542" cy="35881"/>
            </a:xfrm>
            <a:custGeom>
              <a:avLst/>
              <a:gdLst/>
              <a:ahLst/>
              <a:cxnLst/>
              <a:rect l="l" t="t" r="r" b="b"/>
              <a:pathLst>
                <a:path w="844" h="729" extrusionOk="0">
                  <a:moveTo>
                    <a:pt x="776" y="1"/>
                  </a:moveTo>
                  <a:cubicBezTo>
                    <a:pt x="766" y="1"/>
                    <a:pt x="755" y="4"/>
                    <a:pt x="744" y="12"/>
                  </a:cubicBezTo>
                  <a:cubicBezTo>
                    <a:pt x="514" y="219"/>
                    <a:pt x="258" y="425"/>
                    <a:pt x="39" y="644"/>
                  </a:cubicBezTo>
                  <a:cubicBezTo>
                    <a:pt x="1" y="683"/>
                    <a:pt x="30" y="729"/>
                    <a:pt x="68" y="729"/>
                  </a:cubicBezTo>
                  <a:cubicBezTo>
                    <a:pt x="79" y="729"/>
                    <a:pt x="90" y="725"/>
                    <a:pt x="100" y="717"/>
                  </a:cubicBezTo>
                  <a:cubicBezTo>
                    <a:pt x="343" y="523"/>
                    <a:pt x="574" y="292"/>
                    <a:pt x="806" y="73"/>
                  </a:cubicBezTo>
                  <a:cubicBezTo>
                    <a:pt x="844" y="44"/>
                    <a:pt x="814" y="1"/>
                    <a:pt x="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393;p36">
              <a:extLst>
                <a:ext uri="{FF2B5EF4-FFF2-40B4-BE49-F238E27FC236}">
                  <a16:creationId xmlns:a16="http://schemas.microsoft.com/office/drawing/2014/main" id="{0C50D5A9-E85B-AFA6-BEC4-00F62B74FC5A}"/>
                </a:ext>
              </a:extLst>
            </p:cNvPr>
            <p:cNvSpPr/>
            <p:nvPr/>
          </p:nvSpPr>
          <p:spPr>
            <a:xfrm>
              <a:off x="7558011" y="3123141"/>
              <a:ext cx="41345" cy="36423"/>
            </a:xfrm>
            <a:custGeom>
              <a:avLst/>
              <a:gdLst/>
              <a:ahLst/>
              <a:cxnLst/>
              <a:rect l="l" t="t" r="r" b="b"/>
              <a:pathLst>
                <a:path w="840" h="740" extrusionOk="0">
                  <a:moveTo>
                    <a:pt x="779" y="21"/>
                  </a:moveTo>
                  <a:cubicBezTo>
                    <a:pt x="779" y="21"/>
                    <a:pt x="791" y="21"/>
                    <a:pt x="804" y="34"/>
                  </a:cubicBezTo>
                  <a:cubicBezTo>
                    <a:pt x="815" y="45"/>
                    <a:pt x="815" y="58"/>
                    <a:pt x="804" y="70"/>
                  </a:cubicBezTo>
                  <a:lnTo>
                    <a:pt x="621" y="253"/>
                  </a:lnTo>
                  <a:cubicBezTo>
                    <a:pt x="450" y="410"/>
                    <a:pt x="280" y="569"/>
                    <a:pt x="98" y="715"/>
                  </a:cubicBezTo>
                  <a:cubicBezTo>
                    <a:pt x="86" y="721"/>
                    <a:pt x="74" y="723"/>
                    <a:pt x="63" y="723"/>
                  </a:cubicBezTo>
                  <a:cubicBezTo>
                    <a:pt x="52" y="723"/>
                    <a:pt x="43" y="721"/>
                    <a:pt x="37" y="715"/>
                  </a:cubicBezTo>
                  <a:cubicBezTo>
                    <a:pt x="25" y="702"/>
                    <a:pt x="25" y="678"/>
                    <a:pt x="37" y="666"/>
                  </a:cubicBezTo>
                  <a:cubicBezTo>
                    <a:pt x="207" y="496"/>
                    <a:pt x="390" y="337"/>
                    <a:pt x="560" y="191"/>
                  </a:cubicBezTo>
                  <a:cubicBezTo>
                    <a:pt x="621" y="131"/>
                    <a:pt x="694" y="82"/>
                    <a:pt x="755" y="21"/>
                  </a:cubicBezTo>
                  <a:close/>
                  <a:moveTo>
                    <a:pt x="777" y="1"/>
                  </a:moveTo>
                  <a:cubicBezTo>
                    <a:pt x="765" y="1"/>
                    <a:pt x="752" y="4"/>
                    <a:pt x="742" y="9"/>
                  </a:cubicBezTo>
                  <a:cubicBezTo>
                    <a:pt x="682" y="70"/>
                    <a:pt x="609" y="118"/>
                    <a:pt x="548" y="180"/>
                  </a:cubicBezTo>
                  <a:cubicBezTo>
                    <a:pt x="377" y="326"/>
                    <a:pt x="195" y="483"/>
                    <a:pt x="25" y="653"/>
                  </a:cubicBezTo>
                  <a:cubicBezTo>
                    <a:pt x="1" y="678"/>
                    <a:pt x="13" y="702"/>
                    <a:pt x="25" y="726"/>
                  </a:cubicBezTo>
                  <a:cubicBezTo>
                    <a:pt x="37" y="739"/>
                    <a:pt x="50" y="739"/>
                    <a:pt x="74" y="739"/>
                  </a:cubicBezTo>
                  <a:cubicBezTo>
                    <a:pt x="74" y="739"/>
                    <a:pt x="98" y="739"/>
                    <a:pt x="98" y="726"/>
                  </a:cubicBezTo>
                  <a:cubicBezTo>
                    <a:pt x="293" y="580"/>
                    <a:pt x="463" y="423"/>
                    <a:pt x="633" y="264"/>
                  </a:cubicBezTo>
                  <a:cubicBezTo>
                    <a:pt x="694" y="204"/>
                    <a:pt x="755" y="143"/>
                    <a:pt x="815" y="94"/>
                  </a:cubicBezTo>
                  <a:cubicBezTo>
                    <a:pt x="840" y="70"/>
                    <a:pt x="828" y="34"/>
                    <a:pt x="815" y="21"/>
                  </a:cubicBezTo>
                  <a:cubicBezTo>
                    <a:pt x="808" y="7"/>
                    <a:pt x="793"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394;p36">
              <a:extLst>
                <a:ext uri="{FF2B5EF4-FFF2-40B4-BE49-F238E27FC236}">
                  <a16:creationId xmlns:a16="http://schemas.microsoft.com/office/drawing/2014/main" id="{E72EFE3E-A121-CDD9-CDB0-394080E3FD7E}"/>
                </a:ext>
              </a:extLst>
            </p:cNvPr>
            <p:cNvSpPr/>
            <p:nvPr/>
          </p:nvSpPr>
          <p:spPr>
            <a:xfrm>
              <a:off x="7569332" y="3128998"/>
              <a:ext cx="36817" cy="32879"/>
            </a:xfrm>
            <a:custGeom>
              <a:avLst/>
              <a:gdLst/>
              <a:ahLst/>
              <a:cxnLst/>
              <a:rect l="l" t="t" r="r" b="b"/>
              <a:pathLst>
                <a:path w="748" h="668" extrusionOk="0">
                  <a:moveTo>
                    <a:pt x="684" y="0"/>
                  </a:moveTo>
                  <a:cubicBezTo>
                    <a:pt x="675" y="0"/>
                    <a:pt x="666" y="4"/>
                    <a:pt x="658" y="12"/>
                  </a:cubicBezTo>
                  <a:cubicBezTo>
                    <a:pt x="439" y="207"/>
                    <a:pt x="233" y="388"/>
                    <a:pt x="38" y="583"/>
                  </a:cubicBezTo>
                  <a:cubicBezTo>
                    <a:pt x="0" y="621"/>
                    <a:pt x="29" y="667"/>
                    <a:pt x="67" y="667"/>
                  </a:cubicBezTo>
                  <a:cubicBezTo>
                    <a:pt x="77" y="667"/>
                    <a:pt x="88" y="664"/>
                    <a:pt x="99" y="656"/>
                  </a:cubicBezTo>
                  <a:cubicBezTo>
                    <a:pt x="318" y="474"/>
                    <a:pt x="512" y="280"/>
                    <a:pt x="719" y="72"/>
                  </a:cubicBezTo>
                  <a:cubicBezTo>
                    <a:pt x="748" y="44"/>
                    <a:pt x="717"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395;p36">
              <a:extLst>
                <a:ext uri="{FF2B5EF4-FFF2-40B4-BE49-F238E27FC236}">
                  <a16:creationId xmlns:a16="http://schemas.microsoft.com/office/drawing/2014/main" id="{048A14C9-8EEB-3E93-F5C5-EB510668AB9D}"/>
                </a:ext>
              </a:extLst>
            </p:cNvPr>
            <p:cNvSpPr/>
            <p:nvPr/>
          </p:nvSpPr>
          <p:spPr>
            <a:xfrm>
              <a:off x="7569381" y="3128851"/>
              <a:ext cx="36570" cy="33666"/>
            </a:xfrm>
            <a:custGeom>
              <a:avLst/>
              <a:gdLst/>
              <a:ahLst/>
              <a:cxnLst/>
              <a:rect l="l" t="t" r="r" b="b"/>
              <a:pathLst>
                <a:path w="743" h="684" extrusionOk="0">
                  <a:moveTo>
                    <a:pt x="681" y="15"/>
                  </a:moveTo>
                  <a:cubicBezTo>
                    <a:pt x="694" y="15"/>
                    <a:pt x="706" y="27"/>
                    <a:pt x="706" y="27"/>
                  </a:cubicBezTo>
                  <a:cubicBezTo>
                    <a:pt x="718" y="39"/>
                    <a:pt x="718" y="64"/>
                    <a:pt x="706" y="75"/>
                  </a:cubicBezTo>
                  <a:lnTo>
                    <a:pt x="609" y="173"/>
                  </a:lnTo>
                  <a:cubicBezTo>
                    <a:pt x="451" y="331"/>
                    <a:pt x="268" y="501"/>
                    <a:pt x="86" y="647"/>
                  </a:cubicBezTo>
                  <a:cubicBezTo>
                    <a:pt x="81" y="658"/>
                    <a:pt x="73" y="661"/>
                    <a:pt x="66" y="661"/>
                  </a:cubicBezTo>
                  <a:cubicBezTo>
                    <a:pt x="55" y="661"/>
                    <a:pt x="44" y="654"/>
                    <a:pt x="37" y="647"/>
                  </a:cubicBezTo>
                  <a:cubicBezTo>
                    <a:pt x="25" y="635"/>
                    <a:pt x="25" y="610"/>
                    <a:pt x="37" y="599"/>
                  </a:cubicBezTo>
                  <a:cubicBezTo>
                    <a:pt x="208" y="428"/>
                    <a:pt x="378" y="270"/>
                    <a:pt x="560" y="112"/>
                  </a:cubicBezTo>
                  <a:cubicBezTo>
                    <a:pt x="597" y="88"/>
                    <a:pt x="621" y="51"/>
                    <a:pt x="657" y="27"/>
                  </a:cubicBezTo>
                  <a:cubicBezTo>
                    <a:pt x="670" y="15"/>
                    <a:pt x="670" y="15"/>
                    <a:pt x="681" y="15"/>
                  </a:cubicBezTo>
                  <a:close/>
                  <a:moveTo>
                    <a:pt x="680" y="1"/>
                  </a:moveTo>
                  <a:cubicBezTo>
                    <a:pt x="668" y="1"/>
                    <a:pt x="656" y="5"/>
                    <a:pt x="645" y="15"/>
                  </a:cubicBezTo>
                  <a:cubicBezTo>
                    <a:pt x="609" y="39"/>
                    <a:pt x="584" y="75"/>
                    <a:pt x="548" y="100"/>
                  </a:cubicBezTo>
                  <a:cubicBezTo>
                    <a:pt x="365" y="258"/>
                    <a:pt x="183" y="416"/>
                    <a:pt x="25" y="586"/>
                  </a:cubicBezTo>
                  <a:cubicBezTo>
                    <a:pt x="0" y="610"/>
                    <a:pt x="13" y="647"/>
                    <a:pt x="25" y="659"/>
                  </a:cubicBezTo>
                  <a:cubicBezTo>
                    <a:pt x="37" y="672"/>
                    <a:pt x="49" y="683"/>
                    <a:pt x="62" y="683"/>
                  </a:cubicBezTo>
                  <a:cubicBezTo>
                    <a:pt x="73" y="683"/>
                    <a:pt x="86" y="672"/>
                    <a:pt x="98" y="659"/>
                  </a:cubicBezTo>
                  <a:cubicBezTo>
                    <a:pt x="281" y="513"/>
                    <a:pt x="463" y="343"/>
                    <a:pt x="621" y="185"/>
                  </a:cubicBezTo>
                  <a:cubicBezTo>
                    <a:pt x="657" y="148"/>
                    <a:pt x="694" y="124"/>
                    <a:pt x="718" y="88"/>
                  </a:cubicBezTo>
                  <a:cubicBezTo>
                    <a:pt x="743" y="64"/>
                    <a:pt x="743" y="39"/>
                    <a:pt x="718" y="15"/>
                  </a:cubicBezTo>
                  <a:cubicBezTo>
                    <a:pt x="711" y="8"/>
                    <a:pt x="696" y="1"/>
                    <a:pt x="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396;p36">
              <a:extLst>
                <a:ext uri="{FF2B5EF4-FFF2-40B4-BE49-F238E27FC236}">
                  <a16:creationId xmlns:a16="http://schemas.microsoft.com/office/drawing/2014/main" id="{8A362611-502E-1656-8347-1035CC661BE8}"/>
                </a:ext>
              </a:extLst>
            </p:cNvPr>
            <p:cNvSpPr/>
            <p:nvPr/>
          </p:nvSpPr>
          <p:spPr>
            <a:xfrm>
              <a:off x="7580555" y="3135003"/>
              <a:ext cx="29778" cy="26874"/>
            </a:xfrm>
            <a:custGeom>
              <a:avLst/>
              <a:gdLst/>
              <a:ahLst/>
              <a:cxnLst/>
              <a:rect l="l" t="t" r="r" b="b"/>
              <a:pathLst>
                <a:path w="605" h="546" extrusionOk="0">
                  <a:moveTo>
                    <a:pt x="542" y="0"/>
                  </a:moveTo>
                  <a:cubicBezTo>
                    <a:pt x="533" y="0"/>
                    <a:pt x="524" y="4"/>
                    <a:pt x="516" y="12"/>
                  </a:cubicBezTo>
                  <a:cubicBezTo>
                    <a:pt x="357" y="158"/>
                    <a:pt x="187" y="303"/>
                    <a:pt x="29" y="474"/>
                  </a:cubicBezTo>
                  <a:cubicBezTo>
                    <a:pt x="0" y="502"/>
                    <a:pt x="32" y="545"/>
                    <a:pt x="70" y="545"/>
                  </a:cubicBezTo>
                  <a:cubicBezTo>
                    <a:pt x="80" y="545"/>
                    <a:pt x="92" y="542"/>
                    <a:pt x="102" y="534"/>
                  </a:cubicBezTo>
                  <a:cubicBezTo>
                    <a:pt x="260" y="388"/>
                    <a:pt x="418" y="230"/>
                    <a:pt x="576" y="72"/>
                  </a:cubicBezTo>
                  <a:cubicBezTo>
                    <a:pt x="605" y="44"/>
                    <a:pt x="574"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397;p36">
              <a:extLst>
                <a:ext uri="{FF2B5EF4-FFF2-40B4-BE49-F238E27FC236}">
                  <a16:creationId xmlns:a16="http://schemas.microsoft.com/office/drawing/2014/main" id="{140DC451-7739-1C4D-B758-69B30C577C86}"/>
                </a:ext>
              </a:extLst>
            </p:cNvPr>
            <p:cNvSpPr/>
            <p:nvPr/>
          </p:nvSpPr>
          <p:spPr>
            <a:xfrm>
              <a:off x="7580752" y="3134265"/>
              <a:ext cx="30024" cy="28252"/>
            </a:xfrm>
            <a:custGeom>
              <a:avLst/>
              <a:gdLst/>
              <a:ahLst/>
              <a:cxnLst/>
              <a:rect l="l" t="t" r="r" b="b"/>
              <a:pathLst>
                <a:path w="610" h="574" extrusionOk="0">
                  <a:moveTo>
                    <a:pt x="548" y="17"/>
                  </a:moveTo>
                  <a:cubicBezTo>
                    <a:pt x="557" y="17"/>
                    <a:pt x="566" y="20"/>
                    <a:pt x="572" y="27"/>
                  </a:cubicBezTo>
                  <a:cubicBezTo>
                    <a:pt x="572" y="38"/>
                    <a:pt x="585" y="63"/>
                    <a:pt x="572" y="75"/>
                  </a:cubicBezTo>
                  <a:cubicBezTo>
                    <a:pt x="523" y="111"/>
                    <a:pt x="487" y="160"/>
                    <a:pt x="450" y="197"/>
                  </a:cubicBezTo>
                  <a:cubicBezTo>
                    <a:pt x="329" y="306"/>
                    <a:pt x="220" y="427"/>
                    <a:pt x="86" y="549"/>
                  </a:cubicBezTo>
                  <a:cubicBezTo>
                    <a:pt x="82" y="553"/>
                    <a:pt x="78" y="554"/>
                    <a:pt x="73" y="554"/>
                  </a:cubicBezTo>
                  <a:cubicBezTo>
                    <a:pt x="61" y="554"/>
                    <a:pt x="46" y="546"/>
                    <a:pt x="37" y="537"/>
                  </a:cubicBezTo>
                  <a:cubicBezTo>
                    <a:pt x="25" y="525"/>
                    <a:pt x="25" y="513"/>
                    <a:pt x="37" y="489"/>
                  </a:cubicBezTo>
                  <a:cubicBezTo>
                    <a:pt x="147" y="367"/>
                    <a:pt x="280" y="257"/>
                    <a:pt x="402" y="136"/>
                  </a:cubicBezTo>
                  <a:cubicBezTo>
                    <a:pt x="439" y="100"/>
                    <a:pt x="475" y="63"/>
                    <a:pt x="523" y="27"/>
                  </a:cubicBezTo>
                  <a:cubicBezTo>
                    <a:pt x="530" y="20"/>
                    <a:pt x="539" y="17"/>
                    <a:pt x="548" y="17"/>
                  </a:cubicBezTo>
                  <a:close/>
                  <a:moveTo>
                    <a:pt x="542" y="0"/>
                  </a:moveTo>
                  <a:cubicBezTo>
                    <a:pt x="532" y="0"/>
                    <a:pt x="522" y="4"/>
                    <a:pt x="512" y="14"/>
                  </a:cubicBezTo>
                  <a:cubicBezTo>
                    <a:pt x="463" y="51"/>
                    <a:pt x="426" y="87"/>
                    <a:pt x="390" y="124"/>
                  </a:cubicBezTo>
                  <a:cubicBezTo>
                    <a:pt x="269" y="245"/>
                    <a:pt x="134" y="354"/>
                    <a:pt x="25" y="476"/>
                  </a:cubicBezTo>
                  <a:cubicBezTo>
                    <a:pt x="1" y="500"/>
                    <a:pt x="1" y="537"/>
                    <a:pt x="25" y="549"/>
                  </a:cubicBezTo>
                  <a:cubicBezTo>
                    <a:pt x="37" y="562"/>
                    <a:pt x="50" y="573"/>
                    <a:pt x="61" y="573"/>
                  </a:cubicBezTo>
                  <a:cubicBezTo>
                    <a:pt x="74" y="573"/>
                    <a:pt x="86" y="562"/>
                    <a:pt x="98" y="562"/>
                  </a:cubicBezTo>
                  <a:cubicBezTo>
                    <a:pt x="232" y="452"/>
                    <a:pt x="342" y="330"/>
                    <a:pt x="463" y="208"/>
                  </a:cubicBezTo>
                  <a:cubicBezTo>
                    <a:pt x="499" y="173"/>
                    <a:pt x="536" y="124"/>
                    <a:pt x="585" y="87"/>
                  </a:cubicBezTo>
                  <a:cubicBezTo>
                    <a:pt x="609" y="63"/>
                    <a:pt x="596" y="38"/>
                    <a:pt x="585" y="14"/>
                  </a:cubicBezTo>
                  <a:cubicBezTo>
                    <a:pt x="571" y="7"/>
                    <a:pt x="556"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398;p36">
              <a:extLst>
                <a:ext uri="{FF2B5EF4-FFF2-40B4-BE49-F238E27FC236}">
                  <a16:creationId xmlns:a16="http://schemas.microsoft.com/office/drawing/2014/main" id="{C726A20A-83EF-1D6E-3F3F-C104D9C80B08}"/>
                </a:ext>
              </a:extLst>
            </p:cNvPr>
            <p:cNvSpPr/>
            <p:nvPr/>
          </p:nvSpPr>
          <p:spPr>
            <a:xfrm>
              <a:off x="7594238" y="3140270"/>
              <a:ext cx="22789" cy="23133"/>
            </a:xfrm>
            <a:custGeom>
              <a:avLst/>
              <a:gdLst/>
              <a:ahLst/>
              <a:cxnLst/>
              <a:rect l="l" t="t" r="r" b="b"/>
              <a:pathLst>
                <a:path w="463" h="470" extrusionOk="0">
                  <a:moveTo>
                    <a:pt x="401" y="1"/>
                  </a:moveTo>
                  <a:cubicBezTo>
                    <a:pt x="391" y="1"/>
                    <a:pt x="380" y="5"/>
                    <a:pt x="371" y="14"/>
                  </a:cubicBezTo>
                  <a:cubicBezTo>
                    <a:pt x="262" y="148"/>
                    <a:pt x="152" y="269"/>
                    <a:pt x="31" y="391"/>
                  </a:cubicBezTo>
                  <a:cubicBezTo>
                    <a:pt x="0" y="421"/>
                    <a:pt x="30" y="470"/>
                    <a:pt x="62" y="470"/>
                  </a:cubicBezTo>
                  <a:cubicBezTo>
                    <a:pt x="67" y="470"/>
                    <a:pt x="73" y="468"/>
                    <a:pt x="79" y="464"/>
                  </a:cubicBezTo>
                  <a:cubicBezTo>
                    <a:pt x="225" y="354"/>
                    <a:pt x="347" y="208"/>
                    <a:pt x="444" y="62"/>
                  </a:cubicBezTo>
                  <a:cubicBezTo>
                    <a:pt x="462" y="35"/>
                    <a:pt x="433"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399;p36">
              <a:extLst>
                <a:ext uri="{FF2B5EF4-FFF2-40B4-BE49-F238E27FC236}">
                  <a16:creationId xmlns:a16="http://schemas.microsoft.com/office/drawing/2014/main" id="{607C5A35-F42B-B508-9697-81572795C37F}"/>
                </a:ext>
              </a:extLst>
            </p:cNvPr>
            <p:cNvSpPr/>
            <p:nvPr/>
          </p:nvSpPr>
          <p:spPr>
            <a:xfrm>
              <a:off x="7593943" y="3139926"/>
              <a:ext cx="23379" cy="23773"/>
            </a:xfrm>
            <a:custGeom>
              <a:avLst/>
              <a:gdLst/>
              <a:ahLst/>
              <a:cxnLst/>
              <a:rect l="l" t="t" r="r" b="b"/>
              <a:pathLst>
                <a:path w="475" h="483" extrusionOk="0">
                  <a:moveTo>
                    <a:pt x="402" y="15"/>
                  </a:moveTo>
                  <a:cubicBezTo>
                    <a:pt x="410" y="15"/>
                    <a:pt x="418" y="21"/>
                    <a:pt x="426" y="21"/>
                  </a:cubicBezTo>
                  <a:cubicBezTo>
                    <a:pt x="438" y="33"/>
                    <a:pt x="450" y="58"/>
                    <a:pt x="438" y="69"/>
                  </a:cubicBezTo>
                  <a:cubicBezTo>
                    <a:pt x="341" y="228"/>
                    <a:pt x="207" y="361"/>
                    <a:pt x="85" y="458"/>
                  </a:cubicBezTo>
                  <a:cubicBezTo>
                    <a:pt x="77" y="463"/>
                    <a:pt x="70" y="464"/>
                    <a:pt x="65" y="464"/>
                  </a:cubicBezTo>
                  <a:cubicBezTo>
                    <a:pt x="53" y="464"/>
                    <a:pt x="45" y="458"/>
                    <a:pt x="37" y="458"/>
                  </a:cubicBezTo>
                  <a:cubicBezTo>
                    <a:pt x="25" y="434"/>
                    <a:pt x="25" y="410"/>
                    <a:pt x="37" y="398"/>
                  </a:cubicBezTo>
                  <a:cubicBezTo>
                    <a:pt x="171" y="264"/>
                    <a:pt x="280" y="155"/>
                    <a:pt x="390" y="21"/>
                  </a:cubicBezTo>
                  <a:cubicBezTo>
                    <a:pt x="394" y="17"/>
                    <a:pt x="398" y="15"/>
                    <a:pt x="402" y="15"/>
                  </a:cubicBezTo>
                  <a:close/>
                  <a:moveTo>
                    <a:pt x="414" y="0"/>
                  </a:moveTo>
                  <a:cubicBezTo>
                    <a:pt x="400" y="0"/>
                    <a:pt x="384" y="6"/>
                    <a:pt x="377" y="21"/>
                  </a:cubicBezTo>
                  <a:cubicBezTo>
                    <a:pt x="268" y="142"/>
                    <a:pt x="158" y="252"/>
                    <a:pt x="25" y="385"/>
                  </a:cubicBezTo>
                  <a:cubicBezTo>
                    <a:pt x="1" y="410"/>
                    <a:pt x="12" y="447"/>
                    <a:pt x="25" y="458"/>
                  </a:cubicBezTo>
                  <a:cubicBezTo>
                    <a:pt x="37" y="471"/>
                    <a:pt x="49" y="483"/>
                    <a:pt x="61" y="483"/>
                  </a:cubicBezTo>
                  <a:cubicBezTo>
                    <a:pt x="74" y="483"/>
                    <a:pt x="85" y="483"/>
                    <a:pt x="98" y="471"/>
                  </a:cubicBezTo>
                  <a:cubicBezTo>
                    <a:pt x="219" y="374"/>
                    <a:pt x="353" y="239"/>
                    <a:pt x="450" y="82"/>
                  </a:cubicBezTo>
                  <a:cubicBezTo>
                    <a:pt x="474" y="58"/>
                    <a:pt x="463" y="21"/>
                    <a:pt x="438" y="9"/>
                  </a:cubicBezTo>
                  <a:cubicBezTo>
                    <a:pt x="433" y="4"/>
                    <a:pt x="424" y="0"/>
                    <a:pt x="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00;p36">
              <a:extLst>
                <a:ext uri="{FF2B5EF4-FFF2-40B4-BE49-F238E27FC236}">
                  <a16:creationId xmlns:a16="http://schemas.microsoft.com/office/drawing/2014/main" id="{663A9B61-779D-0C09-DF32-20D6DD2FB2CB}"/>
                </a:ext>
              </a:extLst>
            </p:cNvPr>
            <p:cNvSpPr/>
            <p:nvPr/>
          </p:nvSpPr>
          <p:spPr>
            <a:xfrm>
              <a:off x="7682985" y="3078201"/>
              <a:ext cx="19491" cy="14914"/>
            </a:xfrm>
            <a:custGeom>
              <a:avLst/>
              <a:gdLst/>
              <a:ahLst/>
              <a:cxnLst/>
              <a:rect l="l" t="t" r="r" b="b"/>
              <a:pathLst>
                <a:path w="396" h="303" extrusionOk="0">
                  <a:moveTo>
                    <a:pt x="335" y="0"/>
                  </a:moveTo>
                  <a:cubicBezTo>
                    <a:pt x="326" y="0"/>
                    <a:pt x="317" y="3"/>
                    <a:pt x="308" y="10"/>
                  </a:cubicBezTo>
                  <a:cubicBezTo>
                    <a:pt x="210" y="71"/>
                    <a:pt x="113" y="144"/>
                    <a:pt x="27" y="229"/>
                  </a:cubicBezTo>
                  <a:cubicBezTo>
                    <a:pt x="0" y="266"/>
                    <a:pt x="28" y="302"/>
                    <a:pt x="59" y="302"/>
                  </a:cubicBezTo>
                  <a:cubicBezTo>
                    <a:pt x="69" y="302"/>
                    <a:pt x="80" y="299"/>
                    <a:pt x="89" y="290"/>
                  </a:cubicBezTo>
                  <a:cubicBezTo>
                    <a:pt x="173" y="217"/>
                    <a:pt x="259" y="144"/>
                    <a:pt x="356" y="83"/>
                  </a:cubicBezTo>
                  <a:cubicBezTo>
                    <a:pt x="396" y="54"/>
                    <a:pt x="37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01;p36">
              <a:extLst>
                <a:ext uri="{FF2B5EF4-FFF2-40B4-BE49-F238E27FC236}">
                  <a16:creationId xmlns:a16="http://schemas.microsoft.com/office/drawing/2014/main" id="{CCCC5AA2-4ECE-F33E-33CB-94B3A1B3556C}"/>
                </a:ext>
              </a:extLst>
            </p:cNvPr>
            <p:cNvSpPr/>
            <p:nvPr/>
          </p:nvSpPr>
          <p:spPr>
            <a:xfrm>
              <a:off x="7682542" y="3077808"/>
              <a:ext cx="19786" cy="15898"/>
            </a:xfrm>
            <a:custGeom>
              <a:avLst/>
              <a:gdLst/>
              <a:ahLst/>
              <a:cxnLst/>
              <a:rect l="l" t="t" r="r" b="b"/>
              <a:pathLst>
                <a:path w="402" h="323" extrusionOk="0">
                  <a:moveTo>
                    <a:pt x="341" y="13"/>
                  </a:moveTo>
                  <a:cubicBezTo>
                    <a:pt x="353" y="13"/>
                    <a:pt x="365" y="21"/>
                    <a:pt x="365" y="30"/>
                  </a:cubicBezTo>
                  <a:cubicBezTo>
                    <a:pt x="377" y="42"/>
                    <a:pt x="377" y="66"/>
                    <a:pt x="353" y="79"/>
                  </a:cubicBezTo>
                  <a:cubicBezTo>
                    <a:pt x="268" y="139"/>
                    <a:pt x="182" y="212"/>
                    <a:pt x="85" y="298"/>
                  </a:cubicBezTo>
                  <a:cubicBezTo>
                    <a:pt x="79" y="304"/>
                    <a:pt x="70" y="307"/>
                    <a:pt x="61" y="307"/>
                  </a:cubicBezTo>
                  <a:cubicBezTo>
                    <a:pt x="52" y="307"/>
                    <a:pt x="43" y="304"/>
                    <a:pt x="36" y="298"/>
                  </a:cubicBezTo>
                  <a:cubicBezTo>
                    <a:pt x="25" y="285"/>
                    <a:pt x="25" y="261"/>
                    <a:pt x="36" y="249"/>
                  </a:cubicBezTo>
                  <a:cubicBezTo>
                    <a:pt x="122" y="164"/>
                    <a:pt x="219" y="91"/>
                    <a:pt x="328" y="18"/>
                  </a:cubicBezTo>
                  <a:cubicBezTo>
                    <a:pt x="332" y="14"/>
                    <a:pt x="337" y="13"/>
                    <a:pt x="341" y="13"/>
                  </a:cubicBezTo>
                  <a:close/>
                  <a:moveTo>
                    <a:pt x="338" y="1"/>
                  </a:moveTo>
                  <a:cubicBezTo>
                    <a:pt x="331" y="1"/>
                    <a:pt x="324" y="2"/>
                    <a:pt x="317" y="6"/>
                  </a:cubicBezTo>
                  <a:cubicBezTo>
                    <a:pt x="207" y="79"/>
                    <a:pt x="109" y="152"/>
                    <a:pt x="25" y="237"/>
                  </a:cubicBezTo>
                  <a:cubicBezTo>
                    <a:pt x="0" y="261"/>
                    <a:pt x="12" y="285"/>
                    <a:pt x="25" y="310"/>
                  </a:cubicBezTo>
                  <a:cubicBezTo>
                    <a:pt x="36" y="310"/>
                    <a:pt x="49" y="322"/>
                    <a:pt x="61" y="322"/>
                  </a:cubicBezTo>
                  <a:cubicBezTo>
                    <a:pt x="73" y="322"/>
                    <a:pt x="85" y="322"/>
                    <a:pt x="98" y="310"/>
                  </a:cubicBezTo>
                  <a:cubicBezTo>
                    <a:pt x="195" y="225"/>
                    <a:pt x="280" y="152"/>
                    <a:pt x="365" y="91"/>
                  </a:cubicBezTo>
                  <a:cubicBezTo>
                    <a:pt x="390" y="79"/>
                    <a:pt x="401" y="42"/>
                    <a:pt x="377" y="18"/>
                  </a:cubicBezTo>
                  <a:cubicBezTo>
                    <a:pt x="369" y="10"/>
                    <a:pt x="354"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02;p36">
              <a:extLst>
                <a:ext uri="{FF2B5EF4-FFF2-40B4-BE49-F238E27FC236}">
                  <a16:creationId xmlns:a16="http://schemas.microsoft.com/office/drawing/2014/main" id="{DAA63B67-48C4-EB37-7D8D-B2C06E8B0530}"/>
                </a:ext>
              </a:extLst>
            </p:cNvPr>
            <p:cNvSpPr/>
            <p:nvPr/>
          </p:nvSpPr>
          <p:spPr>
            <a:xfrm>
              <a:off x="7681804" y="3083222"/>
              <a:ext cx="23773" cy="19097"/>
            </a:xfrm>
            <a:custGeom>
              <a:avLst/>
              <a:gdLst/>
              <a:ahLst/>
              <a:cxnLst/>
              <a:rect l="l" t="t" r="r" b="b"/>
              <a:pathLst>
                <a:path w="483" h="388" extrusionOk="0">
                  <a:moveTo>
                    <a:pt x="412" y="0"/>
                  </a:moveTo>
                  <a:cubicBezTo>
                    <a:pt x="405" y="0"/>
                    <a:pt x="399" y="2"/>
                    <a:pt x="392" y="5"/>
                  </a:cubicBezTo>
                  <a:cubicBezTo>
                    <a:pt x="259" y="102"/>
                    <a:pt x="137" y="200"/>
                    <a:pt x="27" y="310"/>
                  </a:cubicBezTo>
                  <a:cubicBezTo>
                    <a:pt x="1" y="346"/>
                    <a:pt x="27" y="388"/>
                    <a:pt x="57" y="388"/>
                  </a:cubicBezTo>
                  <a:cubicBezTo>
                    <a:pt x="68" y="388"/>
                    <a:pt x="79" y="383"/>
                    <a:pt x="88" y="370"/>
                  </a:cubicBezTo>
                  <a:cubicBezTo>
                    <a:pt x="197" y="273"/>
                    <a:pt x="319" y="175"/>
                    <a:pt x="441" y="91"/>
                  </a:cubicBezTo>
                  <a:cubicBezTo>
                    <a:pt x="483" y="59"/>
                    <a:pt x="452"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03;p36">
              <a:extLst>
                <a:ext uri="{FF2B5EF4-FFF2-40B4-BE49-F238E27FC236}">
                  <a16:creationId xmlns:a16="http://schemas.microsoft.com/office/drawing/2014/main" id="{D0E1BA47-01EE-4C6C-492B-3743001AB6BF}"/>
                </a:ext>
              </a:extLst>
            </p:cNvPr>
            <p:cNvSpPr/>
            <p:nvPr/>
          </p:nvSpPr>
          <p:spPr>
            <a:xfrm>
              <a:off x="7681902" y="3082779"/>
              <a:ext cx="23429" cy="19885"/>
            </a:xfrm>
            <a:custGeom>
              <a:avLst/>
              <a:gdLst/>
              <a:ahLst/>
              <a:cxnLst/>
              <a:rect l="l" t="t" r="r" b="b"/>
              <a:pathLst>
                <a:path w="476" h="404" extrusionOk="0">
                  <a:moveTo>
                    <a:pt x="414" y="27"/>
                  </a:moveTo>
                  <a:cubicBezTo>
                    <a:pt x="427" y="27"/>
                    <a:pt x="439" y="27"/>
                    <a:pt x="439" y="38"/>
                  </a:cubicBezTo>
                  <a:cubicBezTo>
                    <a:pt x="451" y="51"/>
                    <a:pt x="451" y="75"/>
                    <a:pt x="439" y="87"/>
                  </a:cubicBezTo>
                  <a:cubicBezTo>
                    <a:pt x="330" y="160"/>
                    <a:pt x="220" y="257"/>
                    <a:pt x="86" y="379"/>
                  </a:cubicBezTo>
                  <a:cubicBezTo>
                    <a:pt x="74" y="385"/>
                    <a:pt x="65" y="388"/>
                    <a:pt x="57" y="388"/>
                  </a:cubicBezTo>
                  <a:cubicBezTo>
                    <a:pt x="50" y="388"/>
                    <a:pt x="44" y="385"/>
                    <a:pt x="38" y="379"/>
                  </a:cubicBezTo>
                  <a:cubicBezTo>
                    <a:pt x="25" y="367"/>
                    <a:pt x="13" y="343"/>
                    <a:pt x="38" y="330"/>
                  </a:cubicBezTo>
                  <a:cubicBezTo>
                    <a:pt x="135" y="221"/>
                    <a:pt x="257" y="124"/>
                    <a:pt x="403" y="27"/>
                  </a:cubicBezTo>
                  <a:close/>
                  <a:moveTo>
                    <a:pt x="417" y="1"/>
                  </a:moveTo>
                  <a:cubicBezTo>
                    <a:pt x="408" y="1"/>
                    <a:pt x="399" y="5"/>
                    <a:pt x="390" y="14"/>
                  </a:cubicBezTo>
                  <a:cubicBezTo>
                    <a:pt x="244" y="111"/>
                    <a:pt x="122" y="209"/>
                    <a:pt x="25" y="319"/>
                  </a:cubicBezTo>
                  <a:cubicBezTo>
                    <a:pt x="1" y="343"/>
                    <a:pt x="1" y="367"/>
                    <a:pt x="25" y="392"/>
                  </a:cubicBezTo>
                  <a:cubicBezTo>
                    <a:pt x="38" y="403"/>
                    <a:pt x="49" y="403"/>
                    <a:pt x="62" y="403"/>
                  </a:cubicBezTo>
                  <a:cubicBezTo>
                    <a:pt x="74" y="403"/>
                    <a:pt x="86" y="403"/>
                    <a:pt x="98" y="392"/>
                  </a:cubicBezTo>
                  <a:cubicBezTo>
                    <a:pt x="232" y="270"/>
                    <a:pt x="330" y="173"/>
                    <a:pt x="439" y="100"/>
                  </a:cubicBezTo>
                  <a:cubicBezTo>
                    <a:pt x="476" y="87"/>
                    <a:pt x="476" y="51"/>
                    <a:pt x="451" y="27"/>
                  </a:cubicBezTo>
                  <a:cubicBezTo>
                    <a:pt x="443" y="12"/>
                    <a:pt x="431"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04;p36">
              <a:extLst>
                <a:ext uri="{FF2B5EF4-FFF2-40B4-BE49-F238E27FC236}">
                  <a16:creationId xmlns:a16="http://schemas.microsoft.com/office/drawing/2014/main" id="{D5C9F40E-3109-0DDA-DE1D-AE2A7B3E50FB}"/>
                </a:ext>
              </a:extLst>
            </p:cNvPr>
            <p:cNvSpPr/>
            <p:nvPr/>
          </p:nvSpPr>
          <p:spPr>
            <a:xfrm>
              <a:off x="7684708" y="3089178"/>
              <a:ext cx="24561" cy="21804"/>
            </a:xfrm>
            <a:custGeom>
              <a:avLst/>
              <a:gdLst/>
              <a:ahLst/>
              <a:cxnLst/>
              <a:rect l="l" t="t" r="r" b="b"/>
              <a:pathLst>
                <a:path w="499" h="443" extrusionOk="0">
                  <a:moveTo>
                    <a:pt x="434" y="1"/>
                  </a:moveTo>
                  <a:cubicBezTo>
                    <a:pt x="429" y="1"/>
                    <a:pt x="424" y="2"/>
                    <a:pt x="419" y="6"/>
                  </a:cubicBezTo>
                  <a:cubicBezTo>
                    <a:pt x="273" y="116"/>
                    <a:pt x="138" y="225"/>
                    <a:pt x="29" y="359"/>
                  </a:cubicBezTo>
                  <a:cubicBezTo>
                    <a:pt x="0" y="397"/>
                    <a:pt x="32" y="443"/>
                    <a:pt x="65" y="443"/>
                  </a:cubicBezTo>
                  <a:cubicBezTo>
                    <a:pt x="73" y="443"/>
                    <a:pt x="82" y="439"/>
                    <a:pt x="90" y="432"/>
                  </a:cubicBezTo>
                  <a:cubicBezTo>
                    <a:pt x="211" y="310"/>
                    <a:pt x="333" y="189"/>
                    <a:pt x="467" y="79"/>
                  </a:cubicBezTo>
                  <a:cubicBezTo>
                    <a:pt x="498" y="58"/>
                    <a:pt x="466"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05;p36">
              <a:extLst>
                <a:ext uri="{FF2B5EF4-FFF2-40B4-BE49-F238E27FC236}">
                  <a16:creationId xmlns:a16="http://schemas.microsoft.com/office/drawing/2014/main" id="{2ADE680D-CC9D-FB58-1551-80E7D7B688C3}"/>
                </a:ext>
              </a:extLst>
            </p:cNvPr>
            <p:cNvSpPr/>
            <p:nvPr/>
          </p:nvSpPr>
          <p:spPr>
            <a:xfrm>
              <a:off x="7684954" y="3088784"/>
              <a:ext cx="23970" cy="22247"/>
            </a:xfrm>
            <a:custGeom>
              <a:avLst/>
              <a:gdLst/>
              <a:ahLst/>
              <a:cxnLst/>
              <a:rect l="l" t="t" r="r" b="b"/>
              <a:pathLst>
                <a:path w="487" h="452" extrusionOk="0">
                  <a:moveTo>
                    <a:pt x="426" y="21"/>
                  </a:moveTo>
                  <a:cubicBezTo>
                    <a:pt x="437" y="21"/>
                    <a:pt x="450" y="30"/>
                    <a:pt x="450" y="38"/>
                  </a:cubicBezTo>
                  <a:cubicBezTo>
                    <a:pt x="462" y="51"/>
                    <a:pt x="474" y="62"/>
                    <a:pt x="450" y="75"/>
                  </a:cubicBezTo>
                  <a:cubicBezTo>
                    <a:pt x="316" y="184"/>
                    <a:pt x="195" y="318"/>
                    <a:pt x="85" y="427"/>
                  </a:cubicBezTo>
                  <a:cubicBezTo>
                    <a:pt x="73" y="433"/>
                    <a:pt x="64" y="437"/>
                    <a:pt x="56" y="437"/>
                  </a:cubicBezTo>
                  <a:cubicBezTo>
                    <a:pt x="48" y="437"/>
                    <a:pt x="42" y="433"/>
                    <a:pt x="36" y="427"/>
                  </a:cubicBezTo>
                  <a:cubicBezTo>
                    <a:pt x="24" y="415"/>
                    <a:pt x="12" y="391"/>
                    <a:pt x="36" y="378"/>
                  </a:cubicBezTo>
                  <a:cubicBezTo>
                    <a:pt x="122" y="257"/>
                    <a:pt x="243" y="160"/>
                    <a:pt x="414" y="26"/>
                  </a:cubicBezTo>
                  <a:cubicBezTo>
                    <a:pt x="417" y="23"/>
                    <a:pt x="422" y="21"/>
                    <a:pt x="426" y="21"/>
                  </a:cubicBezTo>
                  <a:close/>
                  <a:moveTo>
                    <a:pt x="428" y="1"/>
                  </a:moveTo>
                  <a:cubicBezTo>
                    <a:pt x="419" y="1"/>
                    <a:pt x="410" y="4"/>
                    <a:pt x="401" y="14"/>
                  </a:cubicBezTo>
                  <a:cubicBezTo>
                    <a:pt x="231" y="148"/>
                    <a:pt x="109" y="245"/>
                    <a:pt x="24" y="367"/>
                  </a:cubicBezTo>
                  <a:cubicBezTo>
                    <a:pt x="0" y="391"/>
                    <a:pt x="0" y="427"/>
                    <a:pt x="24" y="440"/>
                  </a:cubicBezTo>
                  <a:cubicBezTo>
                    <a:pt x="36" y="451"/>
                    <a:pt x="49" y="451"/>
                    <a:pt x="60" y="451"/>
                  </a:cubicBezTo>
                  <a:cubicBezTo>
                    <a:pt x="73" y="451"/>
                    <a:pt x="85" y="451"/>
                    <a:pt x="97" y="440"/>
                  </a:cubicBezTo>
                  <a:cubicBezTo>
                    <a:pt x="206" y="330"/>
                    <a:pt x="328" y="208"/>
                    <a:pt x="462" y="99"/>
                  </a:cubicBezTo>
                  <a:cubicBezTo>
                    <a:pt x="487" y="75"/>
                    <a:pt x="487" y="51"/>
                    <a:pt x="474" y="26"/>
                  </a:cubicBezTo>
                  <a:cubicBezTo>
                    <a:pt x="459" y="11"/>
                    <a:pt x="44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06;p36">
              <a:extLst>
                <a:ext uri="{FF2B5EF4-FFF2-40B4-BE49-F238E27FC236}">
                  <a16:creationId xmlns:a16="http://schemas.microsoft.com/office/drawing/2014/main" id="{6F5A1ECD-BB7B-A721-AD24-FEFF8A1C67B7}"/>
                </a:ext>
              </a:extLst>
            </p:cNvPr>
            <p:cNvSpPr/>
            <p:nvPr/>
          </p:nvSpPr>
          <p:spPr>
            <a:xfrm>
              <a:off x="7678851" y="3099071"/>
              <a:ext cx="31304" cy="25102"/>
            </a:xfrm>
            <a:custGeom>
              <a:avLst/>
              <a:gdLst/>
              <a:ahLst/>
              <a:cxnLst/>
              <a:rect l="l" t="t" r="r" b="b"/>
              <a:pathLst>
                <a:path w="636" h="510" extrusionOk="0">
                  <a:moveTo>
                    <a:pt x="570" y="0"/>
                  </a:moveTo>
                  <a:cubicBezTo>
                    <a:pt x="559" y="0"/>
                    <a:pt x="548" y="4"/>
                    <a:pt x="538" y="12"/>
                  </a:cubicBezTo>
                  <a:cubicBezTo>
                    <a:pt x="367" y="145"/>
                    <a:pt x="197" y="291"/>
                    <a:pt x="38" y="437"/>
                  </a:cubicBezTo>
                  <a:cubicBezTo>
                    <a:pt x="0" y="466"/>
                    <a:pt x="37" y="509"/>
                    <a:pt x="72" y="509"/>
                  </a:cubicBezTo>
                  <a:cubicBezTo>
                    <a:pt x="82" y="509"/>
                    <a:pt x="92" y="506"/>
                    <a:pt x="100" y="498"/>
                  </a:cubicBezTo>
                  <a:cubicBezTo>
                    <a:pt x="270" y="352"/>
                    <a:pt x="428" y="218"/>
                    <a:pt x="598" y="72"/>
                  </a:cubicBezTo>
                  <a:cubicBezTo>
                    <a:pt x="636" y="44"/>
                    <a:pt x="607"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07;p36">
              <a:extLst>
                <a:ext uri="{FF2B5EF4-FFF2-40B4-BE49-F238E27FC236}">
                  <a16:creationId xmlns:a16="http://schemas.microsoft.com/office/drawing/2014/main" id="{95D388A9-7A6D-8581-25F4-02F619B848C2}"/>
                </a:ext>
              </a:extLst>
            </p:cNvPr>
            <p:cNvSpPr/>
            <p:nvPr/>
          </p:nvSpPr>
          <p:spPr>
            <a:xfrm>
              <a:off x="7678949" y="3098628"/>
              <a:ext cx="31156" cy="25545"/>
            </a:xfrm>
            <a:custGeom>
              <a:avLst/>
              <a:gdLst/>
              <a:ahLst/>
              <a:cxnLst/>
              <a:rect l="l" t="t" r="r" b="b"/>
              <a:pathLst>
                <a:path w="633" h="519" extrusionOk="0">
                  <a:moveTo>
                    <a:pt x="560" y="21"/>
                  </a:moveTo>
                  <a:cubicBezTo>
                    <a:pt x="572" y="21"/>
                    <a:pt x="584" y="21"/>
                    <a:pt x="596" y="33"/>
                  </a:cubicBezTo>
                  <a:cubicBezTo>
                    <a:pt x="609" y="45"/>
                    <a:pt x="609" y="57"/>
                    <a:pt x="596" y="70"/>
                  </a:cubicBezTo>
                  <a:cubicBezTo>
                    <a:pt x="560" y="106"/>
                    <a:pt x="523" y="130"/>
                    <a:pt x="487" y="167"/>
                  </a:cubicBezTo>
                  <a:cubicBezTo>
                    <a:pt x="353" y="276"/>
                    <a:pt x="231" y="386"/>
                    <a:pt x="98" y="495"/>
                  </a:cubicBezTo>
                  <a:cubicBezTo>
                    <a:pt x="86" y="501"/>
                    <a:pt x="73" y="504"/>
                    <a:pt x="63" y="504"/>
                  </a:cubicBezTo>
                  <a:cubicBezTo>
                    <a:pt x="52" y="504"/>
                    <a:pt x="43" y="501"/>
                    <a:pt x="36" y="495"/>
                  </a:cubicBezTo>
                  <a:cubicBezTo>
                    <a:pt x="25" y="483"/>
                    <a:pt x="25" y="459"/>
                    <a:pt x="36" y="446"/>
                  </a:cubicBezTo>
                  <a:lnTo>
                    <a:pt x="438" y="118"/>
                  </a:lnTo>
                  <a:cubicBezTo>
                    <a:pt x="474" y="81"/>
                    <a:pt x="511" y="57"/>
                    <a:pt x="547" y="33"/>
                  </a:cubicBezTo>
                  <a:cubicBezTo>
                    <a:pt x="547" y="21"/>
                    <a:pt x="560" y="21"/>
                    <a:pt x="560" y="21"/>
                  </a:cubicBezTo>
                  <a:close/>
                  <a:moveTo>
                    <a:pt x="569" y="1"/>
                  </a:moveTo>
                  <a:cubicBezTo>
                    <a:pt x="557" y="1"/>
                    <a:pt x="546" y="3"/>
                    <a:pt x="536" y="8"/>
                  </a:cubicBezTo>
                  <a:cubicBezTo>
                    <a:pt x="499" y="45"/>
                    <a:pt x="463" y="70"/>
                    <a:pt x="426" y="106"/>
                  </a:cubicBezTo>
                  <a:lnTo>
                    <a:pt x="25" y="434"/>
                  </a:lnTo>
                  <a:cubicBezTo>
                    <a:pt x="0" y="459"/>
                    <a:pt x="12" y="483"/>
                    <a:pt x="25" y="507"/>
                  </a:cubicBezTo>
                  <a:cubicBezTo>
                    <a:pt x="36" y="519"/>
                    <a:pt x="49" y="519"/>
                    <a:pt x="73" y="519"/>
                  </a:cubicBezTo>
                  <a:cubicBezTo>
                    <a:pt x="85" y="519"/>
                    <a:pt x="98" y="519"/>
                    <a:pt x="109" y="507"/>
                  </a:cubicBezTo>
                  <a:cubicBezTo>
                    <a:pt x="231" y="397"/>
                    <a:pt x="365" y="288"/>
                    <a:pt x="499" y="178"/>
                  </a:cubicBezTo>
                  <a:cubicBezTo>
                    <a:pt x="536" y="142"/>
                    <a:pt x="572" y="118"/>
                    <a:pt x="609" y="94"/>
                  </a:cubicBezTo>
                  <a:cubicBezTo>
                    <a:pt x="633" y="70"/>
                    <a:pt x="620" y="33"/>
                    <a:pt x="609" y="21"/>
                  </a:cubicBezTo>
                  <a:cubicBezTo>
                    <a:pt x="601" y="7"/>
                    <a:pt x="585"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08;p36">
              <a:extLst>
                <a:ext uri="{FF2B5EF4-FFF2-40B4-BE49-F238E27FC236}">
                  <a16:creationId xmlns:a16="http://schemas.microsoft.com/office/drawing/2014/main" id="{2B8D94A4-0E0F-7238-8968-18E9860D9478}"/>
                </a:ext>
              </a:extLst>
            </p:cNvPr>
            <p:cNvSpPr/>
            <p:nvPr/>
          </p:nvSpPr>
          <p:spPr>
            <a:xfrm>
              <a:off x="7685889" y="3105667"/>
              <a:ext cx="25496" cy="21509"/>
            </a:xfrm>
            <a:custGeom>
              <a:avLst/>
              <a:gdLst/>
              <a:ahLst/>
              <a:cxnLst/>
              <a:rect l="l" t="t" r="r" b="b"/>
              <a:pathLst>
                <a:path w="518" h="437" extrusionOk="0">
                  <a:moveTo>
                    <a:pt x="451" y="0"/>
                  </a:moveTo>
                  <a:cubicBezTo>
                    <a:pt x="440" y="0"/>
                    <a:pt x="429" y="3"/>
                    <a:pt x="419" y="11"/>
                  </a:cubicBezTo>
                  <a:cubicBezTo>
                    <a:pt x="297" y="133"/>
                    <a:pt x="163" y="254"/>
                    <a:pt x="30" y="364"/>
                  </a:cubicBezTo>
                  <a:cubicBezTo>
                    <a:pt x="1" y="392"/>
                    <a:pt x="32" y="436"/>
                    <a:pt x="64" y="436"/>
                  </a:cubicBezTo>
                  <a:cubicBezTo>
                    <a:pt x="73" y="436"/>
                    <a:pt x="82" y="433"/>
                    <a:pt x="90" y="425"/>
                  </a:cubicBezTo>
                  <a:cubicBezTo>
                    <a:pt x="236" y="327"/>
                    <a:pt x="358" y="206"/>
                    <a:pt x="479" y="72"/>
                  </a:cubicBezTo>
                  <a:cubicBezTo>
                    <a:pt x="517" y="43"/>
                    <a:pt x="488" y="0"/>
                    <a:pt x="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09;p36">
              <a:extLst>
                <a:ext uri="{FF2B5EF4-FFF2-40B4-BE49-F238E27FC236}">
                  <a16:creationId xmlns:a16="http://schemas.microsoft.com/office/drawing/2014/main" id="{E7DBA66D-629C-180E-5776-26753E75E1F2}"/>
                </a:ext>
              </a:extLst>
            </p:cNvPr>
            <p:cNvSpPr/>
            <p:nvPr/>
          </p:nvSpPr>
          <p:spPr>
            <a:xfrm>
              <a:off x="7686135" y="3105273"/>
              <a:ext cx="25201" cy="22494"/>
            </a:xfrm>
            <a:custGeom>
              <a:avLst/>
              <a:gdLst/>
              <a:ahLst/>
              <a:cxnLst/>
              <a:rect l="l" t="t" r="r" b="b"/>
              <a:pathLst>
                <a:path w="512" h="457" extrusionOk="0">
                  <a:moveTo>
                    <a:pt x="450" y="19"/>
                  </a:moveTo>
                  <a:cubicBezTo>
                    <a:pt x="450" y="19"/>
                    <a:pt x="463" y="19"/>
                    <a:pt x="474" y="32"/>
                  </a:cubicBezTo>
                  <a:cubicBezTo>
                    <a:pt x="487" y="43"/>
                    <a:pt x="487" y="68"/>
                    <a:pt x="474" y="80"/>
                  </a:cubicBezTo>
                  <a:cubicBezTo>
                    <a:pt x="328" y="226"/>
                    <a:pt x="207" y="335"/>
                    <a:pt x="85" y="433"/>
                  </a:cubicBezTo>
                  <a:cubicBezTo>
                    <a:pt x="75" y="438"/>
                    <a:pt x="65" y="441"/>
                    <a:pt x="55" y="441"/>
                  </a:cubicBezTo>
                  <a:cubicBezTo>
                    <a:pt x="43" y="441"/>
                    <a:pt x="32" y="435"/>
                    <a:pt x="25" y="421"/>
                  </a:cubicBezTo>
                  <a:cubicBezTo>
                    <a:pt x="25" y="421"/>
                    <a:pt x="12" y="397"/>
                    <a:pt x="36" y="384"/>
                  </a:cubicBezTo>
                  <a:cubicBezTo>
                    <a:pt x="158" y="275"/>
                    <a:pt x="292" y="153"/>
                    <a:pt x="426" y="32"/>
                  </a:cubicBezTo>
                  <a:cubicBezTo>
                    <a:pt x="426" y="19"/>
                    <a:pt x="438" y="19"/>
                    <a:pt x="450" y="19"/>
                  </a:cubicBezTo>
                  <a:close/>
                  <a:moveTo>
                    <a:pt x="450" y="1"/>
                  </a:moveTo>
                  <a:cubicBezTo>
                    <a:pt x="438" y="1"/>
                    <a:pt x="426" y="7"/>
                    <a:pt x="414" y="19"/>
                  </a:cubicBezTo>
                  <a:cubicBezTo>
                    <a:pt x="280" y="141"/>
                    <a:pt x="146" y="262"/>
                    <a:pt x="25" y="372"/>
                  </a:cubicBezTo>
                  <a:cubicBezTo>
                    <a:pt x="0" y="384"/>
                    <a:pt x="0" y="421"/>
                    <a:pt x="12" y="433"/>
                  </a:cubicBezTo>
                  <a:cubicBezTo>
                    <a:pt x="25" y="445"/>
                    <a:pt x="36" y="457"/>
                    <a:pt x="61" y="457"/>
                  </a:cubicBezTo>
                  <a:cubicBezTo>
                    <a:pt x="73" y="457"/>
                    <a:pt x="85" y="457"/>
                    <a:pt x="98" y="445"/>
                  </a:cubicBezTo>
                  <a:cubicBezTo>
                    <a:pt x="219" y="348"/>
                    <a:pt x="341" y="238"/>
                    <a:pt x="487" y="92"/>
                  </a:cubicBezTo>
                  <a:cubicBezTo>
                    <a:pt x="511" y="68"/>
                    <a:pt x="499" y="32"/>
                    <a:pt x="487" y="19"/>
                  </a:cubicBezTo>
                  <a:cubicBezTo>
                    <a:pt x="475" y="7"/>
                    <a:pt x="463" y="1"/>
                    <a:pt x="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10;p36">
              <a:extLst>
                <a:ext uri="{FF2B5EF4-FFF2-40B4-BE49-F238E27FC236}">
                  <a16:creationId xmlns:a16="http://schemas.microsoft.com/office/drawing/2014/main" id="{B3C156CC-D212-E4FA-1234-262024F36D55}"/>
                </a:ext>
              </a:extLst>
            </p:cNvPr>
            <p:cNvSpPr/>
            <p:nvPr/>
          </p:nvSpPr>
          <p:spPr>
            <a:xfrm>
              <a:off x="7689482" y="3117037"/>
              <a:ext cx="18310" cy="14914"/>
            </a:xfrm>
            <a:custGeom>
              <a:avLst/>
              <a:gdLst/>
              <a:ahLst/>
              <a:cxnLst/>
              <a:rect l="l" t="t" r="r" b="b"/>
              <a:pathLst>
                <a:path w="372" h="303" extrusionOk="0">
                  <a:moveTo>
                    <a:pt x="305" y="0"/>
                  </a:moveTo>
                  <a:cubicBezTo>
                    <a:pt x="295" y="0"/>
                    <a:pt x="284" y="4"/>
                    <a:pt x="273" y="12"/>
                  </a:cubicBezTo>
                  <a:cubicBezTo>
                    <a:pt x="200" y="85"/>
                    <a:pt x="114" y="158"/>
                    <a:pt x="30" y="231"/>
                  </a:cubicBezTo>
                  <a:cubicBezTo>
                    <a:pt x="1" y="259"/>
                    <a:pt x="32" y="302"/>
                    <a:pt x="64" y="302"/>
                  </a:cubicBezTo>
                  <a:cubicBezTo>
                    <a:pt x="73" y="302"/>
                    <a:pt x="82" y="299"/>
                    <a:pt x="90" y="291"/>
                  </a:cubicBezTo>
                  <a:cubicBezTo>
                    <a:pt x="176" y="218"/>
                    <a:pt x="260" y="145"/>
                    <a:pt x="333" y="72"/>
                  </a:cubicBezTo>
                  <a:cubicBezTo>
                    <a:pt x="371" y="44"/>
                    <a:pt x="343" y="0"/>
                    <a:pt x="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11;p36">
              <a:extLst>
                <a:ext uri="{FF2B5EF4-FFF2-40B4-BE49-F238E27FC236}">
                  <a16:creationId xmlns:a16="http://schemas.microsoft.com/office/drawing/2014/main" id="{230AAE12-778D-CCBD-B85F-4C511395454F}"/>
                </a:ext>
              </a:extLst>
            </p:cNvPr>
            <p:cNvSpPr/>
            <p:nvPr/>
          </p:nvSpPr>
          <p:spPr>
            <a:xfrm>
              <a:off x="7689729" y="3116299"/>
              <a:ext cx="18015" cy="16292"/>
            </a:xfrm>
            <a:custGeom>
              <a:avLst/>
              <a:gdLst/>
              <a:ahLst/>
              <a:cxnLst/>
              <a:rect l="l" t="t" r="r" b="b"/>
              <a:pathLst>
                <a:path w="366" h="331" extrusionOk="0">
                  <a:moveTo>
                    <a:pt x="304" y="14"/>
                  </a:moveTo>
                  <a:cubicBezTo>
                    <a:pt x="317" y="14"/>
                    <a:pt x="328" y="27"/>
                    <a:pt x="328" y="27"/>
                  </a:cubicBezTo>
                  <a:cubicBezTo>
                    <a:pt x="341" y="38"/>
                    <a:pt x="341" y="63"/>
                    <a:pt x="328" y="75"/>
                  </a:cubicBezTo>
                  <a:lnTo>
                    <a:pt x="292" y="111"/>
                  </a:lnTo>
                  <a:cubicBezTo>
                    <a:pt x="219" y="184"/>
                    <a:pt x="146" y="246"/>
                    <a:pt x="85" y="306"/>
                  </a:cubicBezTo>
                  <a:cubicBezTo>
                    <a:pt x="73" y="312"/>
                    <a:pt x="64" y="315"/>
                    <a:pt x="56" y="315"/>
                  </a:cubicBezTo>
                  <a:cubicBezTo>
                    <a:pt x="49" y="315"/>
                    <a:pt x="43" y="312"/>
                    <a:pt x="36" y="306"/>
                  </a:cubicBezTo>
                  <a:cubicBezTo>
                    <a:pt x="25" y="294"/>
                    <a:pt x="12" y="270"/>
                    <a:pt x="36" y="257"/>
                  </a:cubicBezTo>
                  <a:cubicBezTo>
                    <a:pt x="98" y="197"/>
                    <a:pt x="171" y="124"/>
                    <a:pt x="244" y="63"/>
                  </a:cubicBezTo>
                  <a:lnTo>
                    <a:pt x="280" y="27"/>
                  </a:lnTo>
                  <a:cubicBezTo>
                    <a:pt x="292" y="27"/>
                    <a:pt x="292" y="14"/>
                    <a:pt x="304" y="14"/>
                  </a:cubicBezTo>
                  <a:close/>
                  <a:moveTo>
                    <a:pt x="302" y="0"/>
                  </a:moveTo>
                  <a:cubicBezTo>
                    <a:pt x="290" y="0"/>
                    <a:pt x="278" y="4"/>
                    <a:pt x="268" y="14"/>
                  </a:cubicBezTo>
                  <a:lnTo>
                    <a:pt x="231" y="51"/>
                  </a:lnTo>
                  <a:cubicBezTo>
                    <a:pt x="158" y="111"/>
                    <a:pt x="85" y="184"/>
                    <a:pt x="25" y="246"/>
                  </a:cubicBezTo>
                  <a:cubicBezTo>
                    <a:pt x="0" y="270"/>
                    <a:pt x="0" y="294"/>
                    <a:pt x="25" y="319"/>
                  </a:cubicBezTo>
                  <a:cubicBezTo>
                    <a:pt x="25" y="319"/>
                    <a:pt x="49" y="330"/>
                    <a:pt x="61" y="330"/>
                  </a:cubicBezTo>
                  <a:cubicBezTo>
                    <a:pt x="73" y="330"/>
                    <a:pt x="85" y="330"/>
                    <a:pt x="98" y="319"/>
                  </a:cubicBezTo>
                  <a:cubicBezTo>
                    <a:pt x="158" y="257"/>
                    <a:pt x="231" y="197"/>
                    <a:pt x="304" y="124"/>
                  </a:cubicBezTo>
                  <a:lnTo>
                    <a:pt x="341" y="87"/>
                  </a:lnTo>
                  <a:cubicBezTo>
                    <a:pt x="365" y="63"/>
                    <a:pt x="353" y="38"/>
                    <a:pt x="341" y="14"/>
                  </a:cubicBezTo>
                  <a:cubicBezTo>
                    <a:pt x="334" y="7"/>
                    <a:pt x="318"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412;p36">
              <a:extLst>
                <a:ext uri="{FF2B5EF4-FFF2-40B4-BE49-F238E27FC236}">
                  <a16:creationId xmlns:a16="http://schemas.microsoft.com/office/drawing/2014/main" id="{0B9E1A48-CC3F-95F3-A46A-E49901E844AE}"/>
                </a:ext>
              </a:extLst>
            </p:cNvPr>
            <p:cNvSpPr/>
            <p:nvPr/>
          </p:nvSpPr>
          <p:spPr>
            <a:xfrm>
              <a:off x="7660639" y="3129687"/>
              <a:ext cx="28105" cy="21115"/>
            </a:xfrm>
            <a:custGeom>
              <a:avLst/>
              <a:gdLst/>
              <a:ahLst/>
              <a:cxnLst/>
              <a:rect l="l" t="t" r="r" b="b"/>
              <a:pathLst>
                <a:path w="571" h="429" extrusionOk="0">
                  <a:moveTo>
                    <a:pt x="513" y="1"/>
                  </a:moveTo>
                  <a:cubicBezTo>
                    <a:pt x="507" y="1"/>
                    <a:pt x="500" y="3"/>
                    <a:pt x="494" y="10"/>
                  </a:cubicBezTo>
                  <a:cubicBezTo>
                    <a:pt x="335" y="120"/>
                    <a:pt x="178" y="241"/>
                    <a:pt x="32" y="350"/>
                  </a:cubicBezTo>
                  <a:cubicBezTo>
                    <a:pt x="1" y="381"/>
                    <a:pt x="30" y="429"/>
                    <a:pt x="62" y="429"/>
                  </a:cubicBezTo>
                  <a:cubicBezTo>
                    <a:pt x="68" y="429"/>
                    <a:pt x="75" y="427"/>
                    <a:pt x="81" y="423"/>
                  </a:cubicBezTo>
                  <a:cubicBezTo>
                    <a:pt x="238" y="314"/>
                    <a:pt x="384" y="204"/>
                    <a:pt x="530" y="83"/>
                  </a:cubicBezTo>
                  <a:cubicBezTo>
                    <a:pt x="570" y="62"/>
                    <a:pt x="544" y="1"/>
                    <a:pt x="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413;p36">
              <a:extLst>
                <a:ext uri="{FF2B5EF4-FFF2-40B4-BE49-F238E27FC236}">
                  <a16:creationId xmlns:a16="http://schemas.microsoft.com/office/drawing/2014/main" id="{3BB670A3-12CC-C34C-8C23-95BF99503CA5}"/>
                </a:ext>
              </a:extLst>
            </p:cNvPr>
            <p:cNvSpPr/>
            <p:nvPr/>
          </p:nvSpPr>
          <p:spPr>
            <a:xfrm>
              <a:off x="7660343" y="3129441"/>
              <a:ext cx="28252" cy="21706"/>
            </a:xfrm>
            <a:custGeom>
              <a:avLst/>
              <a:gdLst/>
              <a:ahLst/>
              <a:cxnLst/>
              <a:rect l="l" t="t" r="r" b="b"/>
              <a:pathLst>
                <a:path w="574" h="441" extrusionOk="0">
                  <a:moveTo>
                    <a:pt x="520" y="16"/>
                  </a:moveTo>
                  <a:cubicBezTo>
                    <a:pt x="531" y="16"/>
                    <a:pt x="536" y="27"/>
                    <a:pt x="536" y="27"/>
                  </a:cubicBezTo>
                  <a:cubicBezTo>
                    <a:pt x="549" y="39"/>
                    <a:pt x="549" y="63"/>
                    <a:pt x="536" y="88"/>
                  </a:cubicBezTo>
                  <a:cubicBezTo>
                    <a:pt x="500" y="112"/>
                    <a:pt x="463" y="136"/>
                    <a:pt x="427" y="173"/>
                  </a:cubicBezTo>
                  <a:cubicBezTo>
                    <a:pt x="317" y="246"/>
                    <a:pt x="196" y="343"/>
                    <a:pt x="87" y="416"/>
                  </a:cubicBezTo>
                  <a:cubicBezTo>
                    <a:pt x="74" y="422"/>
                    <a:pt x="65" y="425"/>
                    <a:pt x="58" y="425"/>
                  </a:cubicBezTo>
                  <a:cubicBezTo>
                    <a:pt x="50" y="425"/>
                    <a:pt x="44" y="422"/>
                    <a:pt x="38" y="416"/>
                  </a:cubicBezTo>
                  <a:cubicBezTo>
                    <a:pt x="25" y="392"/>
                    <a:pt x="25" y="379"/>
                    <a:pt x="38" y="368"/>
                  </a:cubicBezTo>
                  <a:cubicBezTo>
                    <a:pt x="160" y="271"/>
                    <a:pt x="281" y="185"/>
                    <a:pt x="390" y="100"/>
                  </a:cubicBezTo>
                  <a:lnTo>
                    <a:pt x="500" y="27"/>
                  </a:lnTo>
                  <a:cubicBezTo>
                    <a:pt x="508" y="19"/>
                    <a:pt x="515" y="16"/>
                    <a:pt x="520" y="16"/>
                  </a:cubicBezTo>
                  <a:close/>
                  <a:moveTo>
                    <a:pt x="517" y="1"/>
                  </a:moveTo>
                  <a:cubicBezTo>
                    <a:pt x="508" y="1"/>
                    <a:pt x="498" y="4"/>
                    <a:pt x="487" y="15"/>
                  </a:cubicBezTo>
                  <a:lnTo>
                    <a:pt x="378" y="88"/>
                  </a:lnTo>
                  <a:cubicBezTo>
                    <a:pt x="269" y="173"/>
                    <a:pt x="147" y="258"/>
                    <a:pt x="25" y="355"/>
                  </a:cubicBezTo>
                  <a:cubicBezTo>
                    <a:pt x="1" y="368"/>
                    <a:pt x="14" y="404"/>
                    <a:pt x="25" y="416"/>
                  </a:cubicBezTo>
                  <a:cubicBezTo>
                    <a:pt x="38" y="441"/>
                    <a:pt x="50" y="441"/>
                    <a:pt x="62" y="441"/>
                  </a:cubicBezTo>
                  <a:lnTo>
                    <a:pt x="98" y="441"/>
                  </a:lnTo>
                  <a:cubicBezTo>
                    <a:pt x="208" y="355"/>
                    <a:pt x="317" y="271"/>
                    <a:pt x="439" y="185"/>
                  </a:cubicBezTo>
                  <a:cubicBezTo>
                    <a:pt x="476" y="149"/>
                    <a:pt x="512" y="125"/>
                    <a:pt x="549" y="100"/>
                  </a:cubicBezTo>
                  <a:cubicBezTo>
                    <a:pt x="573" y="76"/>
                    <a:pt x="573" y="39"/>
                    <a:pt x="549" y="15"/>
                  </a:cubicBezTo>
                  <a:cubicBezTo>
                    <a:pt x="541" y="8"/>
                    <a:pt x="530"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414;p36">
              <a:extLst>
                <a:ext uri="{FF2B5EF4-FFF2-40B4-BE49-F238E27FC236}">
                  <a16:creationId xmlns:a16="http://schemas.microsoft.com/office/drawing/2014/main" id="{E1E3BB3C-4DCC-29D5-576E-36711EA2452C}"/>
                </a:ext>
              </a:extLst>
            </p:cNvPr>
            <p:cNvSpPr/>
            <p:nvPr/>
          </p:nvSpPr>
          <p:spPr>
            <a:xfrm>
              <a:off x="7663887" y="3130278"/>
              <a:ext cx="34995" cy="26234"/>
            </a:xfrm>
            <a:custGeom>
              <a:avLst/>
              <a:gdLst/>
              <a:ahLst/>
              <a:cxnLst/>
              <a:rect l="l" t="t" r="r" b="b"/>
              <a:pathLst>
                <a:path w="711" h="533" extrusionOk="0">
                  <a:moveTo>
                    <a:pt x="656" y="0"/>
                  </a:moveTo>
                  <a:cubicBezTo>
                    <a:pt x="649" y="0"/>
                    <a:pt x="641" y="3"/>
                    <a:pt x="634" y="10"/>
                  </a:cubicBezTo>
                  <a:cubicBezTo>
                    <a:pt x="428" y="144"/>
                    <a:pt x="221" y="289"/>
                    <a:pt x="39" y="460"/>
                  </a:cubicBezTo>
                  <a:cubicBezTo>
                    <a:pt x="1" y="489"/>
                    <a:pt x="30" y="532"/>
                    <a:pt x="67" y="532"/>
                  </a:cubicBezTo>
                  <a:cubicBezTo>
                    <a:pt x="78" y="532"/>
                    <a:pt x="89" y="529"/>
                    <a:pt x="99" y="521"/>
                  </a:cubicBezTo>
                  <a:cubicBezTo>
                    <a:pt x="282" y="375"/>
                    <a:pt x="477" y="217"/>
                    <a:pt x="671" y="83"/>
                  </a:cubicBezTo>
                  <a:cubicBezTo>
                    <a:pt x="711" y="53"/>
                    <a:pt x="686" y="0"/>
                    <a:pt x="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415;p36">
              <a:extLst>
                <a:ext uri="{FF2B5EF4-FFF2-40B4-BE49-F238E27FC236}">
                  <a16:creationId xmlns:a16="http://schemas.microsoft.com/office/drawing/2014/main" id="{E009734A-7DC4-8E8A-A241-622CD95084C3}"/>
                </a:ext>
              </a:extLst>
            </p:cNvPr>
            <p:cNvSpPr/>
            <p:nvPr/>
          </p:nvSpPr>
          <p:spPr>
            <a:xfrm>
              <a:off x="7663936" y="3129491"/>
              <a:ext cx="34799" cy="27662"/>
            </a:xfrm>
            <a:custGeom>
              <a:avLst/>
              <a:gdLst/>
              <a:ahLst/>
              <a:cxnLst/>
              <a:rect l="l" t="t" r="r" b="b"/>
              <a:pathLst>
                <a:path w="707" h="562" extrusionOk="0">
                  <a:moveTo>
                    <a:pt x="646" y="26"/>
                  </a:moveTo>
                  <a:cubicBezTo>
                    <a:pt x="658" y="26"/>
                    <a:pt x="670" y="26"/>
                    <a:pt x="670" y="38"/>
                  </a:cubicBezTo>
                  <a:cubicBezTo>
                    <a:pt x="682" y="51"/>
                    <a:pt x="682" y="75"/>
                    <a:pt x="670" y="87"/>
                  </a:cubicBezTo>
                  <a:cubicBezTo>
                    <a:pt x="463" y="233"/>
                    <a:pt x="268" y="391"/>
                    <a:pt x="87" y="537"/>
                  </a:cubicBezTo>
                  <a:cubicBezTo>
                    <a:pt x="83" y="540"/>
                    <a:pt x="78" y="542"/>
                    <a:pt x="73" y="542"/>
                  </a:cubicBezTo>
                  <a:cubicBezTo>
                    <a:pt x="61" y="542"/>
                    <a:pt x="46" y="533"/>
                    <a:pt x="38" y="524"/>
                  </a:cubicBezTo>
                  <a:cubicBezTo>
                    <a:pt x="25" y="513"/>
                    <a:pt x="25" y="500"/>
                    <a:pt x="38" y="488"/>
                  </a:cubicBezTo>
                  <a:cubicBezTo>
                    <a:pt x="196" y="342"/>
                    <a:pt x="378" y="197"/>
                    <a:pt x="633" y="26"/>
                  </a:cubicBezTo>
                  <a:close/>
                  <a:moveTo>
                    <a:pt x="649" y="1"/>
                  </a:moveTo>
                  <a:cubicBezTo>
                    <a:pt x="640" y="1"/>
                    <a:pt x="631" y="4"/>
                    <a:pt x="622" y="14"/>
                  </a:cubicBezTo>
                  <a:cubicBezTo>
                    <a:pt x="378" y="184"/>
                    <a:pt x="196" y="330"/>
                    <a:pt x="25" y="476"/>
                  </a:cubicBezTo>
                  <a:cubicBezTo>
                    <a:pt x="1" y="500"/>
                    <a:pt x="14" y="524"/>
                    <a:pt x="25" y="537"/>
                  </a:cubicBezTo>
                  <a:cubicBezTo>
                    <a:pt x="38" y="549"/>
                    <a:pt x="50" y="561"/>
                    <a:pt x="74" y="561"/>
                  </a:cubicBezTo>
                  <a:cubicBezTo>
                    <a:pt x="74" y="561"/>
                    <a:pt x="87" y="561"/>
                    <a:pt x="98" y="549"/>
                  </a:cubicBezTo>
                  <a:cubicBezTo>
                    <a:pt x="281" y="403"/>
                    <a:pt x="476" y="245"/>
                    <a:pt x="670" y="99"/>
                  </a:cubicBezTo>
                  <a:cubicBezTo>
                    <a:pt x="706" y="87"/>
                    <a:pt x="706" y="51"/>
                    <a:pt x="682" y="26"/>
                  </a:cubicBezTo>
                  <a:cubicBezTo>
                    <a:pt x="675" y="11"/>
                    <a:pt x="663" y="1"/>
                    <a:pt x="6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416;p36">
              <a:extLst>
                <a:ext uri="{FF2B5EF4-FFF2-40B4-BE49-F238E27FC236}">
                  <a16:creationId xmlns:a16="http://schemas.microsoft.com/office/drawing/2014/main" id="{92631A0B-05DD-C725-F9A1-2B25EB90B17F}"/>
                </a:ext>
              </a:extLst>
            </p:cNvPr>
            <p:cNvSpPr/>
            <p:nvPr/>
          </p:nvSpPr>
          <p:spPr>
            <a:xfrm>
              <a:off x="7659506" y="3129048"/>
              <a:ext cx="51927" cy="39327"/>
            </a:xfrm>
            <a:custGeom>
              <a:avLst/>
              <a:gdLst/>
              <a:ahLst/>
              <a:cxnLst/>
              <a:rect l="l" t="t" r="r" b="b"/>
              <a:pathLst>
                <a:path w="1055" h="799" extrusionOk="0">
                  <a:moveTo>
                    <a:pt x="990" y="1"/>
                  </a:moveTo>
                  <a:cubicBezTo>
                    <a:pt x="982" y="1"/>
                    <a:pt x="974" y="4"/>
                    <a:pt x="967" y="11"/>
                  </a:cubicBezTo>
                  <a:cubicBezTo>
                    <a:pt x="663" y="254"/>
                    <a:pt x="347" y="473"/>
                    <a:pt x="31" y="716"/>
                  </a:cubicBezTo>
                  <a:cubicBezTo>
                    <a:pt x="1" y="746"/>
                    <a:pt x="19" y="799"/>
                    <a:pt x="53" y="799"/>
                  </a:cubicBezTo>
                  <a:cubicBezTo>
                    <a:pt x="61" y="799"/>
                    <a:pt x="70" y="796"/>
                    <a:pt x="79" y="789"/>
                  </a:cubicBezTo>
                  <a:cubicBezTo>
                    <a:pt x="407" y="570"/>
                    <a:pt x="712" y="327"/>
                    <a:pt x="1015" y="84"/>
                  </a:cubicBezTo>
                  <a:cubicBezTo>
                    <a:pt x="1054" y="54"/>
                    <a:pt x="1023" y="1"/>
                    <a:pt x="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417;p36">
              <a:extLst>
                <a:ext uri="{FF2B5EF4-FFF2-40B4-BE49-F238E27FC236}">
                  <a16:creationId xmlns:a16="http://schemas.microsoft.com/office/drawing/2014/main" id="{E5539BBA-855C-2525-A950-B2CEF931A204}"/>
                </a:ext>
              </a:extLst>
            </p:cNvPr>
            <p:cNvSpPr/>
            <p:nvPr/>
          </p:nvSpPr>
          <p:spPr>
            <a:xfrm>
              <a:off x="7659802" y="3128703"/>
              <a:ext cx="51533" cy="40410"/>
            </a:xfrm>
            <a:custGeom>
              <a:avLst/>
              <a:gdLst/>
              <a:ahLst/>
              <a:cxnLst/>
              <a:rect l="l" t="t" r="r" b="b"/>
              <a:pathLst>
                <a:path w="1047" h="821" extrusionOk="0">
                  <a:moveTo>
                    <a:pt x="991" y="21"/>
                  </a:moveTo>
                  <a:cubicBezTo>
                    <a:pt x="997" y="21"/>
                    <a:pt x="1003" y="24"/>
                    <a:pt x="1009" y="30"/>
                  </a:cubicBezTo>
                  <a:cubicBezTo>
                    <a:pt x="1022" y="42"/>
                    <a:pt x="1022" y="67"/>
                    <a:pt x="1009" y="78"/>
                  </a:cubicBezTo>
                  <a:cubicBezTo>
                    <a:pt x="681" y="334"/>
                    <a:pt x="377" y="577"/>
                    <a:pt x="73" y="796"/>
                  </a:cubicBezTo>
                  <a:cubicBezTo>
                    <a:pt x="66" y="800"/>
                    <a:pt x="60" y="801"/>
                    <a:pt x="55" y="801"/>
                  </a:cubicBezTo>
                  <a:cubicBezTo>
                    <a:pt x="42" y="801"/>
                    <a:pt x="33" y="793"/>
                    <a:pt x="25" y="784"/>
                  </a:cubicBezTo>
                  <a:cubicBezTo>
                    <a:pt x="12" y="772"/>
                    <a:pt x="12" y="748"/>
                    <a:pt x="36" y="735"/>
                  </a:cubicBezTo>
                  <a:cubicBezTo>
                    <a:pt x="182" y="613"/>
                    <a:pt x="341" y="492"/>
                    <a:pt x="498" y="383"/>
                  </a:cubicBezTo>
                  <a:cubicBezTo>
                    <a:pt x="657" y="261"/>
                    <a:pt x="815" y="140"/>
                    <a:pt x="973" y="30"/>
                  </a:cubicBezTo>
                  <a:cubicBezTo>
                    <a:pt x="979" y="24"/>
                    <a:pt x="985" y="21"/>
                    <a:pt x="991" y="21"/>
                  </a:cubicBezTo>
                  <a:close/>
                  <a:moveTo>
                    <a:pt x="981" y="0"/>
                  </a:moveTo>
                  <a:cubicBezTo>
                    <a:pt x="975" y="0"/>
                    <a:pt x="968" y="2"/>
                    <a:pt x="961" y="5"/>
                  </a:cubicBezTo>
                  <a:lnTo>
                    <a:pt x="487" y="370"/>
                  </a:lnTo>
                  <a:cubicBezTo>
                    <a:pt x="328" y="480"/>
                    <a:pt x="182" y="602"/>
                    <a:pt x="25" y="711"/>
                  </a:cubicBezTo>
                  <a:cubicBezTo>
                    <a:pt x="0" y="735"/>
                    <a:pt x="0" y="772"/>
                    <a:pt x="12" y="796"/>
                  </a:cubicBezTo>
                  <a:cubicBezTo>
                    <a:pt x="25" y="808"/>
                    <a:pt x="36" y="821"/>
                    <a:pt x="49" y="821"/>
                  </a:cubicBezTo>
                  <a:cubicBezTo>
                    <a:pt x="61" y="821"/>
                    <a:pt x="73" y="821"/>
                    <a:pt x="73" y="808"/>
                  </a:cubicBezTo>
                  <a:cubicBezTo>
                    <a:pt x="389" y="589"/>
                    <a:pt x="693" y="358"/>
                    <a:pt x="1022" y="91"/>
                  </a:cubicBezTo>
                  <a:cubicBezTo>
                    <a:pt x="1046" y="78"/>
                    <a:pt x="1046" y="42"/>
                    <a:pt x="1022" y="18"/>
                  </a:cubicBezTo>
                  <a:cubicBezTo>
                    <a:pt x="1013" y="9"/>
                    <a:pt x="998" y="0"/>
                    <a:pt x="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418;p36">
              <a:extLst>
                <a:ext uri="{FF2B5EF4-FFF2-40B4-BE49-F238E27FC236}">
                  <a16:creationId xmlns:a16="http://schemas.microsoft.com/office/drawing/2014/main" id="{62A02EB9-35CA-31EA-041C-C165814BE93F}"/>
                </a:ext>
              </a:extLst>
            </p:cNvPr>
            <p:cNvSpPr/>
            <p:nvPr/>
          </p:nvSpPr>
          <p:spPr>
            <a:xfrm>
              <a:off x="7672649" y="3135003"/>
              <a:ext cx="42329" cy="33371"/>
            </a:xfrm>
            <a:custGeom>
              <a:avLst/>
              <a:gdLst/>
              <a:ahLst/>
              <a:cxnLst/>
              <a:rect l="l" t="t" r="r" b="b"/>
              <a:pathLst>
                <a:path w="860" h="678" extrusionOk="0">
                  <a:moveTo>
                    <a:pt x="793" y="0"/>
                  </a:moveTo>
                  <a:cubicBezTo>
                    <a:pt x="783" y="0"/>
                    <a:pt x="771" y="4"/>
                    <a:pt x="761" y="12"/>
                  </a:cubicBezTo>
                  <a:cubicBezTo>
                    <a:pt x="529" y="218"/>
                    <a:pt x="286" y="401"/>
                    <a:pt x="31" y="595"/>
                  </a:cubicBezTo>
                  <a:cubicBezTo>
                    <a:pt x="1" y="615"/>
                    <a:pt x="21" y="677"/>
                    <a:pt x="56" y="677"/>
                  </a:cubicBezTo>
                  <a:cubicBezTo>
                    <a:pt x="64" y="677"/>
                    <a:pt x="71" y="674"/>
                    <a:pt x="80" y="668"/>
                  </a:cubicBezTo>
                  <a:cubicBezTo>
                    <a:pt x="347" y="498"/>
                    <a:pt x="591" y="291"/>
                    <a:pt x="821" y="72"/>
                  </a:cubicBezTo>
                  <a:cubicBezTo>
                    <a:pt x="859" y="44"/>
                    <a:pt x="831" y="0"/>
                    <a:pt x="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419;p36">
              <a:extLst>
                <a:ext uri="{FF2B5EF4-FFF2-40B4-BE49-F238E27FC236}">
                  <a16:creationId xmlns:a16="http://schemas.microsoft.com/office/drawing/2014/main" id="{7A2911A7-602A-DBD6-5F7F-E6A41CEE7672}"/>
                </a:ext>
              </a:extLst>
            </p:cNvPr>
            <p:cNvSpPr/>
            <p:nvPr/>
          </p:nvSpPr>
          <p:spPr>
            <a:xfrm>
              <a:off x="7672353" y="3134856"/>
              <a:ext cx="42575" cy="33617"/>
            </a:xfrm>
            <a:custGeom>
              <a:avLst/>
              <a:gdLst/>
              <a:ahLst/>
              <a:cxnLst/>
              <a:rect l="l" t="t" r="r" b="b"/>
              <a:pathLst>
                <a:path w="865" h="683" extrusionOk="0">
                  <a:moveTo>
                    <a:pt x="803" y="17"/>
                  </a:moveTo>
                  <a:cubicBezTo>
                    <a:pt x="812" y="17"/>
                    <a:pt x="821" y="20"/>
                    <a:pt x="827" y="26"/>
                  </a:cubicBezTo>
                  <a:cubicBezTo>
                    <a:pt x="840" y="39"/>
                    <a:pt x="840" y="51"/>
                    <a:pt x="827" y="75"/>
                  </a:cubicBezTo>
                  <a:cubicBezTo>
                    <a:pt x="572" y="306"/>
                    <a:pt x="329" y="501"/>
                    <a:pt x="86" y="659"/>
                  </a:cubicBezTo>
                  <a:cubicBezTo>
                    <a:pt x="74" y="665"/>
                    <a:pt x="64" y="668"/>
                    <a:pt x="57" y="668"/>
                  </a:cubicBezTo>
                  <a:cubicBezTo>
                    <a:pt x="49" y="668"/>
                    <a:pt x="43" y="665"/>
                    <a:pt x="37" y="659"/>
                  </a:cubicBezTo>
                  <a:cubicBezTo>
                    <a:pt x="25" y="634"/>
                    <a:pt x="25" y="610"/>
                    <a:pt x="49" y="598"/>
                  </a:cubicBezTo>
                  <a:cubicBezTo>
                    <a:pt x="292" y="404"/>
                    <a:pt x="548" y="221"/>
                    <a:pt x="779" y="26"/>
                  </a:cubicBezTo>
                  <a:cubicBezTo>
                    <a:pt x="785" y="20"/>
                    <a:pt x="794" y="17"/>
                    <a:pt x="803" y="17"/>
                  </a:cubicBezTo>
                  <a:close/>
                  <a:moveTo>
                    <a:pt x="802" y="0"/>
                  </a:moveTo>
                  <a:cubicBezTo>
                    <a:pt x="790" y="0"/>
                    <a:pt x="777" y="4"/>
                    <a:pt x="767" y="15"/>
                  </a:cubicBezTo>
                  <a:cubicBezTo>
                    <a:pt x="535" y="209"/>
                    <a:pt x="292" y="391"/>
                    <a:pt x="37" y="586"/>
                  </a:cubicBezTo>
                  <a:cubicBezTo>
                    <a:pt x="0" y="610"/>
                    <a:pt x="13" y="647"/>
                    <a:pt x="25" y="671"/>
                  </a:cubicBezTo>
                  <a:cubicBezTo>
                    <a:pt x="37" y="683"/>
                    <a:pt x="49" y="683"/>
                    <a:pt x="61" y="683"/>
                  </a:cubicBezTo>
                  <a:lnTo>
                    <a:pt x="86" y="683"/>
                  </a:lnTo>
                  <a:cubicBezTo>
                    <a:pt x="329" y="525"/>
                    <a:pt x="584" y="318"/>
                    <a:pt x="840" y="88"/>
                  </a:cubicBezTo>
                  <a:cubicBezTo>
                    <a:pt x="864" y="63"/>
                    <a:pt x="852" y="39"/>
                    <a:pt x="840" y="15"/>
                  </a:cubicBezTo>
                  <a:cubicBezTo>
                    <a:pt x="833" y="7"/>
                    <a:pt x="818" y="0"/>
                    <a:pt x="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420;p36">
              <a:extLst>
                <a:ext uri="{FF2B5EF4-FFF2-40B4-BE49-F238E27FC236}">
                  <a16:creationId xmlns:a16="http://schemas.microsoft.com/office/drawing/2014/main" id="{380A639A-64D4-7A20-36AA-8E997FB0138E}"/>
                </a:ext>
              </a:extLst>
            </p:cNvPr>
            <p:cNvSpPr/>
            <p:nvPr/>
          </p:nvSpPr>
          <p:spPr>
            <a:xfrm>
              <a:off x="7679933" y="3142436"/>
              <a:ext cx="37653" cy="31402"/>
            </a:xfrm>
            <a:custGeom>
              <a:avLst/>
              <a:gdLst/>
              <a:ahLst/>
              <a:cxnLst/>
              <a:rect l="l" t="t" r="r" b="b"/>
              <a:pathLst>
                <a:path w="765" h="638" extrusionOk="0">
                  <a:moveTo>
                    <a:pt x="704" y="1"/>
                  </a:moveTo>
                  <a:cubicBezTo>
                    <a:pt x="698" y="1"/>
                    <a:pt x="692" y="3"/>
                    <a:pt x="686" y="7"/>
                  </a:cubicBezTo>
                  <a:cubicBezTo>
                    <a:pt x="454" y="164"/>
                    <a:pt x="224" y="347"/>
                    <a:pt x="29" y="566"/>
                  </a:cubicBezTo>
                  <a:cubicBezTo>
                    <a:pt x="0" y="594"/>
                    <a:pt x="31" y="638"/>
                    <a:pt x="70" y="638"/>
                  </a:cubicBezTo>
                  <a:cubicBezTo>
                    <a:pt x="80" y="638"/>
                    <a:pt x="91" y="634"/>
                    <a:pt x="102" y="626"/>
                  </a:cubicBezTo>
                  <a:cubicBezTo>
                    <a:pt x="308" y="444"/>
                    <a:pt x="516" y="250"/>
                    <a:pt x="734" y="79"/>
                  </a:cubicBezTo>
                  <a:cubicBezTo>
                    <a:pt x="765" y="48"/>
                    <a:pt x="735" y="1"/>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421;p36">
              <a:extLst>
                <a:ext uri="{FF2B5EF4-FFF2-40B4-BE49-F238E27FC236}">
                  <a16:creationId xmlns:a16="http://schemas.microsoft.com/office/drawing/2014/main" id="{AF3F041F-2FD2-2191-ED46-56548AAAE5E6}"/>
                </a:ext>
              </a:extLst>
            </p:cNvPr>
            <p:cNvSpPr/>
            <p:nvPr/>
          </p:nvSpPr>
          <p:spPr>
            <a:xfrm>
              <a:off x="7680130" y="3141894"/>
              <a:ext cx="37752" cy="31993"/>
            </a:xfrm>
            <a:custGeom>
              <a:avLst/>
              <a:gdLst/>
              <a:ahLst/>
              <a:cxnLst/>
              <a:rect l="l" t="t" r="r" b="b"/>
              <a:pathLst>
                <a:path w="767" h="650" extrusionOk="0">
                  <a:moveTo>
                    <a:pt x="711" y="20"/>
                  </a:moveTo>
                  <a:cubicBezTo>
                    <a:pt x="718" y="20"/>
                    <a:pt x="724" y="23"/>
                    <a:pt x="730" y="29"/>
                  </a:cubicBezTo>
                  <a:cubicBezTo>
                    <a:pt x="742" y="42"/>
                    <a:pt x="742" y="66"/>
                    <a:pt x="730" y="78"/>
                  </a:cubicBezTo>
                  <a:cubicBezTo>
                    <a:pt x="596" y="188"/>
                    <a:pt x="463" y="309"/>
                    <a:pt x="329" y="418"/>
                  </a:cubicBezTo>
                  <a:cubicBezTo>
                    <a:pt x="256" y="480"/>
                    <a:pt x="171" y="553"/>
                    <a:pt x="85" y="626"/>
                  </a:cubicBezTo>
                  <a:cubicBezTo>
                    <a:pt x="81" y="636"/>
                    <a:pt x="73" y="639"/>
                    <a:pt x="66" y="639"/>
                  </a:cubicBezTo>
                  <a:cubicBezTo>
                    <a:pt x="55" y="639"/>
                    <a:pt x="44" y="632"/>
                    <a:pt x="37" y="626"/>
                  </a:cubicBezTo>
                  <a:cubicBezTo>
                    <a:pt x="25" y="613"/>
                    <a:pt x="12" y="601"/>
                    <a:pt x="37" y="577"/>
                  </a:cubicBezTo>
                  <a:cubicBezTo>
                    <a:pt x="195" y="407"/>
                    <a:pt x="402" y="224"/>
                    <a:pt x="682" y="29"/>
                  </a:cubicBezTo>
                  <a:cubicBezTo>
                    <a:pt x="694" y="23"/>
                    <a:pt x="703" y="20"/>
                    <a:pt x="711" y="20"/>
                  </a:cubicBezTo>
                  <a:close/>
                  <a:moveTo>
                    <a:pt x="701" y="0"/>
                  </a:moveTo>
                  <a:cubicBezTo>
                    <a:pt x="695" y="0"/>
                    <a:pt x="688" y="2"/>
                    <a:pt x="682" y="5"/>
                  </a:cubicBezTo>
                  <a:cubicBezTo>
                    <a:pt x="390" y="212"/>
                    <a:pt x="183" y="394"/>
                    <a:pt x="25" y="564"/>
                  </a:cubicBezTo>
                  <a:cubicBezTo>
                    <a:pt x="1" y="589"/>
                    <a:pt x="1" y="626"/>
                    <a:pt x="25" y="637"/>
                  </a:cubicBezTo>
                  <a:cubicBezTo>
                    <a:pt x="37" y="650"/>
                    <a:pt x="49" y="650"/>
                    <a:pt x="61" y="650"/>
                  </a:cubicBezTo>
                  <a:cubicBezTo>
                    <a:pt x="74" y="650"/>
                    <a:pt x="85" y="650"/>
                    <a:pt x="98" y="637"/>
                  </a:cubicBezTo>
                  <a:cubicBezTo>
                    <a:pt x="183" y="577"/>
                    <a:pt x="268" y="504"/>
                    <a:pt x="341" y="431"/>
                  </a:cubicBezTo>
                  <a:cubicBezTo>
                    <a:pt x="475" y="321"/>
                    <a:pt x="609" y="199"/>
                    <a:pt x="742" y="90"/>
                  </a:cubicBezTo>
                  <a:cubicBezTo>
                    <a:pt x="766" y="78"/>
                    <a:pt x="755" y="42"/>
                    <a:pt x="742" y="29"/>
                  </a:cubicBezTo>
                  <a:cubicBezTo>
                    <a:pt x="734" y="11"/>
                    <a:pt x="718"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422;p36">
              <a:extLst>
                <a:ext uri="{FF2B5EF4-FFF2-40B4-BE49-F238E27FC236}">
                  <a16:creationId xmlns:a16="http://schemas.microsoft.com/office/drawing/2014/main" id="{84B78B28-94F9-8F88-723B-59802BFC4E53}"/>
                </a:ext>
              </a:extLst>
            </p:cNvPr>
            <p:cNvSpPr/>
            <p:nvPr/>
          </p:nvSpPr>
          <p:spPr>
            <a:xfrm>
              <a:off x="7695586" y="3146275"/>
              <a:ext cx="29040" cy="24561"/>
            </a:xfrm>
            <a:custGeom>
              <a:avLst/>
              <a:gdLst/>
              <a:ahLst/>
              <a:cxnLst/>
              <a:rect l="l" t="t" r="r" b="b"/>
              <a:pathLst>
                <a:path w="590" h="499" extrusionOk="0">
                  <a:moveTo>
                    <a:pt x="530" y="1"/>
                  </a:moveTo>
                  <a:cubicBezTo>
                    <a:pt x="520" y="1"/>
                    <a:pt x="510" y="4"/>
                    <a:pt x="501" y="13"/>
                  </a:cubicBezTo>
                  <a:cubicBezTo>
                    <a:pt x="344" y="135"/>
                    <a:pt x="185" y="269"/>
                    <a:pt x="39" y="415"/>
                  </a:cubicBezTo>
                  <a:cubicBezTo>
                    <a:pt x="1" y="453"/>
                    <a:pt x="31" y="499"/>
                    <a:pt x="69" y="499"/>
                  </a:cubicBezTo>
                  <a:cubicBezTo>
                    <a:pt x="79" y="499"/>
                    <a:pt x="90" y="496"/>
                    <a:pt x="100" y="488"/>
                  </a:cubicBezTo>
                  <a:cubicBezTo>
                    <a:pt x="258" y="354"/>
                    <a:pt x="416" y="208"/>
                    <a:pt x="562" y="74"/>
                  </a:cubicBezTo>
                  <a:cubicBezTo>
                    <a:pt x="590" y="38"/>
                    <a:pt x="562"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423;p36">
              <a:extLst>
                <a:ext uri="{FF2B5EF4-FFF2-40B4-BE49-F238E27FC236}">
                  <a16:creationId xmlns:a16="http://schemas.microsoft.com/office/drawing/2014/main" id="{08031CEC-AE9A-F221-F2AA-5D8501602825}"/>
                </a:ext>
              </a:extLst>
            </p:cNvPr>
            <p:cNvSpPr/>
            <p:nvPr/>
          </p:nvSpPr>
          <p:spPr>
            <a:xfrm>
              <a:off x="7695684" y="3145684"/>
              <a:ext cx="28794" cy="25201"/>
            </a:xfrm>
            <a:custGeom>
              <a:avLst/>
              <a:gdLst/>
              <a:ahLst/>
              <a:cxnLst/>
              <a:rect l="l" t="t" r="r" b="b"/>
              <a:pathLst>
                <a:path w="585" h="512" extrusionOk="0">
                  <a:moveTo>
                    <a:pt x="520" y="20"/>
                  </a:moveTo>
                  <a:cubicBezTo>
                    <a:pt x="537" y="20"/>
                    <a:pt x="551" y="29"/>
                    <a:pt x="560" y="38"/>
                  </a:cubicBezTo>
                  <a:cubicBezTo>
                    <a:pt x="560" y="38"/>
                    <a:pt x="572" y="62"/>
                    <a:pt x="548" y="74"/>
                  </a:cubicBezTo>
                  <a:cubicBezTo>
                    <a:pt x="414" y="208"/>
                    <a:pt x="256" y="366"/>
                    <a:pt x="98" y="487"/>
                  </a:cubicBezTo>
                  <a:cubicBezTo>
                    <a:pt x="86" y="494"/>
                    <a:pt x="74" y="497"/>
                    <a:pt x="63" y="497"/>
                  </a:cubicBezTo>
                  <a:cubicBezTo>
                    <a:pt x="53" y="497"/>
                    <a:pt x="43" y="494"/>
                    <a:pt x="37" y="487"/>
                  </a:cubicBezTo>
                  <a:cubicBezTo>
                    <a:pt x="25" y="476"/>
                    <a:pt x="25" y="451"/>
                    <a:pt x="37" y="439"/>
                  </a:cubicBezTo>
                  <a:cubicBezTo>
                    <a:pt x="183" y="293"/>
                    <a:pt x="353" y="147"/>
                    <a:pt x="499" y="25"/>
                  </a:cubicBezTo>
                  <a:cubicBezTo>
                    <a:pt x="506" y="22"/>
                    <a:pt x="513" y="20"/>
                    <a:pt x="520" y="20"/>
                  </a:cubicBezTo>
                  <a:close/>
                  <a:moveTo>
                    <a:pt x="527" y="0"/>
                  </a:moveTo>
                  <a:cubicBezTo>
                    <a:pt x="518" y="0"/>
                    <a:pt x="509" y="4"/>
                    <a:pt x="499" y="13"/>
                  </a:cubicBezTo>
                  <a:cubicBezTo>
                    <a:pt x="342" y="135"/>
                    <a:pt x="171" y="281"/>
                    <a:pt x="25" y="427"/>
                  </a:cubicBezTo>
                  <a:cubicBezTo>
                    <a:pt x="1" y="451"/>
                    <a:pt x="13" y="476"/>
                    <a:pt x="25" y="500"/>
                  </a:cubicBezTo>
                  <a:cubicBezTo>
                    <a:pt x="37" y="512"/>
                    <a:pt x="50" y="512"/>
                    <a:pt x="74" y="512"/>
                  </a:cubicBezTo>
                  <a:cubicBezTo>
                    <a:pt x="74" y="512"/>
                    <a:pt x="86" y="512"/>
                    <a:pt x="98" y="500"/>
                  </a:cubicBezTo>
                  <a:cubicBezTo>
                    <a:pt x="269" y="378"/>
                    <a:pt x="426" y="220"/>
                    <a:pt x="560" y="86"/>
                  </a:cubicBezTo>
                  <a:cubicBezTo>
                    <a:pt x="585" y="62"/>
                    <a:pt x="585" y="38"/>
                    <a:pt x="572" y="25"/>
                  </a:cubicBezTo>
                  <a:cubicBezTo>
                    <a:pt x="557" y="10"/>
                    <a:pt x="542"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424;p36">
              <a:extLst>
                <a:ext uri="{FF2B5EF4-FFF2-40B4-BE49-F238E27FC236}">
                  <a16:creationId xmlns:a16="http://schemas.microsoft.com/office/drawing/2014/main" id="{B8A48025-94CB-7353-E54E-E740E138E43F}"/>
                </a:ext>
              </a:extLst>
            </p:cNvPr>
            <p:cNvSpPr/>
            <p:nvPr/>
          </p:nvSpPr>
          <p:spPr>
            <a:xfrm>
              <a:off x="7705824" y="3155873"/>
              <a:ext cx="18654" cy="14963"/>
            </a:xfrm>
            <a:custGeom>
              <a:avLst/>
              <a:gdLst/>
              <a:ahLst/>
              <a:cxnLst/>
              <a:rect l="l" t="t" r="r" b="b"/>
              <a:pathLst>
                <a:path w="379" h="304" extrusionOk="0">
                  <a:moveTo>
                    <a:pt x="317" y="0"/>
                  </a:moveTo>
                  <a:cubicBezTo>
                    <a:pt x="306" y="0"/>
                    <a:pt x="293" y="4"/>
                    <a:pt x="281" y="13"/>
                  </a:cubicBezTo>
                  <a:cubicBezTo>
                    <a:pt x="196" y="74"/>
                    <a:pt x="111" y="147"/>
                    <a:pt x="38" y="232"/>
                  </a:cubicBezTo>
                  <a:cubicBezTo>
                    <a:pt x="0" y="261"/>
                    <a:pt x="29" y="304"/>
                    <a:pt x="67" y="304"/>
                  </a:cubicBezTo>
                  <a:cubicBezTo>
                    <a:pt x="77" y="304"/>
                    <a:pt x="88" y="301"/>
                    <a:pt x="99" y="293"/>
                  </a:cubicBezTo>
                  <a:cubicBezTo>
                    <a:pt x="184" y="220"/>
                    <a:pt x="269" y="147"/>
                    <a:pt x="342" y="74"/>
                  </a:cubicBezTo>
                  <a:cubicBezTo>
                    <a:pt x="379" y="37"/>
                    <a:pt x="353"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425;p36">
              <a:extLst>
                <a:ext uri="{FF2B5EF4-FFF2-40B4-BE49-F238E27FC236}">
                  <a16:creationId xmlns:a16="http://schemas.microsoft.com/office/drawing/2014/main" id="{C86C13D2-CF18-1143-A000-C33AB0238301}"/>
                </a:ext>
              </a:extLst>
            </p:cNvPr>
            <p:cNvSpPr/>
            <p:nvPr/>
          </p:nvSpPr>
          <p:spPr>
            <a:xfrm>
              <a:off x="7705873" y="3155184"/>
              <a:ext cx="18605" cy="16341"/>
            </a:xfrm>
            <a:custGeom>
              <a:avLst/>
              <a:gdLst/>
              <a:ahLst/>
              <a:cxnLst/>
              <a:rect l="l" t="t" r="r" b="b"/>
              <a:pathLst>
                <a:path w="378" h="332" extrusionOk="0">
                  <a:moveTo>
                    <a:pt x="316" y="15"/>
                  </a:moveTo>
                  <a:cubicBezTo>
                    <a:pt x="329" y="15"/>
                    <a:pt x="329" y="27"/>
                    <a:pt x="341" y="27"/>
                  </a:cubicBezTo>
                  <a:cubicBezTo>
                    <a:pt x="353" y="39"/>
                    <a:pt x="353" y="64"/>
                    <a:pt x="341" y="75"/>
                  </a:cubicBezTo>
                  <a:cubicBezTo>
                    <a:pt x="243" y="173"/>
                    <a:pt x="171" y="246"/>
                    <a:pt x="98" y="307"/>
                  </a:cubicBezTo>
                  <a:cubicBezTo>
                    <a:pt x="90" y="310"/>
                    <a:pt x="83" y="312"/>
                    <a:pt x="77" y="312"/>
                  </a:cubicBezTo>
                  <a:cubicBezTo>
                    <a:pt x="60" y="312"/>
                    <a:pt x="45" y="303"/>
                    <a:pt x="37" y="294"/>
                  </a:cubicBezTo>
                  <a:cubicBezTo>
                    <a:pt x="25" y="283"/>
                    <a:pt x="25" y="270"/>
                    <a:pt x="37" y="246"/>
                  </a:cubicBezTo>
                  <a:cubicBezTo>
                    <a:pt x="110" y="185"/>
                    <a:pt x="183" y="112"/>
                    <a:pt x="292" y="27"/>
                  </a:cubicBezTo>
                  <a:cubicBezTo>
                    <a:pt x="292" y="27"/>
                    <a:pt x="305" y="15"/>
                    <a:pt x="316" y="15"/>
                  </a:cubicBezTo>
                  <a:close/>
                  <a:moveTo>
                    <a:pt x="315" y="1"/>
                  </a:moveTo>
                  <a:cubicBezTo>
                    <a:pt x="303" y="1"/>
                    <a:pt x="291" y="5"/>
                    <a:pt x="280" y="15"/>
                  </a:cubicBezTo>
                  <a:cubicBezTo>
                    <a:pt x="171" y="100"/>
                    <a:pt x="98" y="173"/>
                    <a:pt x="25" y="234"/>
                  </a:cubicBezTo>
                  <a:cubicBezTo>
                    <a:pt x="0" y="258"/>
                    <a:pt x="13" y="294"/>
                    <a:pt x="25" y="307"/>
                  </a:cubicBezTo>
                  <a:cubicBezTo>
                    <a:pt x="37" y="319"/>
                    <a:pt x="49" y="331"/>
                    <a:pt x="73" y="331"/>
                  </a:cubicBezTo>
                  <a:cubicBezTo>
                    <a:pt x="86" y="331"/>
                    <a:pt x="98" y="319"/>
                    <a:pt x="98" y="319"/>
                  </a:cubicBezTo>
                  <a:cubicBezTo>
                    <a:pt x="183" y="258"/>
                    <a:pt x="256" y="185"/>
                    <a:pt x="353" y="88"/>
                  </a:cubicBezTo>
                  <a:cubicBezTo>
                    <a:pt x="378" y="64"/>
                    <a:pt x="365" y="39"/>
                    <a:pt x="353" y="15"/>
                  </a:cubicBezTo>
                  <a:cubicBezTo>
                    <a:pt x="346" y="8"/>
                    <a:pt x="331"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426;p36">
              <a:extLst>
                <a:ext uri="{FF2B5EF4-FFF2-40B4-BE49-F238E27FC236}">
                  <a16:creationId xmlns:a16="http://schemas.microsoft.com/office/drawing/2014/main" id="{6BAEE0C8-1C4A-BAF1-EA95-C968FAF1A93C}"/>
                </a:ext>
              </a:extLst>
            </p:cNvPr>
            <p:cNvSpPr/>
            <p:nvPr/>
          </p:nvSpPr>
          <p:spPr>
            <a:xfrm>
              <a:off x="7717047" y="3159516"/>
              <a:ext cx="13634" cy="12551"/>
            </a:xfrm>
            <a:custGeom>
              <a:avLst/>
              <a:gdLst/>
              <a:ahLst/>
              <a:cxnLst/>
              <a:rect l="l" t="t" r="r" b="b"/>
              <a:pathLst>
                <a:path w="277" h="255" extrusionOk="0">
                  <a:moveTo>
                    <a:pt x="212" y="1"/>
                  </a:moveTo>
                  <a:cubicBezTo>
                    <a:pt x="203" y="1"/>
                    <a:pt x="195" y="4"/>
                    <a:pt x="187" y="12"/>
                  </a:cubicBezTo>
                  <a:cubicBezTo>
                    <a:pt x="138" y="73"/>
                    <a:pt x="78" y="122"/>
                    <a:pt x="29" y="182"/>
                  </a:cubicBezTo>
                  <a:cubicBezTo>
                    <a:pt x="0" y="211"/>
                    <a:pt x="32" y="254"/>
                    <a:pt x="64" y="254"/>
                  </a:cubicBezTo>
                  <a:cubicBezTo>
                    <a:pt x="73" y="254"/>
                    <a:pt x="82" y="251"/>
                    <a:pt x="89" y="243"/>
                  </a:cubicBezTo>
                  <a:cubicBezTo>
                    <a:pt x="151" y="195"/>
                    <a:pt x="199" y="133"/>
                    <a:pt x="248" y="85"/>
                  </a:cubicBezTo>
                  <a:cubicBezTo>
                    <a:pt x="276" y="46"/>
                    <a:pt x="245"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427;p36">
              <a:extLst>
                <a:ext uri="{FF2B5EF4-FFF2-40B4-BE49-F238E27FC236}">
                  <a16:creationId xmlns:a16="http://schemas.microsoft.com/office/drawing/2014/main" id="{AD2DD753-4016-F8D1-E0F2-C3DA27A2AD6B}"/>
                </a:ext>
              </a:extLst>
            </p:cNvPr>
            <p:cNvSpPr/>
            <p:nvPr/>
          </p:nvSpPr>
          <p:spPr>
            <a:xfrm>
              <a:off x="7717244" y="3159171"/>
              <a:ext cx="13831" cy="13535"/>
            </a:xfrm>
            <a:custGeom>
              <a:avLst/>
              <a:gdLst/>
              <a:ahLst/>
              <a:cxnLst/>
              <a:rect l="l" t="t" r="r" b="b"/>
              <a:pathLst>
                <a:path w="281" h="275" extrusionOk="0">
                  <a:moveTo>
                    <a:pt x="212" y="22"/>
                  </a:moveTo>
                  <a:cubicBezTo>
                    <a:pt x="219" y="22"/>
                    <a:pt x="226" y="25"/>
                    <a:pt x="231" y="31"/>
                  </a:cubicBezTo>
                  <a:cubicBezTo>
                    <a:pt x="244" y="43"/>
                    <a:pt x="256" y="67"/>
                    <a:pt x="244" y="80"/>
                  </a:cubicBezTo>
                  <a:lnTo>
                    <a:pt x="207" y="116"/>
                  </a:lnTo>
                  <a:cubicBezTo>
                    <a:pt x="171" y="165"/>
                    <a:pt x="122" y="202"/>
                    <a:pt x="85" y="238"/>
                  </a:cubicBezTo>
                  <a:cubicBezTo>
                    <a:pt x="80" y="248"/>
                    <a:pt x="73" y="252"/>
                    <a:pt x="66" y="252"/>
                  </a:cubicBezTo>
                  <a:cubicBezTo>
                    <a:pt x="55" y="252"/>
                    <a:pt x="44" y="245"/>
                    <a:pt x="37" y="238"/>
                  </a:cubicBezTo>
                  <a:cubicBezTo>
                    <a:pt x="25" y="238"/>
                    <a:pt x="25" y="213"/>
                    <a:pt x="37" y="189"/>
                  </a:cubicBezTo>
                  <a:cubicBezTo>
                    <a:pt x="74" y="153"/>
                    <a:pt x="110" y="104"/>
                    <a:pt x="147" y="67"/>
                  </a:cubicBezTo>
                  <a:lnTo>
                    <a:pt x="183" y="31"/>
                  </a:lnTo>
                  <a:cubicBezTo>
                    <a:pt x="195" y="25"/>
                    <a:pt x="204" y="22"/>
                    <a:pt x="212" y="22"/>
                  </a:cubicBezTo>
                  <a:close/>
                  <a:moveTo>
                    <a:pt x="212" y="0"/>
                  </a:moveTo>
                  <a:cubicBezTo>
                    <a:pt x="198" y="0"/>
                    <a:pt x="183" y="7"/>
                    <a:pt x="171" y="19"/>
                  </a:cubicBezTo>
                  <a:lnTo>
                    <a:pt x="134" y="56"/>
                  </a:lnTo>
                  <a:cubicBezTo>
                    <a:pt x="98" y="92"/>
                    <a:pt x="61" y="140"/>
                    <a:pt x="25" y="177"/>
                  </a:cubicBezTo>
                  <a:cubicBezTo>
                    <a:pt x="1" y="202"/>
                    <a:pt x="12" y="238"/>
                    <a:pt x="25" y="262"/>
                  </a:cubicBezTo>
                  <a:cubicBezTo>
                    <a:pt x="37" y="262"/>
                    <a:pt x="49" y="275"/>
                    <a:pt x="61" y="275"/>
                  </a:cubicBezTo>
                  <a:cubicBezTo>
                    <a:pt x="74" y="275"/>
                    <a:pt x="85" y="262"/>
                    <a:pt x="98" y="250"/>
                  </a:cubicBezTo>
                  <a:cubicBezTo>
                    <a:pt x="134" y="213"/>
                    <a:pt x="183" y="177"/>
                    <a:pt x="220" y="129"/>
                  </a:cubicBezTo>
                  <a:lnTo>
                    <a:pt x="256" y="92"/>
                  </a:lnTo>
                  <a:cubicBezTo>
                    <a:pt x="280" y="67"/>
                    <a:pt x="268" y="31"/>
                    <a:pt x="244" y="19"/>
                  </a:cubicBezTo>
                  <a:cubicBezTo>
                    <a:pt x="238" y="7"/>
                    <a:pt x="226" y="0"/>
                    <a:pt x="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428;p36">
              <a:extLst>
                <a:ext uri="{FF2B5EF4-FFF2-40B4-BE49-F238E27FC236}">
                  <a16:creationId xmlns:a16="http://schemas.microsoft.com/office/drawing/2014/main" id="{7AD03EB4-4E0C-A993-7FFE-4BBC035FD340}"/>
                </a:ext>
              </a:extLst>
            </p:cNvPr>
            <p:cNvSpPr/>
            <p:nvPr/>
          </p:nvSpPr>
          <p:spPr>
            <a:xfrm>
              <a:off x="7567265" y="3189443"/>
              <a:ext cx="22149" cy="23379"/>
            </a:xfrm>
            <a:custGeom>
              <a:avLst/>
              <a:gdLst/>
              <a:ahLst/>
              <a:cxnLst/>
              <a:rect l="l" t="t" r="r" b="b"/>
              <a:pathLst>
                <a:path w="450" h="475" extrusionOk="0">
                  <a:moveTo>
                    <a:pt x="386" y="1"/>
                  </a:moveTo>
                  <a:cubicBezTo>
                    <a:pt x="377" y="1"/>
                    <a:pt x="368" y="4"/>
                    <a:pt x="360" y="12"/>
                  </a:cubicBezTo>
                  <a:cubicBezTo>
                    <a:pt x="238" y="122"/>
                    <a:pt x="116" y="255"/>
                    <a:pt x="19" y="401"/>
                  </a:cubicBezTo>
                  <a:cubicBezTo>
                    <a:pt x="1" y="438"/>
                    <a:pt x="31" y="475"/>
                    <a:pt x="63" y="475"/>
                  </a:cubicBezTo>
                  <a:cubicBezTo>
                    <a:pt x="73" y="475"/>
                    <a:pt x="83" y="471"/>
                    <a:pt x="92" y="462"/>
                  </a:cubicBezTo>
                  <a:cubicBezTo>
                    <a:pt x="189" y="328"/>
                    <a:pt x="299" y="195"/>
                    <a:pt x="421" y="73"/>
                  </a:cubicBezTo>
                  <a:cubicBezTo>
                    <a:pt x="449" y="44"/>
                    <a:pt x="418" y="1"/>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429;p36">
              <a:extLst>
                <a:ext uri="{FF2B5EF4-FFF2-40B4-BE49-F238E27FC236}">
                  <a16:creationId xmlns:a16="http://schemas.microsoft.com/office/drawing/2014/main" id="{E3524921-1657-862F-17E7-7A2E7AB0DC8D}"/>
                </a:ext>
              </a:extLst>
            </p:cNvPr>
            <p:cNvSpPr/>
            <p:nvPr/>
          </p:nvSpPr>
          <p:spPr>
            <a:xfrm>
              <a:off x="7566970" y="3188704"/>
              <a:ext cx="22789" cy="24708"/>
            </a:xfrm>
            <a:custGeom>
              <a:avLst/>
              <a:gdLst/>
              <a:ahLst/>
              <a:cxnLst/>
              <a:rect l="l" t="t" r="r" b="b"/>
              <a:pathLst>
                <a:path w="463" h="502" extrusionOk="0">
                  <a:moveTo>
                    <a:pt x="393" y="22"/>
                  </a:moveTo>
                  <a:cubicBezTo>
                    <a:pt x="405" y="22"/>
                    <a:pt x="418" y="27"/>
                    <a:pt x="427" y="27"/>
                  </a:cubicBezTo>
                  <a:cubicBezTo>
                    <a:pt x="439" y="39"/>
                    <a:pt x="439" y="64"/>
                    <a:pt x="427" y="75"/>
                  </a:cubicBezTo>
                  <a:cubicBezTo>
                    <a:pt x="317" y="185"/>
                    <a:pt x="208" y="307"/>
                    <a:pt x="86" y="465"/>
                  </a:cubicBezTo>
                  <a:cubicBezTo>
                    <a:pt x="81" y="475"/>
                    <a:pt x="76" y="479"/>
                    <a:pt x="71" y="479"/>
                  </a:cubicBezTo>
                  <a:cubicBezTo>
                    <a:pt x="64" y="479"/>
                    <a:pt x="57" y="472"/>
                    <a:pt x="49" y="465"/>
                  </a:cubicBezTo>
                  <a:cubicBezTo>
                    <a:pt x="25" y="465"/>
                    <a:pt x="25" y="440"/>
                    <a:pt x="38" y="429"/>
                  </a:cubicBezTo>
                  <a:cubicBezTo>
                    <a:pt x="122" y="294"/>
                    <a:pt x="232" y="161"/>
                    <a:pt x="378" y="27"/>
                  </a:cubicBezTo>
                  <a:cubicBezTo>
                    <a:pt x="382" y="23"/>
                    <a:pt x="387" y="22"/>
                    <a:pt x="393" y="22"/>
                  </a:cubicBezTo>
                  <a:close/>
                  <a:moveTo>
                    <a:pt x="397" y="1"/>
                  </a:moveTo>
                  <a:cubicBezTo>
                    <a:pt x="386" y="1"/>
                    <a:pt x="376" y="5"/>
                    <a:pt x="366" y="15"/>
                  </a:cubicBezTo>
                  <a:cubicBezTo>
                    <a:pt x="220" y="148"/>
                    <a:pt x="111" y="283"/>
                    <a:pt x="13" y="416"/>
                  </a:cubicBezTo>
                  <a:cubicBezTo>
                    <a:pt x="1" y="440"/>
                    <a:pt x="13" y="465"/>
                    <a:pt x="38" y="489"/>
                  </a:cubicBezTo>
                  <a:cubicBezTo>
                    <a:pt x="38" y="489"/>
                    <a:pt x="49" y="502"/>
                    <a:pt x="62" y="502"/>
                  </a:cubicBezTo>
                  <a:cubicBezTo>
                    <a:pt x="74" y="502"/>
                    <a:pt x="86" y="489"/>
                    <a:pt x="98" y="477"/>
                  </a:cubicBezTo>
                  <a:cubicBezTo>
                    <a:pt x="232" y="319"/>
                    <a:pt x="330" y="197"/>
                    <a:pt x="439" y="88"/>
                  </a:cubicBezTo>
                  <a:cubicBezTo>
                    <a:pt x="463" y="64"/>
                    <a:pt x="451" y="39"/>
                    <a:pt x="439" y="15"/>
                  </a:cubicBezTo>
                  <a:cubicBezTo>
                    <a:pt x="425" y="8"/>
                    <a:pt x="411" y="1"/>
                    <a:pt x="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430;p36">
              <a:extLst>
                <a:ext uri="{FF2B5EF4-FFF2-40B4-BE49-F238E27FC236}">
                  <a16:creationId xmlns:a16="http://schemas.microsoft.com/office/drawing/2014/main" id="{E20F8BD5-8645-FC7E-1BDB-AFC73034A384}"/>
                </a:ext>
              </a:extLst>
            </p:cNvPr>
            <p:cNvSpPr/>
            <p:nvPr/>
          </p:nvSpPr>
          <p:spPr>
            <a:xfrm>
              <a:off x="7569185" y="3193577"/>
              <a:ext cx="32141" cy="31156"/>
            </a:xfrm>
            <a:custGeom>
              <a:avLst/>
              <a:gdLst/>
              <a:ahLst/>
              <a:cxnLst/>
              <a:rect l="l" t="t" r="r" b="b"/>
              <a:pathLst>
                <a:path w="653" h="633" extrusionOk="0">
                  <a:moveTo>
                    <a:pt x="594" y="0"/>
                  </a:moveTo>
                  <a:cubicBezTo>
                    <a:pt x="583" y="0"/>
                    <a:pt x="573" y="4"/>
                    <a:pt x="564" y="13"/>
                  </a:cubicBezTo>
                  <a:cubicBezTo>
                    <a:pt x="369" y="171"/>
                    <a:pt x="187" y="354"/>
                    <a:pt x="29" y="560"/>
                  </a:cubicBezTo>
                  <a:cubicBezTo>
                    <a:pt x="1" y="589"/>
                    <a:pt x="32" y="633"/>
                    <a:pt x="64" y="633"/>
                  </a:cubicBezTo>
                  <a:cubicBezTo>
                    <a:pt x="73" y="633"/>
                    <a:pt x="82" y="629"/>
                    <a:pt x="90" y="621"/>
                  </a:cubicBezTo>
                  <a:cubicBezTo>
                    <a:pt x="260" y="427"/>
                    <a:pt x="431" y="244"/>
                    <a:pt x="625" y="74"/>
                  </a:cubicBezTo>
                  <a:cubicBezTo>
                    <a:pt x="652" y="37"/>
                    <a:pt x="625"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431;p36">
              <a:extLst>
                <a:ext uri="{FF2B5EF4-FFF2-40B4-BE49-F238E27FC236}">
                  <a16:creationId xmlns:a16="http://schemas.microsoft.com/office/drawing/2014/main" id="{2CD9812D-3476-7586-1E66-D48068A68CDC}"/>
                </a:ext>
              </a:extLst>
            </p:cNvPr>
            <p:cNvSpPr/>
            <p:nvPr/>
          </p:nvSpPr>
          <p:spPr>
            <a:xfrm>
              <a:off x="7569381" y="3192888"/>
              <a:ext cx="31796" cy="32485"/>
            </a:xfrm>
            <a:custGeom>
              <a:avLst/>
              <a:gdLst/>
              <a:ahLst/>
              <a:cxnLst/>
              <a:rect l="l" t="t" r="r" b="b"/>
              <a:pathLst>
                <a:path w="646" h="660" extrusionOk="0">
                  <a:moveTo>
                    <a:pt x="595" y="18"/>
                  </a:moveTo>
                  <a:cubicBezTo>
                    <a:pt x="606" y="18"/>
                    <a:pt x="615" y="21"/>
                    <a:pt x="621" y="27"/>
                  </a:cubicBezTo>
                  <a:cubicBezTo>
                    <a:pt x="621" y="39"/>
                    <a:pt x="633" y="63"/>
                    <a:pt x="609" y="76"/>
                  </a:cubicBezTo>
                  <a:cubicBezTo>
                    <a:pt x="438" y="246"/>
                    <a:pt x="268" y="428"/>
                    <a:pt x="98" y="611"/>
                  </a:cubicBezTo>
                  <a:lnTo>
                    <a:pt x="86" y="623"/>
                  </a:lnTo>
                  <a:cubicBezTo>
                    <a:pt x="74" y="635"/>
                    <a:pt x="64" y="638"/>
                    <a:pt x="57" y="638"/>
                  </a:cubicBezTo>
                  <a:cubicBezTo>
                    <a:pt x="49" y="638"/>
                    <a:pt x="43" y="635"/>
                    <a:pt x="37" y="635"/>
                  </a:cubicBezTo>
                  <a:cubicBezTo>
                    <a:pt x="25" y="623"/>
                    <a:pt x="13" y="598"/>
                    <a:pt x="37" y="574"/>
                  </a:cubicBezTo>
                  <a:cubicBezTo>
                    <a:pt x="171" y="404"/>
                    <a:pt x="341" y="222"/>
                    <a:pt x="560" y="27"/>
                  </a:cubicBezTo>
                  <a:cubicBezTo>
                    <a:pt x="572" y="21"/>
                    <a:pt x="584" y="18"/>
                    <a:pt x="595" y="18"/>
                  </a:cubicBezTo>
                  <a:close/>
                  <a:moveTo>
                    <a:pt x="588" y="1"/>
                  </a:moveTo>
                  <a:cubicBezTo>
                    <a:pt x="576" y="1"/>
                    <a:pt x="563" y="5"/>
                    <a:pt x="548" y="15"/>
                  </a:cubicBezTo>
                  <a:cubicBezTo>
                    <a:pt x="329" y="209"/>
                    <a:pt x="159" y="392"/>
                    <a:pt x="13" y="562"/>
                  </a:cubicBezTo>
                  <a:cubicBezTo>
                    <a:pt x="0" y="587"/>
                    <a:pt x="0" y="623"/>
                    <a:pt x="25" y="647"/>
                  </a:cubicBezTo>
                  <a:cubicBezTo>
                    <a:pt x="37" y="647"/>
                    <a:pt x="49" y="660"/>
                    <a:pt x="62" y="660"/>
                  </a:cubicBezTo>
                  <a:cubicBezTo>
                    <a:pt x="73" y="660"/>
                    <a:pt x="86" y="647"/>
                    <a:pt x="98" y="635"/>
                  </a:cubicBezTo>
                  <a:lnTo>
                    <a:pt x="110" y="611"/>
                  </a:lnTo>
                  <a:cubicBezTo>
                    <a:pt x="281" y="441"/>
                    <a:pt x="451" y="258"/>
                    <a:pt x="621" y="88"/>
                  </a:cubicBezTo>
                  <a:cubicBezTo>
                    <a:pt x="645" y="63"/>
                    <a:pt x="645" y="39"/>
                    <a:pt x="633" y="15"/>
                  </a:cubicBezTo>
                  <a:cubicBezTo>
                    <a:pt x="619" y="8"/>
                    <a:pt x="605" y="1"/>
                    <a:pt x="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432;p36">
              <a:extLst>
                <a:ext uri="{FF2B5EF4-FFF2-40B4-BE49-F238E27FC236}">
                  <a16:creationId xmlns:a16="http://schemas.microsoft.com/office/drawing/2014/main" id="{3CEA4006-21BF-BEF7-26FD-1192F18D5E9D}"/>
                </a:ext>
              </a:extLst>
            </p:cNvPr>
            <p:cNvSpPr/>
            <p:nvPr/>
          </p:nvSpPr>
          <p:spPr>
            <a:xfrm>
              <a:off x="7574008" y="3203225"/>
              <a:ext cx="31993" cy="34159"/>
            </a:xfrm>
            <a:custGeom>
              <a:avLst/>
              <a:gdLst/>
              <a:ahLst/>
              <a:cxnLst/>
              <a:rect l="l" t="t" r="r" b="b"/>
              <a:pathLst>
                <a:path w="650" h="694" extrusionOk="0">
                  <a:moveTo>
                    <a:pt x="584" y="1"/>
                  </a:moveTo>
                  <a:cubicBezTo>
                    <a:pt x="573" y="1"/>
                    <a:pt x="562" y="4"/>
                    <a:pt x="551" y="12"/>
                  </a:cubicBezTo>
                  <a:cubicBezTo>
                    <a:pt x="357" y="194"/>
                    <a:pt x="162" y="401"/>
                    <a:pt x="28" y="620"/>
                  </a:cubicBezTo>
                  <a:cubicBezTo>
                    <a:pt x="1" y="657"/>
                    <a:pt x="36" y="693"/>
                    <a:pt x="65" y="693"/>
                  </a:cubicBezTo>
                  <a:cubicBezTo>
                    <a:pt x="74" y="693"/>
                    <a:pt x="83" y="689"/>
                    <a:pt x="89" y="680"/>
                  </a:cubicBezTo>
                  <a:cubicBezTo>
                    <a:pt x="260" y="474"/>
                    <a:pt x="430" y="267"/>
                    <a:pt x="612" y="72"/>
                  </a:cubicBezTo>
                  <a:cubicBezTo>
                    <a:pt x="650" y="44"/>
                    <a:pt x="621" y="1"/>
                    <a:pt x="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433;p36">
              <a:extLst>
                <a:ext uri="{FF2B5EF4-FFF2-40B4-BE49-F238E27FC236}">
                  <a16:creationId xmlns:a16="http://schemas.microsoft.com/office/drawing/2014/main" id="{EA95C5F9-97F8-486E-E143-28CFFE9C9D69}"/>
                </a:ext>
              </a:extLst>
            </p:cNvPr>
            <p:cNvSpPr/>
            <p:nvPr/>
          </p:nvSpPr>
          <p:spPr>
            <a:xfrm>
              <a:off x="7574156" y="3202880"/>
              <a:ext cx="31796" cy="35045"/>
            </a:xfrm>
            <a:custGeom>
              <a:avLst/>
              <a:gdLst/>
              <a:ahLst/>
              <a:cxnLst/>
              <a:rect l="l" t="t" r="r" b="b"/>
              <a:pathLst>
                <a:path w="646" h="712" extrusionOk="0">
                  <a:moveTo>
                    <a:pt x="584" y="19"/>
                  </a:moveTo>
                  <a:cubicBezTo>
                    <a:pt x="597" y="19"/>
                    <a:pt x="597" y="19"/>
                    <a:pt x="609" y="31"/>
                  </a:cubicBezTo>
                  <a:cubicBezTo>
                    <a:pt x="621" y="43"/>
                    <a:pt x="621" y="68"/>
                    <a:pt x="609" y="79"/>
                  </a:cubicBezTo>
                  <a:cubicBezTo>
                    <a:pt x="451" y="225"/>
                    <a:pt x="317" y="395"/>
                    <a:pt x="184" y="554"/>
                  </a:cubicBezTo>
                  <a:cubicBezTo>
                    <a:pt x="147" y="603"/>
                    <a:pt x="122" y="639"/>
                    <a:pt x="86" y="676"/>
                  </a:cubicBezTo>
                  <a:cubicBezTo>
                    <a:pt x="80" y="688"/>
                    <a:pt x="71" y="691"/>
                    <a:pt x="62" y="691"/>
                  </a:cubicBezTo>
                  <a:cubicBezTo>
                    <a:pt x="53" y="691"/>
                    <a:pt x="44" y="687"/>
                    <a:pt x="38" y="687"/>
                  </a:cubicBezTo>
                  <a:cubicBezTo>
                    <a:pt x="25" y="676"/>
                    <a:pt x="13" y="651"/>
                    <a:pt x="25" y="639"/>
                  </a:cubicBezTo>
                  <a:cubicBezTo>
                    <a:pt x="184" y="395"/>
                    <a:pt x="390" y="189"/>
                    <a:pt x="560" y="31"/>
                  </a:cubicBezTo>
                  <a:cubicBezTo>
                    <a:pt x="573" y="19"/>
                    <a:pt x="573" y="19"/>
                    <a:pt x="584" y="19"/>
                  </a:cubicBezTo>
                  <a:close/>
                  <a:moveTo>
                    <a:pt x="585" y="1"/>
                  </a:moveTo>
                  <a:cubicBezTo>
                    <a:pt x="573" y="1"/>
                    <a:pt x="561" y="7"/>
                    <a:pt x="548" y="19"/>
                  </a:cubicBezTo>
                  <a:cubicBezTo>
                    <a:pt x="378" y="177"/>
                    <a:pt x="171" y="384"/>
                    <a:pt x="13" y="627"/>
                  </a:cubicBezTo>
                  <a:cubicBezTo>
                    <a:pt x="1" y="651"/>
                    <a:pt x="13" y="687"/>
                    <a:pt x="25" y="700"/>
                  </a:cubicBezTo>
                  <a:cubicBezTo>
                    <a:pt x="38" y="700"/>
                    <a:pt x="49" y="712"/>
                    <a:pt x="62" y="712"/>
                  </a:cubicBezTo>
                  <a:cubicBezTo>
                    <a:pt x="74" y="712"/>
                    <a:pt x="86" y="700"/>
                    <a:pt x="98" y="687"/>
                  </a:cubicBezTo>
                  <a:cubicBezTo>
                    <a:pt x="135" y="651"/>
                    <a:pt x="159" y="614"/>
                    <a:pt x="195" y="566"/>
                  </a:cubicBezTo>
                  <a:cubicBezTo>
                    <a:pt x="330" y="408"/>
                    <a:pt x="463" y="238"/>
                    <a:pt x="621" y="92"/>
                  </a:cubicBezTo>
                  <a:cubicBezTo>
                    <a:pt x="646" y="68"/>
                    <a:pt x="633" y="31"/>
                    <a:pt x="621" y="19"/>
                  </a:cubicBezTo>
                  <a:cubicBezTo>
                    <a:pt x="609" y="7"/>
                    <a:pt x="597"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434;p36">
              <a:extLst>
                <a:ext uri="{FF2B5EF4-FFF2-40B4-BE49-F238E27FC236}">
                  <a16:creationId xmlns:a16="http://schemas.microsoft.com/office/drawing/2014/main" id="{7C1BB4FD-1871-99BF-D33E-D13E16506712}"/>
                </a:ext>
              </a:extLst>
            </p:cNvPr>
            <p:cNvSpPr/>
            <p:nvPr/>
          </p:nvSpPr>
          <p:spPr>
            <a:xfrm>
              <a:off x="7575386" y="3213414"/>
              <a:ext cx="33765" cy="38736"/>
            </a:xfrm>
            <a:custGeom>
              <a:avLst/>
              <a:gdLst/>
              <a:ahLst/>
              <a:cxnLst/>
              <a:rect l="l" t="t" r="r" b="b"/>
              <a:pathLst>
                <a:path w="686" h="787" extrusionOk="0">
                  <a:moveTo>
                    <a:pt x="622" y="0"/>
                  </a:moveTo>
                  <a:cubicBezTo>
                    <a:pt x="613" y="0"/>
                    <a:pt x="604" y="3"/>
                    <a:pt x="596" y="11"/>
                  </a:cubicBezTo>
                  <a:cubicBezTo>
                    <a:pt x="462" y="133"/>
                    <a:pt x="341" y="254"/>
                    <a:pt x="219" y="400"/>
                  </a:cubicBezTo>
                  <a:cubicBezTo>
                    <a:pt x="134" y="486"/>
                    <a:pt x="0" y="608"/>
                    <a:pt x="13" y="741"/>
                  </a:cubicBezTo>
                  <a:cubicBezTo>
                    <a:pt x="13" y="772"/>
                    <a:pt x="34" y="787"/>
                    <a:pt x="55" y="787"/>
                  </a:cubicBezTo>
                  <a:cubicBezTo>
                    <a:pt x="76" y="787"/>
                    <a:pt x="97" y="772"/>
                    <a:pt x="97" y="741"/>
                  </a:cubicBezTo>
                  <a:cubicBezTo>
                    <a:pt x="110" y="619"/>
                    <a:pt x="280" y="462"/>
                    <a:pt x="365" y="376"/>
                  </a:cubicBezTo>
                  <a:cubicBezTo>
                    <a:pt x="462" y="267"/>
                    <a:pt x="559" y="170"/>
                    <a:pt x="657" y="73"/>
                  </a:cubicBezTo>
                  <a:cubicBezTo>
                    <a:pt x="686" y="44"/>
                    <a:pt x="654"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435;p36">
              <a:extLst>
                <a:ext uri="{FF2B5EF4-FFF2-40B4-BE49-F238E27FC236}">
                  <a16:creationId xmlns:a16="http://schemas.microsoft.com/office/drawing/2014/main" id="{E8D5E4C6-AE0C-910F-DDC8-38EFEFFDD44C}"/>
                </a:ext>
              </a:extLst>
            </p:cNvPr>
            <p:cNvSpPr/>
            <p:nvPr/>
          </p:nvSpPr>
          <p:spPr>
            <a:xfrm>
              <a:off x="7575386" y="3213266"/>
              <a:ext cx="34159" cy="39031"/>
            </a:xfrm>
            <a:custGeom>
              <a:avLst/>
              <a:gdLst/>
              <a:ahLst/>
              <a:cxnLst/>
              <a:rect l="l" t="t" r="r" b="b"/>
              <a:pathLst>
                <a:path w="694" h="793" extrusionOk="0">
                  <a:moveTo>
                    <a:pt x="621" y="14"/>
                  </a:moveTo>
                  <a:cubicBezTo>
                    <a:pt x="632" y="14"/>
                    <a:pt x="645" y="14"/>
                    <a:pt x="657" y="27"/>
                  </a:cubicBezTo>
                  <a:cubicBezTo>
                    <a:pt x="669" y="39"/>
                    <a:pt x="669" y="51"/>
                    <a:pt x="657" y="76"/>
                  </a:cubicBezTo>
                  <a:cubicBezTo>
                    <a:pt x="535" y="173"/>
                    <a:pt x="438" y="270"/>
                    <a:pt x="353" y="367"/>
                  </a:cubicBezTo>
                  <a:cubicBezTo>
                    <a:pt x="341" y="379"/>
                    <a:pt x="316" y="403"/>
                    <a:pt x="305" y="428"/>
                  </a:cubicBezTo>
                  <a:cubicBezTo>
                    <a:pt x="219" y="513"/>
                    <a:pt x="97" y="635"/>
                    <a:pt x="86" y="744"/>
                  </a:cubicBezTo>
                  <a:cubicBezTo>
                    <a:pt x="86" y="768"/>
                    <a:pt x="73" y="781"/>
                    <a:pt x="49" y="781"/>
                  </a:cubicBezTo>
                  <a:cubicBezTo>
                    <a:pt x="37" y="781"/>
                    <a:pt x="13" y="768"/>
                    <a:pt x="13" y="744"/>
                  </a:cubicBezTo>
                  <a:cubicBezTo>
                    <a:pt x="13" y="635"/>
                    <a:pt x="97" y="538"/>
                    <a:pt x="183" y="452"/>
                  </a:cubicBezTo>
                  <a:cubicBezTo>
                    <a:pt x="195" y="440"/>
                    <a:pt x="207" y="416"/>
                    <a:pt x="219" y="403"/>
                  </a:cubicBezTo>
                  <a:cubicBezTo>
                    <a:pt x="341" y="270"/>
                    <a:pt x="462" y="148"/>
                    <a:pt x="608" y="27"/>
                  </a:cubicBezTo>
                  <a:cubicBezTo>
                    <a:pt x="608" y="14"/>
                    <a:pt x="621" y="14"/>
                    <a:pt x="621" y="14"/>
                  </a:cubicBezTo>
                  <a:close/>
                  <a:moveTo>
                    <a:pt x="627" y="0"/>
                  </a:moveTo>
                  <a:cubicBezTo>
                    <a:pt x="617" y="0"/>
                    <a:pt x="607" y="4"/>
                    <a:pt x="596" y="14"/>
                  </a:cubicBezTo>
                  <a:cubicBezTo>
                    <a:pt x="451" y="136"/>
                    <a:pt x="329" y="257"/>
                    <a:pt x="207" y="392"/>
                  </a:cubicBezTo>
                  <a:cubicBezTo>
                    <a:pt x="195" y="403"/>
                    <a:pt x="183" y="428"/>
                    <a:pt x="170" y="440"/>
                  </a:cubicBezTo>
                  <a:cubicBezTo>
                    <a:pt x="86" y="525"/>
                    <a:pt x="0" y="622"/>
                    <a:pt x="0" y="744"/>
                  </a:cubicBezTo>
                  <a:cubicBezTo>
                    <a:pt x="0" y="781"/>
                    <a:pt x="24" y="793"/>
                    <a:pt x="49" y="793"/>
                  </a:cubicBezTo>
                  <a:cubicBezTo>
                    <a:pt x="86" y="793"/>
                    <a:pt x="110" y="781"/>
                    <a:pt x="110" y="744"/>
                  </a:cubicBezTo>
                  <a:cubicBezTo>
                    <a:pt x="110" y="647"/>
                    <a:pt x="232" y="525"/>
                    <a:pt x="316" y="440"/>
                  </a:cubicBezTo>
                  <a:cubicBezTo>
                    <a:pt x="341" y="416"/>
                    <a:pt x="353" y="392"/>
                    <a:pt x="365" y="379"/>
                  </a:cubicBezTo>
                  <a:cubicBezTo>
                    <a:pt x="451" y="282"/>
                    <a:pt x="548" y="184"/>
                    <a:pt x="669" y="87"/>
                  </a:cubicBezTo>
                  <a:cubicBezTo>
                    <a:pt x="694" y="63"/>
                    <a:pt x="681" y="39"/>
                    <a:pt x="669" y="14"/>
                  </a:cubicBezTo>
                  <a:cubicBezTo>
                    <a:pt x="655" y="7"/>
                    <a:pt x="641"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436;p36">
              <a:extLst>
                <a:ext uri="{FF2B5EF4-FFF2-40B4-BE49-F238E27FC236}">
                  <a16:creationId xmlns:a16="http://schemas.microsoft.com/office/drawing/2014/main" id="{24491ACD-6466-C445-128F-34164B5B625D}"/>
                </a:ext>
              </a:extLst>
            </p:cNvPr>
            <p:cNvSpPr/>
            <p:nvPr/>
          </p:nvSpPr>
          <p:spPr>
            <a:xfrm>
              <a:off x="7582868" y="3221781"/>
              <a:ext cx="32879" cy="36817"/>
            </a:xfrm>
            <a:custGeom>
              <a:avLst/>
              <a:gdLst/>
              <a:ahLst/>
              <a:cxnLst/>
              <a:rect l="l" t="t" r="r" b="b"/>
              <a:pathLst>
                <a:path w="668" h="748" extrusionOk="0">
                  <a:moveTo>
                    <a:pt x="604" y="0"/>
                  </a:moveTo>
                  <a:cubicBezTo>
                    <a:pt x="595" y="0"/>
                    <a:pt x="586" y="4"/>
                    <a:pt x="578" y="11"/>
                  </a:cubicBezTo>
                  <a:cubicBezTo>
                    <a:pt x="371" y="219"/>
                    <a:pt x="177" y="438"/>
                    <a:pt x="18" y="668"/>
                  </a:cubicBezTo>
                  <a:cubicBezTo>
                    <a:pt x="0" y="704"/>
                    <a:pt x="36" y="747"/>
                    <a:pt x="65" y="747"/>
                  </a:cubicBezTo>
                  <a:cubicBezTo>
                    <a:pt x="75" y="747"/>
                    <a:pt x="85" y="742"/>
                    <a:pt x="91" y="730"/>
                  </a:cubicBezTo>
                  <a:cubicBezTo>
                    <a:pt x="274" y="511"/>
                    <a:pt x="444" y="292"/>
                    <a:pt x="639" y="73"/>
                  </a:cubicBezTo>
                  <a:cubicBezTo>
                    <a:pt x="667" y="44"/>
                    <a:pt x="636" y="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437;p36">
              <a:extLst>
                <a:ext uri="{FF2B5EF4-FFF2-40B4-BE49-F238E27FC236}">
                  <a16:creationId xmlns:a16="http://schemas.microsoft.com/office/drawing/2014/main" id="{82CD9743-4BB6-C79F-2F64-860E27A4D69B}"/>
                </a:ext>
              </a:extLst>
            </p:cNvPr>
            <p:cNvSpPr/>
            <p:nvPr/>
          </p:nvSpPr>
          <p:spPr>
            <a:xfrm>
              <a:off x="7582524" y="3221634"/>
              <a:ext cx="33027" cy="37260"/>
            </a:xfrm>
            <a:custGeom>
              <a:avLst/>
              <a:gdLst/>
              <a:ahLst/>
              <a:cxnLst/>
              <a:rect l="l" t="t" r="r" b="b"/>
              <a:pathLst>
                <a:path w="671" h="757" extrusionOk="0">
                  <a:moveTo>
                    <a:pt x="609" y="14"/>
                  </a:moveTo>
                  <a:cubicBezTo>
                    <a:pt x="622" y="14"/>
                    <a:pt x="633" y="27"/>
                    <a:pt x="633" y="27"/>
                  </a:cubicBezTo>
                  <a:cubicBezTo>
                    <a:pt x="646" y="39"/>
                    <a:pt x="658" y="63"/>
                    <a:pt x="633" y="76"/>
                  </a:cubicBezTo>
                  <a:cubicBezTo>
                    <a:pt x="439" y="282"/>
                    <a:pt x="257" y="514"/>
                    <a:pt x="98" y="733"/>
                  </a:cubicBezTo>
                  <a:cubicBezTo>
                    <a:pt x="92" y="738"/>
                    <a:pt x="83" y="741"/>
                    <a:pt x="74" y="741"/>
                  </a:cubicBezTo>
                  <a:cubicBezTo>
                    <a:pt x="65" y="741"/>
                    <a:pt x="56" y="738"/>
                    <a:pt x="50" y="733"/>
                  </a:cubicBezTo>
                  <a:cubicBezTo>
                    <a:pt x="38" y="720"/>
                    <a:pt x="25" y="696"/>
                    <a:pt x="38" y="684"/>
                  </a:cubicBezTo>
                  <a:cubicBezTo>
                    <a:pt x="184" y="465"/>
                    <a:pt x="366" y="246"/>
                    <a:pt x="585" y="27"/>
                  </a:cubicBezTo>
                  <a:cubicBezTo>
                    <a:pt x="597" y="14"/>
                    <a:pt x="609" y="14"/>
                    <a:pt x="609" y="14"/>
                  </a:cubicBezTo>
                  <a:close/>
                  <a:moveTo>
                    <a:pt x="607" y="1"/>
                  </a:moveTo>
                  <a:cubicBezTo>
                    <a:pt x="595" y="1"/>
                    <a:pt x="583" y="4"/>
                    <a:pt x="573" y="14"/>
                  </a:cubicBezTo>
                  <a:cubicBezTo>
                    <a:pt x="354" y="233"/>
                    <a:pt x="160" y="452"/>
                    <a:pt x="25" y="671"/>
                  </a:cubicBezTo>
                  <a:cubicBezTo>
                    <a:pt x="1" y="696"/>
                    <a:pt x="14" y="733"/>
                    <a:pt x="38" y="744"/>
                  </a:cubicBezTo>
                  <a:cubicBezTo>
                    <a:pt x="50" y="757"/>
                    <a:pt x="62" y="757"/>
                    <a:pt x="74" y="757"/>
                  </a:cubicBezTo>
                  <a:cubicBezTo>
                    <a:pt x="87" y="757"/>
                    <a:pt x="98" y="757"/>
                    <a:pt x="111" y="744"/>
                  </a:cubicBezTo>
                  <a:cubicBezTo>
                    <a:pt x="269" y="525"/>
                    <a:pt x="451" y="295"/>
                    <a:pt x="646" y="87"/>
                  </a:cubicBezTo>
                  <a:cubicBezTo>
                    <a:pt x="670" y="63"/>
                    <a:pt x="670" y="27"/>
                    <a:pt x="646" y="14"/>
                  </a:cubicBezTo>
                  <a:cubicBezTo>
                    <a:pt x="639" y="8"/>
                    <a:pt x="623"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438;p36">
              <a:extLst>
                <a:ext uri="{FF2B5EF4-FFF2-40B4-BE49-F238E27FC236}">
                  <a16:creationId xmlns:a16="http://schemas.microsoft.com/office/drawing/2014/main" id="{68652510-DF0D-CBEC-B5F6-CAF9219ABAAC}"/>
                </a:ext>
              </a:extLst>
            </p:cNvPr>
            <p:cNvSpPr/>
            <p:nvPr/>
          </p:nvSpPr>
          <p:spPr>
            <a:xfrm>
              <a:off x="7590744" y="3252151"/>
              <a:ext cx="23675" cy="24069"/>
            </a:xfrm>
            <a:custGeom>
              <a:avLst/>
              <a:gdLst/>
              <a:ahLst/>
              <a:cxnLst/>
              <a:rect l="l" t="t" r="r" b="b"/>
              <a:pathLst>
                <a:path w="481" h="489" extrusionOk="0">
                  <a:moveTo>
                    <a:pt x="418" y="0"/>
                  </a:moveTo>
                  <a:cubicBezTo>
                    <a:pt x="405" y="0"/>
                    <a:pt x="392" y="5"/>
                    <a:pt x="382" y="15"/>
                  </a:cubicBezTo>
                  <a:cubicBezTo>
                    <a:pt x="284" y="161"/>
                    <a:pt x="163" y="283"/>
                    <a:pt x="29" y="416"/>
                  </a:cubicBezTo>
                  <a:cubicBezTo>
                    <a:pt x="0" y="445"/>
                    <a:pt x="31" y="488"/>
                    <a:pt x="64" y="488"/>
                  </a:cubicBezTo>
                  <a:cubicBezTo>
                    <a:pt x="73" y="488"/>
                    <a:pt x="82" y="485"/>
                    <a:pt x="90" y="477"/>
                  </a:cubicBezTo>
                  <a:cubicBezTo>
                    <a:pt x="236" y="356"/>
                    <a:pt x="357" y="210"/>
                    <a:pt x="455" y="64"/>
                  </a:cubicBezTo>
                  <a:cubicBezTo>
                    <a:pt x="480" y="29"/>
                    <a:pt x="450" y="0"/>
                    <a:pt x="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439;p36">
              <a:extLst>
                <a:ext uri="{FF2B5EF4-FFF2-40B4-BE49-F238E27FC236}">
                  <a16:creationId xmlns:a16="http://schemas.microsoft.com/office/drawing/2014/main" id="{70E1B78A-CA5E-A04D-FED9-A9C5AE283D2F}"/>
                </a:ext>
              </a:extLst>
            </p:cNvPr>
            <p:cNvSpPr/>
            <p:nvPr/>
          </p:nvSpPr>
          <p:spPr>
            <a:xfrm>
              <a:off x="7590941" y="3251413"/>
              <a:ext cx="23970" cy="24856"/>
            </a:xfrm>
            <a:custGeom>
              <a:avLst/>
              <a:gdLst/>
              <a:ahLst/>
              <a:cxnLst/>
              <a:rect l="l" t="t" r="r" b="b"/>
              <a:pathLst>
                <a:path w="487" h="505" extrusionOk="0">
                  <a:moveTo>
                    <a:pt x="414" y="18"/>
                  </a:moveTo>
                  <a:cubicBezTo>
                    <a:pt x="426" y="18"/>
                    <a:pt x="438" y="30"/>
                    <a:pt x="438" y="30"/>
                  </a:cubicBezTo>
                  <a:cubicBezTo>
                    <a:pt x="451" y="42"/>
                    <a:pt x="462" y="55"/>
                    <a:pt x="451" y="66"/>
                  </a:cubicBezTo>
                  <a:cubicBezTo>
                    <a:pt x="329" y="236"/>
                    <a:pt x="219" y="371"/>
                    <a:pt x="86" y="480"/>
                  </a:cubicBezTo>
                  <a:cubicBezTo>
                    <a:pt x="74" y="486"/>
                    <a:pt x="64" y="489"/>
                    <a:pt x="57" y="489"/>
                  </a:cubicBezTo>
                  <a:cubicBezTo>
                    <a:pt x="49" y="489"/>
                    <a:pt x="43" y="486"/>
                    <a:pt x="37" y="480"/>
                  </a:cubicBezTo>
                  <a:cubicBezTo>
                    <a:pt x="25" y="468"/>
                    <a:pt x="13" y="444"/>
                    <a:pt x="37" y="431"/>
                  </a:cubicBezTo>
                  <a:cubicBezTo>
                    <a:pt x="183" y="285"/>
                    <a:pt x="292" y="164"/>
                    <a:pt x="389" y="42"/>
                  </a:cubicBezTo>
                  <a:cubicBezTo>
                    <a:pt x="402" y="30"/>
                    <a:pt x="402" y="18"/>
                    <a:pt x="414" y="18"/>
                  </a:cubicBezTo>
                  <a:close/>
                  <a:moveTo>
                    <a:pt x="414" y="1"/>
                  </a:moveTo>
                  <a:cubicBezTo>
                    <a:pt x="398" y="1"/>
                    <a:pt x="384" y="10"/>
                    <a:pt x="378" y="30"/>
                  </a:cubicBezTo>
                  <a:cubicBezTo>
                    <a:pt x="280" y="152"/>
                    <a:pt x="171" y="273"/>
                    <a:pt x="25" y="419"/>
                  </a:cubicBezTo>
                  <a:cubicBezTo>
                    <a:pt x="0" y="444"/>
                    <a:pt x="0" y="468"/>
                    <a:pt x="13" y="492"/>
                  </a:cubicBezTo>
                  <a:cubicBezTo>
                    <a:pt x="25" y="504"/>
                    <a:pt x="49" y="504"/>
                    <a:pt x="62" y="504"/>
                  </a:cubicBezTo>
                  <a:cubicBezTo>
                    <a:pt x="73" y="504"/>
                    <a:pt x="86" y="504"/>
                    <a:pt x="98" y="492"/>
                  </a:cubicBezTo>
                  <a:cubicBezTo>
                    <a:pt x="232" y="382"/>
                    <a:pt x="341" y="249"/>
                    <a:pt x="462" y="79"/>
                  </a:cubicBezTo>
                  <a:cubicBezTo>
                    <a:pt x="487" y="55"/>
                    <a:pt x="475" y="30"/>
                    <a:pt x="451" y="18"/>
                  </a:cubicBezTo>
                  <a:cubicBezTo>
                    <a:pt x="440" y="7"/>
                    <a:pt x="426"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440;p36">
              <a:extLst>
                <a:ext uri="{FF2B5EF4-FFF2-40B4-BE49-F238E27FC236}">
                  <a16:creationId xmlns:a16="http://schemas.microsoft.com/office/drawing/2014/main" id="{0DC1B3BB-AF03-1237-3EBF-3E056C074E5E}"/>
                </a:ext>
              </a:extLst>
            </p:cNvPr>
            <p:cNvSpPr/>
            <p:nvPr/>
          </p:nvSpPr>
          <p:spPr>
            <a:xfrm>
              <a:off x="7596207" y="3257713"/>
              <a:ext cx="27465" cy="29630"/>
            </a:xfrm>
            <a:custGeom>
              <a:avLst/>
              <a:gdLst/>
              <a:ahLst/>
              <a:cxnLst/>
              <a:rect l="l" t="t" r="r" b="b"/>
              <a:pathLst>
                <a:path w="558" h="602" extrusionOk="0">
                  <a:moveTo>
                    <a:pt x="491" y="0"/>
                  </a:moveTo>
                  <a:cubicBezTo>
                    <a:pt x="482" y="0"/>
                    <a:pt x="473" y="3"/>
                    <a:pt x="465" y="11"/>
                  </a:cubicBezTo>
                  <a:cubicBezTo>
                    <a:pt x="331" y="181"/>
                    <a:pt x="173" y="352"/>
                    <a:pt x="28" y="522"/>
                  </a:cubicBezTo>
                  <a:cubicBezTo>
                    <a:pt x="0" y="558"/>
                    <a:pt x="27" y="601"/>
                    <a:pt x="62" y="601"/>
                  </a:cubicBezTo>
                  <a:cubicBezTo>
                    <a:pt x="74" y="601"/>
                    <a:pt x="88" y="596"/>
                    <a:pt x="100" y="583"/>
                  </a:cubicBezTo>
                  <a:cubicBezTo>
                    <a:pt x="258" y="425"/>
                    <a:pt x="392" y="254"/>
                    <a:pt x="538" y="72"/>
                  </a:cubicBezTo>
                  <a:cubicBezTo>
                    <a:pt x="557" y="43"/>
                    <a:pt x="524" y="0"/>
                    <a:pt x="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441;p36">
              <a:extLst>
                <a:ext uri="{FF2B5EF4-FFF2-40B4-BE49-F238E27FC236}">
                  <a16:creationId xmlns:a16="http://schemas.microsoft.com/office/drawing/2014/main" id="{8DD81F72-9810-933B-751C-F7B4E1ED2F5B}"/>
                </a:ext>
              </a:extLst>
            </p:cNvPr>
            <p:cNvSpPr/>
            <p:nvPr/>
          </p:nvSpPr>
          <p:spPr>
            <a:xfrm>
              <a:off x="7596355" y="3257270"/>
              <a:ext cx="27563" cy="30369"/>
            </a:xfrm>
            <a:custGeom>
              <a:avLst/>
              <a:gdLst/>
              <a:ahLst/>
              <a:cxnLst/>
              <a:rect l="l" t="t" r="r" b="b"/>
              <a:pathLst>
                <a:path w="560" h="617" extrusionOk="0">
                  <a:moveTo>
                    <a:pt x="511" y="20"/>
                  </a:moveTo>
                  <a:cubicBezTo>
                    <a:pt x="535" y="33"/>
                    <a:pt x="535" y="57"/>
                    <a:pt x="523" y="81"/>
                  </a:cubicBezTo>
                  <a:cubicBezTo>
                    <a:pt x="389" y="252"/>
                    <a:pt x="243" y="422"/>
                    <a:pt x="85" y="592"/>
                  </a:cubicBezTo>
                  <a:cubicBezTo>
                    <a:pt x="79" y="598"/>
                    <a:pt x="70" y="601"/>
                    <a:pt x="61" y="601"/>
                  </a:cubicBezTo>
                  <a:cubicBezTo>
                    <a:pt x="52" y="601"/>
                    <a:pt x="43" y="598"/>
                    <a:pt x="36" y="592"/>
                  </a:cubicBezTo>
                  <a:cubicBezTo>
                    <a:pt x="25" y="580"/>
                    <a:pt x="25" y="555"/>
                    <a:pt x="36" y="544"/>
                  </a:cubicBezTo>
                  <a:cubicBezTo>
                    <a:pt x="97" y="458"/>
                    <a:pt x="170" y="385"/>
                    <a:pt x="243" y="300"/>
                  </a:cubicBezTo>
                  <a:cubicBezTo>
                    <a:pt x="316" y="215"/>
                    <a:pt x="401" y="117"/>
                    <a:pt x="474" y="33"/>
                  </a:cubicBezTo>
                  <a:cubicBezTo>
                    <a:pt x="487" y="20"/>
                    <a:pt x="487" y="20"/>
                    <a:pt x="498" y="20"/>
                  </a:cubicBezTo>
                  <a:close/>
                  <a:moveTo>
                    <a:pt x="502" y="0"/>
                  </a:moveTo>
                  <a:cubicBezTo>
                    <a:pt x="491" y="0"/>
                    <a:pt x="476" y="6"/>
                    <a:pt x="462" y="20"/>
                  </a:cubicBezTo>
                  <a:cubicBezTo>
                    <a:pt x="377" y="106"/>
                    <a:pt x="304" y="203"/>
                    <a:pt x="219" y="288"/>
                  </a:cubicBezTo>
                  <a:cubicBezTo>
                    <a:pt x="158" y="373"/>
                    <a:pt x="85" y="446"/>
                    <a:pt x="25" y="531"/>
                  </a:cubicBezTo>
                  <a:cubicBezTo>
                    <a:pt x="0" y="555"/>
                    <a:pt x="12" y="592"/>
                    <a:pt x="25" y="604"/>
                  </a:cubicBezTo>
                  <a:cubicBezTo>
                    <a:pt x="36" y="617"/>
                    <a:pt x="49" y="617"/>
                    <a:pt x="61" y="617"/>
                  </a:cubicBezTo>
                  <a:cubicBezTo>
                    <a:pt x="73" y="617"/>
                    <a:pt x="85" y="617"/>
                    <a:pt x="97" y="604"/>
                  </a:cubicBezTo>
                  <a:cubicBezTo>
                    <a:pt x="255" y="434"/>
                    <a:pt x="401" y="263"/>
                    <a:pt x="535" y="93"/>
                  </a:cubicBezTo>
                  <a:cubicBezTo>
                    <a:pt x="560" y="57"/>
                    <a:pt x="547" y="33"/>
                    <a:pt x="523" y="9"/>
                  </a:cubicBezTo>
                  <a:cubicBezTo>
                    <a:pt x="518" y="3"/>
                    <a:pt x="511" y="0"/>
                    <a:pt x="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442;p36">
              <a:extLst>
                <a:ext uri="{FF2B5EF4-FFF2-40B4-BE49-F238E27FC236}">
                  <a16:creationId xmlns:a16="http://schemas.microsoft.com/office/drawing/2014/main" id="{ABD74664-AE54-3CCC-5910-0CB57E18738F}"/>
                </a:ext>
              </a:extLst>
            </p:cNvPr>
            <p:cNvSpPr/>
            <p:nvPr/>
          </p:nvSpPr>
          <p:spPr>
            <a:xfrm>
              <a:off x="7600982" y="3271446"/>
              <a:ext cx="26726" cy="28449"/>
            </a:xfrm>
            <a:custGeom>
              <a:avLst/>
              <a:gdLst/>
              <a:ahLst/>
              <a:cxnLst/>
              <a:rect l="l" t="t" r="r" b="b"/>
              <a:pathLst>
                <a:path w="543" h="578" extrusionOk="0">
                  <a:moveTo>
                    <a:pt x="479" y="1"/>
                  </a:moveTo>
                  <a:cubicBezTo>
                    <a:pt x="470" y="1"/>
                    <a:pt x="461" y="4"/>
                    <a:pt x="453" y="12"/>
                  </a:cubicBezTo>
                  <a:cubicBezTo>
                    <a:pt x="307" y="170"/>
                    <a:pt x="161" y="329"/>
                    <a:pt x="28" y="499"/>
                  </a:cubicBezTo>
                  <a:cubicBezTo>
                    <a:pt x="0" y="535"/>
                    <a:pt x="27" y="577"/>
                    <a:pt x="62" y="577"/>
                  </a:cubicBezTo>
                  <a:cubicBezTo>
                    <a:pt x="75" y="577"/>
                    <a:pt x="88" y="572"/>
                    <a:pt x="101" y="559"/>
                  </a:cubicBezTo>
                  <a:cubicBezTo>
                    <a:pt x="234" y="402"/>
                    <a:pt x="368" y="231"/>
                    <a:pt x="514" y="73"/>
                  </a:cubicBezTo>
                  <a:cubicBezTo>
                    <a:pt x="542" y="45"/>
                    <a:pt x="512" y="1"/>
                    <a:pt x="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443;p36">
              <a:extLst>
                <a:ext uri="{FF2B5EF4-FFF2-40B4-BE49-F238E27FC236}">
                  <a16:creationId xmlns:a16="http://schemas.microsoft.com/office/drawing/2014/main" id="{D97629E8-8C0C-13A6-6A21-1DD66FADA617}"/>
                </a:ext>
              </a:extLst>
            </p:cNvPr>
            <p:cNvSpPr/>
            <p:nvPr/>
          </p:nvSpPr>
          <p:spPr>
            <a:xfrm>
              <a:off x="7601129" y="3271151"/>
              <a:ext cx="26382" cy="29040"/>
            </a:xfrm>
            <a:custGeom>
              <a:avLst/>
              <a:gdLst/>
              <a:ahLst/>
              <a:cxnLst/>
              <a:rect l="l" t="t" r="r" b="b"/>
              <a:pathLst>
                <a:path w="536" h="590" extrusionOk="0">
                  <a:moveTo>
                    <a:pt x="475" y="16"/>
                  </a:moveTo>
                  <a:cubicBezTo>
                    <a:pt x="485" y="16"/>
                    <a:pt x="492" y="23"/>
                    <a:pt x="499" y="30"/>
                  </a:cubicBezTo>
                  <a:cubicBezTo>
                    <a:pt x="511" y="43"/>
                    <a:pt x="523" y="54"/>
                    <a:pt x="499" y="79"/>
                  </a:cubicBezTo>
                  <a:cubicBezTo>
                    <a:pt x="377" y="213"/>
                    <a:pt x="255" y="359"/>
                    <a:pt x="146" y="492"/>
                  </a:cubicBezTo>
                  <a:lnTo>
                    <a:pt x="85" y="565"/>
                  </a:lnTo>
                  <a:cubicBezTo>
                    <a:pt x="77" y="569"/>
                    <a:pt x="70" y="571"/>
                    <a:pt x="65" y="571"/>
                  </a:cubicBezTo>
                  <a:cubicBezTo>
                    <a:pt x="53" y="571"/>
                    <a:pt x="45" y="565"/>
                    <a:pt x="36" y="565"/>
                  </a:cubicBezTo>
                  <a:cubicBezTo>
                    <a:pt x="25" y="553"/>
                    <a:pt x="25" y="529"/>
                    <a:pt x="36" y="505"/>
                  </a:cubicBezTo>
                  <a:cubicBezTo>
                    <a:pt x="146" y="359"/>
                    <a:pt x="280" y="200"/>
                    <a:pt x="450" y="30"/>
                  </a:cubicBezTo>
                  <a:cubicBezTo>
                    <a:pt x="460" y="20"/>
                    <a:pt x="468" y="16"/>
                    <a:pt x="475" y="16"/>
                  </a:cubicBezTo>
                  <a:close/>
                  <a:moveTo>
                    <a:pt x="479" y="0"/>
                  </a:moveTo>
                  <a:cubicBezTo>
                    <a:pt x="466" y="0"/>
                    <a:pt x="450" y="6"/>
                    <a:pt x="438" y="18"/>
                  </a:cubicBezTo>
                  <a:cubicBezTo>
                    <a:pt x="268" y="200"/>
                    <a:pt x="134" y="346"/>
                    <a:pt x="25" y="492"/>
                  </a:cubicBezTo>
                  <a:cubicBezTo>
                    <a:pt x="0" y="529"/>
                    <a:pt x="12" y="565"/>
                    <a:pt x="36" y="578"/>
                  </a:cubicBezTo>
                  <a:cubicBezTo>
                    <a:pt x="36" y="589"/>
                    <a:pt x="49" y="589"/>
                    <a:pt x="61" y="589"/>
                  </a:cubicBezTo>
                  <a:cubicBezTo>
                    <a:pt x="73" y="589"/>
                    <a:pt x="85" y="589"/>
                    <a:pt x="98" y="578"/>
                  </a:cubicBezTo>
                  <a:lnTo>
                    <a:pt x="158" y="505"/>
                  </a:lnTo>
                  <a:cubicBezTo>
                    <a:pt x="268" y="371"/>
                    <a:pt x="390" y="225"/>
                    <a:pt x="511" y="91"/>
                  </a:cubicBezTo>
                  <a:cubicBezTo>
                    <a:pt x="536" y="67"/>
                    <a:pt x="536" y="30"/>
                    <a:pt x="511" y="18"/>
                  </a:cubicBezTo>
                  <a:cubicBezTo>
                    <a:pt x="505" y="6"/>
                    <a:pt x="493" y="0"/>
                    <a:pt x="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444;p36">
              <a:extLst>
                <a:ext uri="{FF2B5EF4-FFF2-40B4-BE49-F238E27FC236}">
                  <a16:creationId xmlns:a16="http://schemas.microsoft.com/office/drawing/2014/main" id="{9EEEEBD3-C6FD-DD08-6AF6-D4E68C0FF4EE}"/>
                </a:ext>
              </a:extLst>
            </p:cNvPr>
            <p:cNvSpPr/>
            <p:nvPr/>
          </p:nvSpPr>
          <p:spPr>
            <a:xfrm>
              <a:off x="7545263" y="3246589"/>
              <a:ext cx="38884" cy="33814"/>
            </a:xfrm>
            <a:custGeom>
              <a:avLst/>
              <a:gdLst/>
              <a:ahLst/>
              <a:cxnLst/>
              <a:rect l="l" t="t" r="r" b="b"/>
              <a:pathLst>
                <a:path w="790" h="687" extrusionOk="0">
                  <a:moveTo>
                    <a:pt x="721" y="1"/>
                  </a:moveTo>
                  <a:cubicBezTo>
                    <a:pt x="713" y="1"/>
                    <a:pt x="705" y="3"/>
                    <a:pt x="698" y="7"/>
                  </a:cubicBezTo>
                  <a:cubicBezTo>
                    <a:pt x="454" y="189"/>
                    <a:pt x="223" y="383"/>
                    <a:pt x="28" y="615"/>
                  </a:cubicBezTo>
                  <a:cubicBezTo>
                    <a:pt x="0" y="643"/>
                    <a:pt x="31" y="686"/>
                    <a:pt x="63" y="686"/>
                  </a:cubicBezTo>
                  <a:cubicBezTo>
                    <a:pt x="72" y="686"/>
                    <a:pt x="82" y="683"/>
                    <a:pt x="90" y="675"/>
                  </a:cubicBezTo>
                  <a:cubicBezTo>
                    <a:pt x="309" y="469"/>
                    <a:pt x="515" y="262"/>
                    <a:pt x="758" y="80"/>
                  </a:cubicBezTo>
                  <a:cubicBezTo>
                    <a:pt x="789" y="49"/>
                    <a:pt x="760" y="1"/>
                    <a:pt x="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445;p36">
              <a:extLst>
                <a:ext uri="{FF2B5EF4-FFF2-40B4-BE49-F238E27FC236}">
                  <a16:creationId xmlns:a16="http://schemas.microsoft.com/office/drawing/2014/main" id="{A5F3F30E-A691-E52D-08BF-95DC27D2AF58}"/>
                </a:ext>
              </a:extLst>
            </p:cNvPr>
            <p:cNvSpPr/>
            <p:nvPr/>
          </p:nvSpPr>
          <p:spPr>
            <a:xfrm>
              <a:off x="7544869" y="3246245"/>
              <a:ext cx="38933" cy="34799"/>
            </a:xfrm>
            <a:custGeom>
              <a:avLst/>
              <a:gdLst/>
              <a:ahLst/>
              <a:cxnLst/>
              <a:rect l="l" t="t" r="r" b="b"/>
              <a:pathLst>
                <a:path w="791" h="707" extrusionOk="0">
                  <a:moveTo>
                    <a:pt x="730" y="25"/>
                  </a:moveTo>
                  <a:cubicBezTo>
                    <a:pt x="742" y="25"/>
                    <a:pt x="754" y="25"/>
                    <a:pt x="754" y="38"/>
                  </a:cubicBezTo>
                  <a:cubicBezTo>
                    <a:pt x="766" y="50"/>
                    <a:pt x="766" y="62"/>
                    <a:pt x="754" y="74"/>
                  </a:cubicBezTo>
                  <a:cubicBezTo>
                    <a:pt x="547" y="244"/>
                    <a:pt x="341" y="427"/>
                    <a:pt x="85" y="670"/>
                  </a:cubicBezTo>
                  <a:cubicBezTo>
                    <a:pt x="80" y="681"/>
                    <a:pt x="73" y="684"/>
                    <a:pt x="66" y="684"/>
                  </a:cubicBezTo>
                  <a:cubicBezTo>
                    <a:pt x="57" y="684"/>
                    <a:pt x="49" y="677"/>
                    <a:pt x="49" y="670"/>
                  </a:cubicBezTo>
                  <a:cubicBezTo>
                    <a:pt x="36" y="658"/>
                    <a:pt x="25" y="646"/>
                    <a:pt x="36" y="622"/>
                  </a:cubicBezTo>
                  <a:cubicBezTo>
                    <a:pt x="231" y="414"/>
                    <a:pt x="450" y="208"/>
                    <a:pt x="717" y="25"/>
                  </a:cubicBezTo>
                  <a:close/>
                  <a:moveTo>
                    <a:pt x="733" y="0"/>
                  </a:moveTo>
                  <a:cubicBezTo>
                    <a:pt x="724" y="0"/>
                    <a:pt x="715" y="4"/>
                    <a:pt x="706" y="14"/>
                  </a:cubicBezTo>
                  <a:cubicBezTo>
                    <a:pt x="438" y="196"/>
                    <a:pt x="219" y="403"/>
                    <a:pt x="25" y="609"/>
                  </a:cubicBezTo>
                  <a:cubicBezTo>
                    <a:pt x="0" y="633"/>
                    <a:pt x="12" y="670"/>
                    <a:pt x="36" y="682"/>
                  </a:cubicBezTo>
                  <a:cubicBezTo>
                    <a:pt x="36" y="695"/>
                    <a:pt x="49" y="706"/>
                    <a:pt x="73" y="706"/>
                  </a:cubicBezTo>
                  <a:cubicBezTo>
                    <a:pt x="73" y="706"/>
                    <a:pt x="98" y="695"/>
                    <a:pt x="98" y="682"/>
                  </a:cubicBezTo>
                  <a:cubicBezTo>
                    <a:pt x="353" y="439"/>
                    <a:pt x="560" y="257"/>
                    <a:pt x="766" y="87"/>
                  </a:cubicBezTo>
                  <a:cubicBezTo>
                    <a:pt x="790" y="74"/>
                    <a:pt x="790" y="50"/>
                    <a:pt x="766" y="25"/>
                  </a:cubicBezTo>
                  <a:cubicBezTo>
                    <a:pt x="759" y="10"/>
                    <a:pt x="747"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446;p36">
              <a:extLst>
                <a:ext uri="{FF2B5EF4-FFF2-40B4-BE49-F238E27FC236}">
                  <a16:creationId xmlns:a16="http://schemas.microsoft.com/office/drawing/2014/main" id="{07466104-46D9-BA41-6649-3BAE7767EE17}"/>
                </a:ext>
              </a:extLst>
            </p:cNvPr>
            <p:cNvSpPr/>
            <p:nvPr/>
          </p:nvSpPr>
          <p:spPr>
            <a:xfrm>
              <a:off x="7536994" y="3258895"/>
              <a:ext cx="48088" cy="42477"/>
            </a:xfrm>
            <a:custGeom>
              <a:avLst/>
              <a:gdLst/>
              <a:ahLst/>
              <a:cxnLst/>
              <a:rect l="l" t="t" r="r" b="b"/>
              <a:pathLst>
                <a:path w="977" h="863" extrusionOk="0">
                  <a:moveTo>
                    <a:pt x="909" y="0"/>
                  </a:moveTo>
                  <a:cubicBezTo>
                    <a:pt x="899" y="0"/>
                    <a:pt x="888" y="4"/>
                    <a:pt x="877" y="12"/>
                  </a:cubicBezTo>
                  <a:cubicBezTo>
                    <a:pt x="585" y="255"/>
                    <a:pt x="306" y="511"/>
                    <a:pt x="39" y="790"/>
                  </a:cubicBezTo>
                  <a:cubicBezTo>
                    <a:pt x="1" y="819"/>
                    <a:pt x="29" y="862"/>
                    <a:pt x="67" y="862"/>
                  </a:cubicBezTo>
                  <a:cubicBezTo>
                    <a:pt x="77" y="862"/>
                    <a:pt x="89" y="859"/>
                    <a:pt x="99" y="851"/>
                  </a:cubicBezTo>
                  <a:cubicBezTo>
                    <a:pt x="379" y="584"/>
                    <a:pt x="658" y="328"/>
                    <a:pt x="939" y="73"/>
                  </a:cubicBezTo>
                  <a:cubicBezTo>
                    <a:pt x="977" y="44"/>
                    <a:pt x="947" y="0"/>
                    <a:pt x="9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447;p36">
              <a:extLst>
                <a:ext uri="{FF2B5EF4-FFF2-40B4-BE49-F238E27FC236}">
                  <a16:creationId xmlns:a16="http://schemas.microsoft.com/office/drawing/2014/main" id="{DB34F3DB-4C8E-FE4C-FDC0-464A21D41F3E}"/>
                </a:ext>
              </a:extLst>
            </p:cNvPr>
            <p:cNvSpPr/>
            <p:nvPr/>
          </p:nvSpPr>
          <p:spPr>
            <a:xfrm>
              <a:off x="7537043" y="3258452"/>
              <a:ext cx="47940" cy="42920"/>
            </a:xfrm>
            <a:custGeom>
              <a:avLst/>
              <a:gdLst/>
              <a:ahLst/>
              <a:cxnLst/>
              <a:rect l="l" t="t" r="r" b="b"/>
              <a:pathLst>
                <a:path w="974" h="872" extrusionOk="0">
                  <a:moveTo>
                    <a:pt x="913" y="21"/>
                  </a:moveTo>
                  <a:cubicBezTo>
                    <a:pt x="925" y="21"/>
                    <a:pt x="925" y="21"/>
                    <a:pt x="938" y="33"/>
                  </a:cubicBezTo>
                  <a:cubicBezTo>
                    <a:pt x="949" y="45"/>
                    <a:pt x="949" y="57"/>
                    <a:pt x="938" y="69"/>
                  </a:cubicBezTo>
                  <a:cubicBezTo>
                    <a:pt x="670" y="312"/>
                    <a:pt x="390" y="568"/>
                    <a:pt x="135" y="811"/>
                  </a:cubicBezTo>
                  <a:lnTo>
                    <a:pt x="86" y="847"/>
                  </a:lnTo>
                  <a:cubicBezTo>
                    <a:pt x="81" y="858"/>
                    <a:pt x="73" y="862"/>
                    <a:pt x="66" y="862"/>
                  </a:cubicBezTo>
                  <a:cubicBezTo>
                    <a:pt x="55" y="862"/>
                    <a:pt x="44" y="855"/>
                    <a:pt x="38" y="847"/>
                  </a:cubicBezTo>
                  <a:cubicBezTo>
                    <a:pt x="25" y="836"/>
                    <a:pt x="25" y="811"/>
                    <a:pt x="38" y="799"/>
                  </a:cubicBezTo>
                  <a:cubicBezTo>
                    <a:pt x="293" y="544"/>
                    <a:pt x="573" y="288"/>
                    <a:pt x="889" y="21"/>
                  </a:cubicBezTo>
                  <a:close/>
                  <a:moveTo>
                    <a:pt x="911" y="0"/>
                  </a:moveTo>
                  <a:cubicBezTo>
                    <a:pt x="899" y="0"/>
                    <a:pt x="887" y="4"/>
                    <a:pt x="876" y="9"/>
                  </a:cubicBezTo>
                  <a:cubicBezTo>
                    <a:pt x="560" y="264"/>
                    <a:pt x="281" y="531"/>
                    <a:pt x="25" y="787"/>
                  </a:cubicBezTo>
                  <a:cubicBezTo>
                    <a:pt x="1" y="811"/>
                    <a:pt x="13" y="847"/>
                    <a:pt x="25" y="860"/>
                  </a:cubicBezTo>
                  <a:cubicBezTo>
                    <a:pt x="38" y="872"/>
                    <a:pt x="49" y="872"/>
                    <a:pt x="62" y="872"/>
                  </a:cubicBezTo>
                  <a:cubicBezTo>
                    <a:pt x="74" y="872"/>
                    <a:pt x="86" y="872"/>
                    <a:pt x="98" y="860"/>
                  </a:cubicBezTo>
                  <a:lnTo>
                    <a:pt x="147" y="823"/>
                  </a:lnTo>
                  <a:cubicBezTo>
                    <a:pt x="403" y="580"/>
                    <a:pt x="670" y="325"/>
                    <a:pt x="949" y="82"/>
                  </a:cubicBezTo>
                  <a:cubicBezTo>
                    <a:pt x="974" y="69"/>
                    <a:pt x="962" y="33"/>
                    <a:pt x="949" y="21"/>
                  </a:cubicBezTo>
                  <a:cubicBezTo>
                    <a:pt x="943" y="6"/>
                    <a:pt x="927" y="0"/>
                    <a:pt x="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448;p36">
              <a:extLst>
                <a:ext uri="{FF2B5EF4-FFF2-40B4-BE49-F238E27FC236}">
                  <a16:creationId xmlns:a16="http://schemas.microsoft.com/office/drawing/2014/main" id="{9150F700-A2F0-F643-F312-E30CC3C9DEDB}"/>
                </a:ext>
              </a:extLst>
            </p:cNvPr>
            <p:cNvSpPr/>
            <p:nvPr/>
          </p:nvSpPr>
          <p:spPr>
            <a:xfrm>
              <a:off x="7546444" y="3276319"/>
              <a:ext cx="35832" cy="29827"/>
            </a:xfrm>
            <a:custGeom>
              <a:avLst/>
              <a:gdLst/>
              <a:ahLst/>
              <a:cxnLst/>
              <a:rect l="l" t="t" r="r" b="b"/>
              <a:pathLst>
                <a:path w="728" h="606" extrusionOk="0">
                  <a:moveTo>
                    <a:pt x="676" y="1"/>
                  </a:moveTo>
                  <a:cubicBezTo>
                    <a:pt x="668" y="1"/>
                    <a:pt x="659" y="4"/>
                    <a:pt x="649" y="11"/>
                  </a:cubicBezTo>
                  <a:cubicBezTo>
                    <a:pt x="430" y="168"/>
                    <a:pt x="223" y="339"/>
                    <a:pt x="29" y="533"/>
                  </a:cubicBezTo>
                  <a:cubicBezTo>
                    <a:pt x="0" y="562"/>
                    <a:pt x="31" y="605"/>
                    <a:pt x="70" y="605"/>
                  </a:cubicBezTo>
                  <a:cubicBezTo>
                    <a:pt x="80" y="605"/>
                    <a:pt x="91" y="602"/>
                    <a:pt x="102" y="594"/>
                  </a:cubicBezTo>
                  <a:cubicBezTo>
                    <a:pt x="285" y="412"/>
                    <a:pt x="491" y="241"/>
                    <a:pt x="698" y="84"/>
                  </a:cubicBezTo>
                  <a:cubicBezTo>
                    <a:pt x="727" y="54"/>
                    <a:pt x="709" y="1"/>
                    <a:pt x="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449;p36">
              <a:extLst>
                <a:ext uri="{FF2B5EF4-FFF2-40B4-BE49-F238E27FC236}">
                  <a16:creationId xmlns:a16="http://schemas.microsoft.com/office/drawing/2014/main" id="{019DD46F-07BE-5A92-FCA5-C7719D50B529}"/>
                </a:ext>
              </a:extLst>
            </p:cNvPr>
            <p:cNvSpPr/>
            <p:nvPr/>
          </p:nvSpPr>
          <p:spPr>
            <a:xfrm>
              <a:off x="7546641" y="3275827"/>
              <a:ext cx="35389" cy="30959"/>
            </a:xfrm>
            <a:custGeom>
              <a:avLst/>
              <a:gdLst/>
              <a:ahLst/>
              <a:cxnLst/>
              <a:rect l="l" t="t" r="r" b="b"/>
              <a:pathLst>
                <a:path w="719" h="629" extrusionOk="0">
                  <a:moveTo>
                    <a:pt x="670" y="15"/>
                  </a:moveTo>
                  <a:cubicBezTo>
                    <a:pt x="682" y="15"/>
                    <a:pt x="694" y="24"/>
                    <a:pt x="694" y="32"/>
                  </a:cubicBezTo>
                  <a:cubicBezTo>
                    <a:pt x="706" y="45"/>
                    <a:pt x="706" y="69"/>
                    <a:pt x="681" y="81"/>
                  </a:cubicBezTo>
                  <a:cubicBezTo>
                    <a:pt x="462" y="251"/>
                    <a:pt x="256" y="434"/>
                    <a:pt x="86" y="592"/>
                  </a:cubicBezTo>
                  <a:cubicBezTo>
                    <a:pt x="81" y="602"/>
                    <a:pt x="73" y="606"/>
                    <a:pt x="65" y="606"/>
                  </a:cubicBezTo>
                  <a:cubicBezTo>
                    <a:pt x="55" y="606"/>
                    <a:pt x="44" y="599"/>
                    <a:pt x="37" y="592"/>
                  </a:cubicBezTo>
                  <a:cubicBezTo>
                    <a:pt x="25" y="580"/>
                    <a:pt x="13" y="567"/>
                    <a:pt x="37" y="543"/>
                  </a:cubicBezTo>
                  <a:cubicBezTo>
                    <a:pt x="208" y="373"/>
                    <a:pt x="402" y="203"/>
                    <a:pt x="657" y="21"/>
                  </a:cubicBezTo>
                  <a:cubicBezTo>
                    <a:pt x="661" y="17"/>
                    <a:pt x="666" y="15"/>
                    <a:pt x="670" y="15"/>
                  </a:cubicBezTo>
                  <a:close/>
                  <a:moveTo>
                    <a:pt x="674" y="0"/>
                  </a:moveTo>
                  <a:cubicBezTo>
                    <a:pt x="665" y="0"/>
                    <a:pt x="655" y="3"/>
                    <a:pt x="645" y="8"/>
                  </a:cubicBezTo>
                  <a:cubicBezTo>
                    <a:pt x="389" y="191"/>
                    <a:pt x="195" y="361"/>
                    <a:pt x="25" y="531"/>
                  </a:cubicBezTo>
                  <a:cubicBezTo>
                    <a:pt x="0" y="556"/>
                    <a:pt x="0" y="592"/>
                    <a:pt x="25" y="604"/>
                  </a:cubicBezTo>
                  <a:cubicBezTo>
                    <a:pt x="37" y="616"/>
                    <a:pt x="49" y="629"/>
                    <a:pt x="62" y="629"/>
                  </a:cubicBezTo>
                  <a:cubicBezTo>
                    <a:pt x="73" y="629"/>
                    <a:pt x="86" y="616"/>
                    <a:pt x="98" y="616"/>
                  </a:cubicBezTo>
                  <a:cubicBezTo>
                    <a:pt x="268" y="458"/>
                    <a:pt x="475" y="264"/>
                    <a:pt x="694" y="105"/>
                  </a:cubicBezTo>
                  <a:cubicBezTo>
                    <a:pt x="718" y="81"/>
                    <a:pt x="718" y="45"/>
                    <a:pt x="706" y="21"/>
                  </a:cubicBezTo>
                  <a:cubicBezTo>
                    <a:pt x="699" y="6"/>
                    <a:pt x="687"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450;p36">
              <a:extLst>
                <a:ext uri="{FF2B5EF4-FFF2-40B4-BE49-F238E27FC236}">
                  <a16:creationId xmlns:a16="http://schemas.microsoft.com/office/drawing/2014/main" id="{6CA994D6-B550-4B76-A1E6-466B29185ECC}"/>
                </a:ext>
              </a:extLst>
            </p:cNvPr>
            <p:cNvSpPr/>
            <p:nvPr/>
          </p:nvSpPr>
          <p:spPr>
            <a:xfrm>
              <a:off x="7609399" y="3280700"/>
              <a:ext cx="23626" cy="21854"/>
            </a:xfrm>
            <a:custGeom>
              <a:avLst/>
              <a:gdLst/>
              <a:ahLst/>
              <a:cxnLst/>
              <a:rect l="l" t="t" r="r" b="b"/>
              <a:pathLst>
                <a:path w="480" h="444" extrusionOk="0">
                  <a:moveTo>
                    <a:pt x="423" y="1"/>
                  </a:moveTo>
                  <a:cubicBezTo>
                    <a:pt x="412" y="1"/>
                    <a:pt x="401" y="6"/>
                    <a:pt x="392" y="19"/>
                  </a:cubicBezTo>
                  <a:cubicBezTo>
                    <a:pt x="282" y="141"/>
                    <a:pt x="160" y="262"/>
                    <a:pt x="39" y="371"/>
                  </a:cubicBezTo>
                  <a:cubicBezTo>
                    <a:pt x="1" y="400"/>
                    <a:pt x="30" y="444"/>
                    <a:pt x="68" y="444"/>
                  </a:cubicBezTo>
                  <a:cubicBezTo>
                    <a:pt x="78" y="444"/>
                    <a:pt x="90" y="440"/>
                    <a:pt x="100" y="432"/>
                  </a:cubicBezTo>
                  <a:cubicBezTo>
                    <a:pt x="222" y="323"/>
                    <a:pt x="343" y="201"/>
                    <a:pt x="452" y="79"/>
                  </a:cubicBezTo>
                  <a:cubicBezTo>
                    <a:pt x="480" y="43"/>
                    <a:pt x="453"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451;p36">
              <a:extLst>
                <a:ext uri="{FF2B5EF4-FFF2-40B4-BE49-F238E27FC236}">
                  <a16:creationId xmlns:a16="http://schemas.microsoft.com/office/drawing/2014/main" id="{9D9F51CE-70AA-733A-22A7-3B0F40DB9CAA}"/>
                </a:ext>
              </a:extLst>
            </p:cNvPr>
            <p:cNvSpPr/>
            <p:nvPr/>
          </p:nvSpPr>
          <p:spPr>
            <a:xfrm>
              <a:off x="7609497" y="3280306"/>
              <a:ext cx="24019" cy="22887"/>
            </a:xfrm>
            <a:custGeom>
              <a:avLst/>
              <a:gdLst/>
              <a:ahLst/>
              <a:cxnLst/>
              <a:rect l="l" t="t" r="r" b="b"/>
              <a:pathLst>
                <a:path w="488" h="465" extrusionOk="0">
                  <a:moveTo>
                    <a:pt x="426" y="14"/>
                  </a:moveTo>
                  <a:lnTo>
                    <a:pt x="439" y="27"/>
                  </a:lnTo>
                  <a:cubicBezTo>
                    <a:pt x="463" y="39"/>
                    <a:pt x="463" y="63"/>
                    <a:pt x="450" y="76"/>
                  </a:cubicBezTo>
                  <a:cubicBezTo>
                    <a:pt x="329" y="222"/>
                    <a:pt x="207" y="331"/>
                    <a:pt x="85" y="440"/>
                  </a:cubicBezTo>
                  <a:cubicBezTo>
                    <a:pt x="82" y="444"/>
                    <a:pt x="78" y="445"/>
                    <a:pt x="73" y="445"/>
                  </a:cubicBezTo>
                  <a:cubicBezTo>
                    <a:pt x="61" y="445"/>
                    <a:pt x="46" y="437"/>
                    <a:pt x="37" y="428"/>
                  </a:cubicBezTo>
                  <a:cubicBezTo>
                    <a:pt x="25" y="416"/>
                    <a:pt x="25" y="403"/>
                    <a:pt x="37" y="392"/>
                  </a:cubicBezTo>
                  <a:cubicBezTo>
                    <a:pt x="147" y="295"/>
                    <a:pt x="280" y="160"/>
                    <a:pt x="402" y="27"/>
                  </a:cubicBezTo>
                  <a:cubicBezTo>
                    <a:pt x="414" y="14"/>
                    <a:pt x="414" y="14"/>
                    <a:pt x="426" y="14"/>
                  </a:cubicBezTo>
                  <a:close/>
                  <a:moveTo>
                    <a:pt x="420" y="0"/>
                  </a:moveTo>
                  <a:cubicBezTo>
                    <a:pt x="410" y="0"/>
                    <a:pt x="400" y="4"/>
                    <a:pt x="390" y="14"/>
                  </a:cubicBezTo>
                  <a:cubicBezTo>
                    <a:pt x="268" y="149"/>
                    <a:pt x="134" y="282"/>
                    <a:pt x="25" y="379"/>
                  </a:cubicBezTo>
                  <a:cubicBezTo>
                    <a:pt x="1" y="392"/>
                    <a:pt x="12" y="428"/>
                    <a:pt x="25" y="440"/>
                  </a:cubicBezTo>
                  <a:cubicBezTo>
                    <a:pt x="37" y="452"/>
                    <a:pt x="49" y="465"/>
                    <a:pt x="61" y="465"/>
                  </a:cubicBezTo>
                  <a:cubicBezTo>
                    <a:pt x="74" y="465"/>
                    <a:pt x="85" y="465"/>
                    <a:pt x="98" y="452"/>
                  </a:cubicBezTo>
                  <a:cubicBezTo>
                    <a:pt x="220" y="343"/>
                    <a:pt x="341" y="233"/>
                    <a:pt x="463" y="87"/>
                  </a:cubicBezTo>
                  <a:cubicBezTo>
                    <a:pt x="487" y="63"/>
                    <a:pt x="475" y="27"/>
                    <a:pt x="450" y="14"/>
                  </a:cubicBezTo>
                  <a:cubicBezTo>
                    <a:pt x="443" y="8"/>
                    <a:pt x="432" y="0"/>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452;p36">
              <a:extLst>
                <a:ext uri="{FF2B5EF4-FFF2-40B4-BE49-F238E27FC236}">
                  <a16:creationId xmlns:a16="http://schemas.microsoft.com/office/drawing/2014/main" id="{605D1619-EDB2-463E-5757-89E028D3AB29}"/>
                </a:ext>
              </a:extLst>
            </p:cNvPr>
            <p:cNvSpPr/>
            <p:nvPr/>
          </p:nvSpPr>
          <p:spPr>
            <a:xfrm>
              <a:off x="7737621" y="3002646"/>
              <a:ext cx="5414" cy="32338"/>
            </a:xfrm>
            <a:custGeom>
              <a:avLst/>
              <a:gdLst/>
              <a:ahLst/>
              <a:cxnLst/>
              <a:rect l="l" t="t" r="r" b="b"/>
              <a:pathLst>
                <a:path w="110" h="657" extrusionOk="0">
                  <a:moveTo>
                    <a:pt x="65" y="0"/>
                  </a:moveTo>
                  <a:cubicBezTo>
                    <a:pt x="43" y="0"/>
                    <a:pt x="18" y="12"/>
                    <a:pt x="12" y="37"/>
                  </a:cubicBezTo>
                  <a:cubicBezTo>
                    <a:pt x="12" y="231"/>
                    <a:pt x="0" y="426"/>
                    <a:pt x="0" y="620"/>
                  </a:cubicBezTo>
                  <a:cubicBezTo>
                    <a:pt x="0" y="645"/>
                    <a:pt x="21" y="657"/>
                    <a:pt x="44" y="657"/>
                  </a:cubicBezTo>
                  <a:cubicBezTo>
                    <a:pt x="67" y="657"/>
                    <a:pt x="91" y="645"/>
                    <a:pt x="98" y="620"/>
                  </a:cubicBezTo>
                  <a:cubicBezTo>
                    <a:pt x="98" y="426"/>
                    <a:pt x="98" y="231"/>
                    <a:pt x="109" y="37"/>
                  </a:cubicBezTo>
                  <a:cubicBezTo>
                    <a:pt x="109" y="12"/>
                    <a:pt x="88"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453;p36">
              <a:extLst>
                <a:ext uri="{FF2B5EF4-FFF2-40B4-BE49-F238E27FC236}">
                  <a16:creationId xmlns:a16="http://schemas.microsoft.com/office/drawing/2014/main" id="{8221D4A9-8FA5-FD79-64C6-09B7A8B1EB2E}"/>
                </a:ext>
              </a:extLst>
            </p:cNvPr>
            <p:cNvSpPr/>
            <p:nvPr/>
          </p:nvSpPr>
          <p:spPr>
            <a:xfrm>
              <a:off x="7737621" y="3002055"/>
              <a:ext cx="5414" cy="33568"/>
            </a:xfrm>
            <a:custGeom>
              <a:avLst/>
              <a:gdLst/>
              <a:ahLst/>
              <a:cxnLst/>
              <a:rect l="l" t="t" r="r" b="b"/>
              <a:pathLst>
                <a:path w="110" h="682" extrusionOk="0">
                  <a:moveTo>
                    <a:pt x="61" y="24"/>
                  </a:moveTo>
                  <a:cubicBezTo>
                    <a:pt x="85" y="24"/>
                    <a:pt x="98" y="37"/>
                    <a:pt x="98" y="49"/>
                  </a:cubicBezTo>
                  <a:lnTo>
                    <a:pt x="98" y="170"/>
                  </a:lnTo>
                  <a:cubicBezTo>
                    <a:pt x="98" y="316"/>
                    <a:pt x="85" y="475"/>
                    <a:pt x="85" y="632"/>
                  </a:cubicBezTo>
                  <a:cubicBezTo>
                    <a:pt x="85" y="645"/>
                    <a:pt x="61" y="657"/>
                    <a:pt x="49" y="657"/>
                  </a:cubicBezTo>
                  <a:cubicBezTo>
                    <a:pt x="25" y="657"/>
                    <a:pt x="12" y="645"/>
                    <a:pt x="12" y="632"/>
                  </a:cubicBezTo>
                  <a:cubicBezTo>
                    <a:pt x="12" y="475"/>
                    <a:pt x="25" y="316"/>
                    <a:pt x="25" y="170"/>
                  </a:cubicBezTo>
                  <a:lnTo>
                    <a:pt x="25" y="49"/>
                  </a:lnTo>
                  <a:cubicBezTo>
                    <a:pt x="25" y="24"/>
                    <a:pt x="49" y="24"/>
                    <a:pt x="61" y="24"/>
                  </a:cubicBezTo>
                  <a:close/>
                  <a:moveTo>
                    <a:pt x="61" y="0"/>
                  </a:moveTo>
                  <a:cubicBezTo>
                    <a:pt x="36" y="0"/>
                    <a:pt x="12" y="24"/>
                    <a:pt x="12" y="49"/>
                  </a:cubicBezTo>
                  <a:lnTo>
                    <a:pt x="0" y="170"/>
                  </a:lnTo>
                  <a:lnTo>
                    <a:pt x="0" y="632"/>
                  </a:lnTo>
                  <a:cubicBezTo>
                    <a:pt x="0" y="657"/>
                    <a:pt x="25" y="681"/>
                    <a:pt x="49" y="681"/>
                  </a:cubicBezTo>
                  <a:cubicBezTo>
                    <a:pt x="73" y="681"/>
                    <a:pt x="98" y="657"/>
                    <a:pt x="98" y="632"/>
                  </a:cubicBezTo>
                  <a:cubicBezTo>
                    <a:pt x="109" y="475"/>
                    <a:pt x="109" y="316"/>
                    <a:pt x="109" y="170"/>
                  </a:cubicBezTo>
                  <a:lnTo>
                    <a:pt x="109" y="49"/>
                  </a:lnTo>
                  <a:cubicBezTo>
                    <a:pt x="109" y="24"/>
                    <a:pt x="8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454;p36">
              <a:extLst>
                <a:ext uri="{FF2B5EF4-FFF2-40B4-BE49-F238E27FC236}">
                  <a16:creationId xmlns:a16="http://schemas.microsoft.com/office/drawing/2014/main" id="{B3601C11-71A9-77A7-1D71-0E9C6B675FA7}"/>
                </a:ext>
              </a:extLst>
            </p:cNvPr>
            <p:cNvSpPr/>
            <p:nvPr/>
          </p:nvSpPr>
          <p:spPr>
            <a:xfrm>
              <a:off x="7744463" y="3003237"/>
              <a:ext cx="8121" cy="69351"/>
            </a:xfrm>
            <a:custGeom>
              <a:avLst/>
              <a:gdLst/>
              <a:ahLst/>
              <a:cxnLst/>
              <a:rect l="l" t="t" r="r" b="b"/>
              <a:pathLst>
                <a:path w="165" h="1409" extrusionOk="0">
                  <a:moveTo>
                    <a:pt x="86" y="1"/>
                  </a:moveTo>
                  <a:cubicBezTo>
                    <a:pt x="65" y="1"/>
                    <a:pt x="43" y="13"/>
                    <a:pt x="43" y="37"/>
                  </a:cubicBezTo>
                  <a:cubicBezTo>
                    <a:pt x="32" y="487"/>
                    <a:pt x="32" y="925"/>
                    <a:pt x="7" y="1362"/>
                  </a:cubicBezTo>
                  <a:cubicBezTo>
                    <a:pt x="1" y="1393"/>
                    <a:pt x="22" y="1408"/>
                    <a:pt x="45" y="1408"/>
                  </a:cubicBezTo>
                  <a:cubicBezTo>
                    <a:pt x="68" y="1408"/>
                    <a:pt x="92" y="1393"/>
                    <a:pt x="92" y="1362"/>
                  </a:cubicBezTo>
                  <a:cubicBezTo>
                    <a:pt x="129" y="925"/>
                    <a:pt x="165" y="475"/>
                    <a:pt x="129" y="37"/>
                  </a:cubicBezTo>
                  <a:cubicBezTo>
                    <a:pt x="129" y="13"/>
                    <a:pt x="107"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455;p36">
              <a:extLst>
                <a:ext uri="{FF2B5EF4-FFF2-40B4-BE49-F238E27FC236}">
                  <a16:creationId xmlns:a16="http://schemas.microsoft.com/office/drawing/2014/main" id="{0380CECB-D51F-FE96-FCF3-5AE3939B3F1C}"/>
                </a:ext>
              </a:extLst>
            </p:cNvPr>
            <p:cNvSpPr/>
            <p:nvPr/>
          </p:nvSpPr>
          <p:spPr>
            <a:xfrm>
              <a:off x="7744168" y="3002646"/>
              <a:ext cx="8417" cy="70680"/>
            </a:xfrm>
            <a:custGeom>
              <a:avLst/>
              <a:gdLst/>
              <a:ahLst/>
              <a:cxnLst/>
              <a:rect l="l" t="t" r="r" b="b"/>
              <a:pathLst>
                <a:path w="171" h="1436" extrusionOk="0">
                  <a:moveTo>
                    <a:pt x="86" y="25"/>
                  </a:moveTo>
                  <a:cubicBezTo>
                    <a:pt x="111" y="25"/>
                    <a:pt x="122" y="37"/>
                    <a:pt x="122" y="49"/>
                  </a:cubicBezTo>
                  <a:cubicBezTo>
                    <a:pt x="159" y="499"/>
                    <a:pt x="135" y="949"/>
                    <a:pt x="98" y="1374"/>
                  </a:cubicBezTo>
                  <a:cubicBezTo>
                    <a:pt x="86" y="1399"/>
                    <a:pt x="62" y="1411"/>
                    <a:pt x="49" y="1411"/>
                  </a:cubicBezTo>
                  <a:cubicBezTo>
                    <a:pt x="38" y="1411"/>
                    <a:pt x="13" y="1399"/>
                    <a:pt x="13" y="1374"/>
                  </a:cubicBezTo>
                  <a:cubicBezTo>
                    <a:pt x="38" y="1120"/>
                    <a:pt x="38" y="839"/>
                    <a:pt x="49" y="584"/>
                  </a:cubicBezTo>
                  <a:cubicBezTo>
                    <a:pt x="49" y="414"/>
                    <a:pt x="49" y="231"/>
                    <a:pt x="62" y="49"/>
                  </a:cubicBezTo>
                  <a:cubicBezTo>
                    <a:pt x="62" y="25"/>
                    <a:pt x="74" y="25"/>
                    <a:pt x="86" y="25"/>
                  </a:cubicBezTo>
                  <a:close/>
                  <a:moveTo>
                    <a:pt x="86" y="1"/>
                  </a:moveTo>
                  <a:cubicBezTo>
                    <a:pt x="74" y="1"/>
                    <a:pt x="38" y="25"/>
                    <a:pt x="38" y="49"/>
                  </a:cubicBezTo>
                  <a:cubicBezTo>
                    <a:pt x="38" y="231"/>
                    <a:pt x="25" y="414"/>
                    <a:pt x="25" y="584"/>
                  </a:cubicBezTo>
                  <a:cubicBezTo>
                    <a:pt x="25" y="839"/>
                    <a:pt x="13" y="1107"/>
                    <a:pt x="1" y="1374"/>
                  </a:cubicBezTo>
                  <a:cubicBezTo>
                    <a:pt x="1" y="1411"/>
                    <a:pt x="25" y="1423"/>
                    <a:pt x="49" y="1436"/>
                  </a:cubicBezTo>
                  <a:cubicBezTo>
                    <a:pt x="74" y="1436"/>
                    <a:pt x="111" y="1411"/>
                    <a:pt x="111" y="1374"/>
                  </a:cubicBezTo>
                  <a:cubicBezTo>
                    <a:pt x="147" y="949"/>
                    <a:pt x="171" y="499"/>
                    <a:pt x="147" y="49"/>
                  </a:cubicBezTo>
                  <a:cubicBezTo>
                    <a:pt x="147" y="25"/>
                    <a:pt x="111"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456;p36">
              <a:extLst>
                <a:ext uri="{FF2B5EF4-FFF2-40B4-BE49-F238E27FC236}">
                  <a16:creationId xmlns:a16="http://schemas.microsoft.com/office/drawing/2014/main" id="{0D2E9353-5B0E-0126-2E10-7BF05B6B9391}"/>
                </a:ext>
              </a:extLst>
            </p:cNvPr>
            <p:cNvSpPr/>
            <p:nvPr/>
          </p:nvSpPr>
          <p:spPr>
            <a:xfrm>
              <a:off x="7734028" y="3291922"/>
              <a:ext cx="6005" cy="95536"/>
            </a:xfrm>
            <a:custGeom>
              <a:avLst/>
              <a:gdLst/>
              <a:ahLst/>
              <a:cxnLst/>
              <a:rect l="l" t="t" r="r" b="b"/>
              <a:pathLst>
                <a:path w="122" h="1941" extrusionOk="0">
                  <a:moveTo>
                    <a:pt x="55" y="1"/>
                  </a:moveTo>
                  <a:cubicBezTo>
                    <a:pt x="33" y="1"/>
                    <a:pt x="12" y="16"/>
                    <a:pt x="12" y="46"/>
                  </a:cubicBezTo>
                  <a:cubicBezTo>
                    <a:pt x="0" y="667"/>
                    <a:pt x="0" y="1275"/>
                    <a:pt x="12" y="1894"/>
                  </a:cubicBezTo>
                  <a:cubicBezTo>
                    <a:pt x="18" y="1925"/>
                    <a:pt x="43" y="1940"/>
                    <a:pt x="65" y="1940"/>
                  </a:cubicBezTo>
                  <a:cubicBezTo>
                    <a:pt x="88" y="1940"/>
                    <a:pt x="109" y="1925"/>
                    <a:pt x="109" y="1894"/>
                  </a:cubicBezTo>
                  <a:cubicBezTo>
                    <a:pt x="122" y="1275"/>
                    <a:pt x="109" y="667"/>
                    <a:pt x="98" y="46"/>
                  </a:cubicBezTo>
                  <a:cubicBezTo>
                    <a:pt x="98" y="16"/>
                    <a:pt x="76"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457;p36">
              <a:extLst>
                <a:ext uri="{FF2B5EF4-FFF2-40B4-BE49-F238E27FC236}">
                  <a16:creationId xmlns:a16="http://schemas.microsoft.com/office/drawing/2014/main" id="{BD2E6997-C681-0BD4-7238-D7F03B022D82}"/>
                </a:ext>
              </a:extLst>
            </p:cNvPr>
            <p:cNvSpPr/>
            <p:nvPr/>
          </p:nvSpPr>
          <p:spPr>
            <a:xfrm>
              <a:off x="7733388" y="3291775"/>
              <a:ext cx="6645" cy="95831"/>
            </a:xfrm>
            <a:custGeom>
              <a:avLst/>
              <a:gdLst/>
              <a:ahLst/>
              <a:cxnLst/>
              <a:rect l="l" t="t" r="r" b="b"/>
              <a:pathLst>
                <a:path w="135" h="1947" extrusionOk="0">
                  <a:moveTo>
                    <a:pt x="62" y="13"/>
                  </a:moveTo>
                  <a:cubicBezTo>
                    <a:pt x="86" y="13"/>
                    <a:pt x="98" y="25"/>
                    <a:pt x="98" y="49"/>
                  </a:cubicBezTo>
                  <a:cubicBezTo>
                    <a:pt x="111" y="621"/>
                    <a:pt x="122" y="1265"/>
                    <a:pt x="111" y="1897"/>
                  </a:cubicBezTo>
                  <a:cubicBezTo>
                    <a:pt x="111" y="1922"/>
                    <a:pt x="98" y="1934"/>
                    <a:pt x="74" y="1934"/>
                  </a:cubicBezTo>
                  <a:cubicBezTo>
                    <a:pt x="62" y="1934"/>
                    <a:pt x="38" y="1922"/>
                    <a:pt x="38" y="1897"/>
                  </a:cubicBezTo>
                  <a:cubicBezTo>
                    <a:pt x="25" y="1265"/>
                    <a:pt x="25" y="621"/>
                    <a:pt x="38" y="49"/>
                  </a:cubicBezTo>
                  <a:cubicBezTo>
                    <a:pt x="38" y="25"/>
                    <a:pt x="49" y="13"/>
                    <a:pt x="62" y="13"/>
                  </a:cubicBezTo>
                  <a:close/>
                  <a:moveTo>
                    <a:pt x="62" y="0"/>
                  </a:moveTo>
                  <a:cubicBezTo>
                    <a:pt x="38" y="0"/>
                    <a:pt x="13" y="13"/>
                    <a:pt x="13" y="49"/>
                  </a:cubicBezTo>
                  <a:cubicBezTo>
                    <a:pt x="13" y="621"/>
                    <a:pt x="1" y="1265"/>
                    <a:pt x="25" y="1897"/>
                  </a:cubicBezTo>
                  <a:cubicBezTo>
                    <a:pt x="25" y="1934"/>
                    <a:pt x="49" y="1946"/>
                    <a:pt x="74" y="1946"/>
                  </a:cubicBezTo>
                  <a:cubicBezTo>
                    <a:pt x="98" y="1946"/>
                    <a:pt x="135" y="1934"/>
                    <a:pt x="135" y="1897"/>
                  </a:cubicBezTo>
                  <a:cubicBezTo>
                    <a:pt x="135" y="1265"/>
                    <a:pt x="135" y="621"/>
                    <a:pt x="122" y="49"/>
                  </a:cubicBezTo>
                  <a:cubicBezTo>
                    <a:pt x="122" y="13"/>
                    <a:pt x="98"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458;p36">
              <a:extLst>
                <a:ext uri="{FF2B5EF4-FFF2-40B4-BE49-F238E27FC236}">
                  <a16:creationId xmlns:a16="http://schemas.microsoft.com/office/drawing/2014/main" id="{B1B2012F-DB43-0AE5-5753-B7BA3A502A40}"/>
                </a:ext>
              </a:extLst>
            </p:cNvPr>
            <p:cNvSpPr/>
            <p:nvPr/>
          </p:nvSpPr>
          <p:spPr>
            <a:xfrm>
              <a:off x="7741756" y="3339224"/>
              <a:ext cx="5463" cy="47054"/>
            </a:xfrm>
            <a:custGeom>
              <a:avLst/>
              <a:gdLst/>
              <a:ahLst/>
              <a:cxnLst/>
              <a:rect l="l" t="t" r="r" b="b"/>
              <a:pathLst>
                <a:path w="111" h="956" extrusionOk="0">
                  <a:moveTo>
                    <a:pt x="44" y="0"/>
                  </a:moveTo>
                  <a:cubicBezTo>
                    <a:pt x="22" y="0"/>
                    <a:pt x="1" y="15"/>
                    <a:pt x="1" y="46"/>
                  </a:cubicBezTo>
                  <a:cubicBezTo>
                    <a:pt x="1" y="338"/>
                    <a:pt x="1" y="617"/>
                    <a:pt x="25" y="909"/>
                  </a:cubicBezTo>
                  <a:cubicBezTo>
                    <a:pt x="25" y="940"/>
                    <a:pt x="47" y="955"/>
                    <a:pt x="68" y="955"/>
                  </a:cubicBezTo>
                  <a:cubicBezTo>
                    <a:pt x="89" y="955"/>
                    <a:pt x="111" y="940"/>
                    <a:pt x="111" y="909"/>
                  </a:cubicBezTo>
                  <a:cubicBezTo>
                    <a:pt x="111" y="617"/>
                    <a:pt x="98" y="338"/>
                    <a:pt x="87" y="46"/>
                  </a:cubicBezTo>
                  <a:cubicBezTo>
                    <a:pt x="87" y="15"/>
                    <a:pt x="65"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459;p36">
              <a:extLst>
                <a:ext uri="{FF2B5EF4-FFF2-40B4-BE49-F238E27FC236}">
                  <a16:creationId xmlns:a16="http://schemas.microsoft.com/office/drawing/2014/main" id="{C3ECEFF6-0101-EB86-7520-7E700AED9555}"/>
                </a:ext>
              </a:extLst>
            </p:cNvPr>
            <p:cNvSpPr/>
            <p:nvPr/>
          </p:nvSpPr>
          <p:spPr>
            <a:xfrm>
              <a:off x="7741215" y="3339077"/>
              <a:ext cx="6595" cy="47940"/>
            </a:xfrm>
            <a:custGeom>
              <a:avLst/>
              <a:gdLst/>
              <a:ahLst/>
              <a:cxnLst/>
              <a:rect l="l" t="t" r="r" b="b"/>
              <a:pathLst>
                <a:path w="134" h="974" extrusionOk="0">
                  <a:moveTo>
                    <a:pt x="49" y="12"/>
                  </a:moveTo>
                  <a:cubicBezTo>
                    <a:pt x="73" y="12"/>
                    <a:pt x="85" y="25"/>
                    <a:pt x="85" y="49"/>
                  </a:cubicBezTo>
                  <a:cubicBezTo>
                    <a:pt x="98" y="98"/>
                    <a:pt x="98" y="158"/>
                    <a:pt x="98" y="207"/>
                  </a:cubicBezTo>
                  <a:cubicBezTo>
                    <a:pt x="109" y="438"/>
                    <a:pt x="109" y="682"/>
                    <a:pt x="109" y="912"/>
                  </a:cubicBezTo>
                  <a:cubicBezTo>
                    <a:pt x="109" y="936"/>
                    <a:pt x="98" y="949"/>
                    <a:pt x="85" y="949"/>
                  </a:cubicBezTo>
                  <a:cubicBezTo>
                    <a:pt x="61" y="949"/>
                    <a:pt x="36" y="936"/>
                    <a:pt x="36" y="912"/>
                  </a:cubicBezTo>
                  <a:cubicBezTo>
                    <a:pt x="25" y="682"/>
                    <a:pt x="25" y="438"/>
                    <a:pt x="25" y="207"/>
                  </a:cubicBezTo>
                  <a:lnTo>
                    <a:pt x="25" y="49"/>
                  </a:lnTo>
                  <a:cubicBezTo>
                    <a:pt x="25" y="25"/>
                    <a:pt x="36" y="12"/>
                    <a:pt x="49" y="12"/>
                  </a:cubicBezTo>
                  <a:close/>
                  <a:moveTo>
                    <a:pt x="49" y="0"/>
                  </a:moveTo>
                  <a:cubicBezTo>
                    <a:pt x="25" y="0"/>
                    <a:pt x="0" y="12"/>
                    <a:pt x="0" y="49"/>
                  </a:cubicBezTo>
                  <a:lnTo>
                    <a:pt x="0" y="207"/>
                  </a:lnTo>
                  <a:cubicBezTo>
                    <a:pt x="12" y="438"/>
                    <a:pt x="12" y="682"/>
                    <a:pt x="25" y="912"/>
                  </a:cubicBezTo>
                  <a:cubicBezTo>
                    <a:pt x="25" y="949"/>
                    <a:pt x="49" y="973"/>
                    <a:pt x="85" y="973"/>
                  </a:cubicBezTo>
                  <a:cubicBezTo>
                    <a:pt x="109" y="961"/>
                    <a:pt x="134" y="949"/>
                    <a:pt x="134" y="912"/>
                  </a:cubicBezTo>
                  <a:cubicBezTo>
                    <a:pt x="134" y="682"/>
                    <a:pt x="122" y="438"/>
                    <a:pt x="109" y="207"/>
                  </a:cubicBezTo>
                  <a:lnTo>
                    <a:pt x="109" y="49"/>
                  </a:lnTo>
                  <a:cubicBezTo>
                    <a:pt x="109" y="12"/>
                    <a:pt x="85"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460;p36">
              <a:extLst>
                <a:ext uri="{FF2B5EF4-FFF2-40B4-BE49-F238E27FC236}">
                  <a16:creationId xmlns:a16="http://schemas.microsoft.com/office/drawing/2014/main" id="{DEA3A072-8176-5947-678F-4A8070C34D2A}"/>
                </a:ext>
              </a:extLst>
            </p:cNvPr>
            <p:cNvSpPr/>
            <p:nvPr/>
          </p:nvSpPr>
          <p:spPr>
            <a:xfrm>
              <a:off x="7686726" y="3365410"/>
              <a:ext cx="79047" cy="6842"/>
            </a:xfrm>
            <a:custGeom>
              <a:avLst/>
              <a:gdLst/>
              <a:ahLst/>
              <a:cxnLst/>
              <a:rect l="l" t="t" r="r" b="b"/>
              <a:pathLst>
                <a:path w="1606" h="139" extrusionOk="0">
                  <a:moveTo>
                    <a:pt x="61" y="1"/>
                  </a:moveTo>
                  <a:cubicBezTo>
                    <a:pt x="0" y="1"/>
                    <a:pt x="13" y="85"/>
                    <a:pt x="61" y="98"/>
                  </a:cubicBezTo>
                  <a:cubicBezTo>
                    <a:pt x="434" y="125"/>
                    <a:pt x="807" y="139"/>
                    <a:pt x="1174" y="139"/>
                  </a:cubicBezTo>
                  <a:cubicBezTo>
                    <a:pt x="1299" y="139"/>
                    <a:pt x="1422" y="137"/>
                    <a:pt x="1545" y="134"/>
                  </a:cubicBezTo>
                  <a:cubicBezTo>
                    <a:pt x="1602" y="134"/>
                    <a:pt x="1605" y="48"/>
                    <a:pt x="1555" y="48"/>
                  </a:cubicBezTo>
                  <a:cubicBezTo>
                    <a:pt x="1552" y="48"/>
                    <a:pt x="1549" y="48"/>
                    <a:pt x="1545" y="49"/>
                  </a:cubicBezTo>
                  <a:cubicBezTo>
                    <a:pt x="1059" y="49"/>
                    <a:pt x="560" y="37"/>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461;p36">
              <a:extLst>
                <a:ext uri="{FF2B5EF4-FFF2-40B4-BE49-F238E27FC236}">
                  <a16:creationId xmlns:a16="http://schemas.microsoft.com/office/drawing/2014/main" id="{7DACDB8C-DD35-FBF4-EAAA-49FD40A1370C}"/>
                </a:ext>
              </a:extLst>
            </p:cNvPr>
            <p:cNvSpPr/>
            <p:nvPr/>
          </p:nvSpPr>
          <p:spPr>
            <a:xfrm>
              <a:off x="7687317" y="3365410"/>
              <a:ext cx="78457" cy="7235"/>
            </a:xfrm>
            <a:custGeom>
              <a:avLst/>
              <a:gdLst/>
              <a:ahLst/>
              <a:cxnLst/>
              <a:rect l="l" t="t" r="r" b="b"/>
              <a:pathLst>
                <a:path w="1594" h="147" extrusionOk="0">
                  <a:moveTo>
                    <a:pt x="49" y="12"/>
                  </a:moveTo>
                  <a:cubicBezTo>
                    <a:pt x="406" y="40"/>
                    <a:pt x="770" y="54"/>
                    <a:pt x="1151" y="54"/>
                  </a:cubicBezTo>
                  <a:cubicBezTo>
                    <a:pt x="1276" y="54"/>
                    <a:pt x="1404" y="52"/>
                    <a:pt x="1533" y="49"/>
                  </a:cubicBezTo>
                  <a:lnTo>
                    <a:pt x="1545" y="49"/>
                  </a:lnTo>
                  <a:cubicBezTo>
                    <a:pt x="1557" y="49"/>
                    <a:pt x="1569" y="74"/>
                    <a:pt x="1569" y="85"/>
                  </a:cubicBezTo>
                  <a:cubicBezTo>
                    <a:pt x="1569" y="98"/>
                    <a:pt x="1557" y="122"/>
                    <a:pt x="1533" y="122"/>
                  </a:cubicBezTo>
                  <a:cubicBezTo>
                    <a:pt x="1416" y="125"/>
                    <a:pt x="1297" y="127"/>
                    <a:pt x="1176" y="127"/>
                  </a:cubicBezTo>
                  <a:cubicBezTo>
                    <a:pt x="811" y="127"/>
                    <a:pt x="434" y="113"/>
                    <a:pt x="49" y="85"/>
                  </a:cubicBezTo>
                  <a:cubicBezTo>
                    <a:pt x="25" y="85"/>
                    <a:pt x="12" y="61"/>
                    <a:pt x="12" y="49"/>
                  </a:cubicBezTo>
                  <a:cubicBezTo>
                    <a:pt x="12" y="25"/>
                    <a:pt x="25" y="12"/>
                    <a:pt x="49" y="12"/>
                  </a:cubicBezTo>
                  <a:close/>
                  <a:moveTo>
                    <a:pt x="49" y="1"/>
                  </a:moveTo>
                  <a:cubicBezTo>
                    <a:pt x="12" y="1"/>
                    <a:pt x="1" y="25"/>
                    <a:pt x="1" y="37"/>
                  </a:cubicBezTo>
                  <a:cubicBezTo>
                    <a:pt x="1" y="74"/>
                    <a:pt x="12" y="98"/>
                    <a:pt x="49" y="98"/>
                  </a:cubicBezTo>
                  <a:cubicBezTo>
                    <a:pt x="414" y="134"/>
                    <a:pt x="766" y="147"/>
                    <a:pt x="1120" y="147"/>
                  </a:cubicBezTo>
                  <a:cubicBezTo>
                    <a:pt x="1266" y="147"/>
                    <a:pt x="1399" y="147"/>
                    <a:pt x="1533" y="134"/>
                  </a:cubicBezTo>
                  <a:cubicBezTo>
                    <a:pt x="1569" y="134"/>
                    <a:pt x="1593" y="110"/>
                    <a:pt x="1593" y="85"/>
                  </a:cubicBezTo>
                  <a:cubicBezTo>
                    <a:pt x="1593" y="61"/>
                    <a:pt x="1569" y="37"/>
                    <a:pt x="1545" y="37"/>
                  </a:cubicBezTo>
                  <a:lnTo>
                    <a:pt x="1533" y="37"/>
                  </a:lnTo>
                  <a:cubicBezTo>
                    <a:pt x="1401" y="40"/>
                    <a:pt x="1271" y="41"/>
                    <a:pt x="1143" y="41"/>
                  </a:cubicBezTo>
                  <a:cubicBezTo>
                    <a:pt x="765" y="41"/>
                    <a:pt x="404" y="27"/>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462;p36">
              <a:extLst>
                <a:ext uri="{FF2B5EF4-FFF2-40B4-BE49-F238E27FC236}">
                  <a16:creationId xmlns:a16="http://schemas.microsoft.com/office/drawing/2014/main" id="{E7A87ECA-625B-93B5-3F04-58BE6637709E}"/>
                </a:ext>
              </a:extLst>
            </p:cNvPr>
            <p:cNvSpPr/>
            <p:nvPr/>
          </p:nvSpPr>
          <p:spPr>
            <a:xfrm>
              <a:off x="7419747" y="2998019"/>
              <a:ext cx="4824" cy="25496"/>
            </a:xfrm>
            <a:custGeom>
              <a:avLst/>
              <a:gdLst/>
              <a:ahLst/>
              <a:cxnLst/>
              <a:rect l="l" t="t" r="r" b="b"/>
              <a:pathLst>
                <a:path w="98" h="518" extrusionOk="0">
                  <a:moveTo>
                    <a:pt x="55" y="0"/>
                  </a:moveTo>
                  <a:cubicBezTo>
                    <a:pt x="34" y="0"/>
                    <a:pt x="13" y="15"/>
                    <a:pt x="13" y="46"/>
                  </a:cubicBezTo>
                  <a:cubicBezTo>
                    <a:pt x="0" y="192"/>
                    <a:pt x="0" y="325"/>
                    <a:pt x="0" y="471"/>
                  </a:cubicBezTo>
                  <a:cubicBezTo>
                    <a:pt x="0" y="502"/>
                    <a:pt x="21" y="517"/>
                    <a:pt x="43" y="517"/>
                  </a:cubicBezTo>
                  <a:cubicBezTo>
                    <a:pt x="64" y="517"/>
                    <a:pt x="86" y="502"/>
                    <a:pt x="86" y="471"/>
                  </a:cubicBezTo>
                  <a:cubicBezTo>
                    <a:pt x="86" y="325"/>
                    <a:pt x="97" y="192"/>
                    <a:pt x="97" y="46"/>
                  </a:cubicBezTo>
                  <a:cubicBezTo>
                    <a:pt x="97" y="15"/>
                    <a:pt x="7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463;p36">
              <a:extLst>
                <a:ext uri="{FF2B5EF4-FFF2-40B4-BE49-F238E27FC236}">
                  <a16:creationId xmlns:a16="http://schemas.microsoft.com/office/drawing/2014/main" id="{796069EB-E68E-4F3B-9D8F-82C926A0050F}"/>
                </a:ext>
              </a:extLst>
            </p:cNvPr>
            <p:cNvSpPr/>
            <p:nvPr/>
          </p:nvSpPr>
          <p:spPr>
            <a:xfrm>
              <a:off x="7419157" y="2997872"/>
              <a:ext cx="6054" cy="25742"/>
            </a:xfrm>
            <a:custGeom>
              <a:avLst/>
              <a:gdLst/>
              <a:ahLst/>
              <a:cxnLst/>
              <a:rect l="l" t="t" r="r" b="b"/>
              <a:pathLst>
                <a:path w="123" h="523" extrusionOk="0">
                  <a:moveTo>
                    <a:pt x="61" y="12"/>
                  </a:moveTo>
                  <a:cubicBezTo>
                    <a:pt x="85" y="12"/>
                    <a:pt x="98" y="25"/>
                    <a:pt x="98" y="49"/>
                  </a:cubicBezTo>
                  <a:lnTo>
                    <a:pt x="98" y="158"/>
                  </a:lnTo>
                  <a:cubicBezTo>
                    <a:pt x="98" y="255"/>
                    <a:pt x="85" y="365"/>
                    <a:pt x="85" y="474"/>
                  </a:cubicBezTo>
                  <a:cubicBezTo>
                    <a:pt x="85" y="499"/>
                    <a:pt x="73" y="511"/>
                    <a:pt x="49" y="511"/>
                  </a:cubicBezTo>
                  <a:cubicBezTo>
                    <a:pt x="36" y="511"/>
                    <a:pt x="25" y="499"/>
                    <a:pt x="25" y="474"/>
                  </a:cubicBezTo>
                  <a:lnTo>
                    <a:pt x="25" y="158"/>
                  </a:lnTo>
                  <a:lnTo>
                    <a:pt x="36" y="49"/>
                  </a:lnTo>
                  <a:cubicBezTo>
                    <a:pt x="36" y="25"/>
                    <a:pt x="49" y="12"/>
                    <a:pt x="61" y="12"/>
                  </a:cubicBezTo>
                  <a:close/>
                  <a:moveTo>
                    <a:pt x="73" y="0"/>
                  </a:moveTo>
                  <a:cubicBezTo>
                    <a:pt x="36" y="0"/>
                    <a:pt x="12" y="12"/>
                    <a:pt x="12" y="49"/>
                  </a:cubicBezTo>
                  <a:lnTo>
                    <a:pt x="12" y="158"/>
                  </a:lnTo>
                  <a:cubicBezTo>
                    <a:pt x="12" y="255"/>
                    <a:pt x="0" y="365"/>
                    <a:pt x="0" y="474"/>
                  </a:cubicBezTo>
                  <a:cubicBezTo>
                    <a:pt x="0" y="511"/>
                    <a:pt x="25" y="523"/>
                    <a:pt x="49" y="523"/>
                  </a:cubicBezTo>
                  <a:cubicBezTo>
                    <a:pt x="73" y="523"/>
                    <a:pt x="98" y="511"/>
                    <a:pt x="109" y="474"/>
                  </a:cubicBezTo>
                  <a:lnTo>
                    <a:pt x="109" y="158"/>
                  </a:lnTo>
                  <a:lnTo>
                    <a:pt x="122" y="49"/>
                  </a:lnTo>
                  <a:cubicBezTo>
                    <a:pt x="122" y="12"/>
                    <a:pt x="98"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464;p36">
              <a:extLst>
                <a:ext uri="{FF2B5EF4-FFF2-40B4-BE49-F238E27FC236}">
                  <a16:creationId xmlns:a16="http://schemas.microsoft.com/office/drawing/2014/main" id="{523C008F-8045-4BD4-8A32-4EC19730771B}"/>
                </a:ext>
              </a:extLst>
            </p:cNvPr>
            <p:cNvSpPr/>
            <p:nvPr/>
          </p:nvSpPr>
          <p:spPr>
            <a:xfrm>
              <a:off x="7429001" y="2999201"/>
              <a:ext cx="6940" cy="58424"/>
            </a:xfrm>
            <a:custGeom>
              <a:avLst/>
              <a:gdLst/>
              <a:ahLst/>
              <a:cxnLst/>
              <a:rect l="l" t="t" r="r" b="b"/>
              <a:pathLst>
                <a:path w="141" h="1187" extrusionOk="0">
                  <a:moveTo>
                    <a:pt x="57" y="0"/>
                  </a:moveTo>
                  <a:cubicBezTo>
                    <a:pt x="38" y="0"/>
                    <a:pt x="19" y="16"/>
                    <a:pt x="19" y="46"/>
                  </a:cubicBezTo>
                  <a:cubicBezTo>
                    <a:pt x="31" y="411"/>
                    <a:pt x="31" y="776"/>
                    <a:pt x="7" y="1141"/>
                  </a:cubicBezTo>
                  <a:cubicBezTo>
                    <a:pt x="1" y="1171"/>
                    <a:pt x="22" y="1186"/>
                    <a:pt x="45" y="1186"/>
                  </a:cubicBezTo>
                  <a:cubicBezTo>
                    <a:pt x="68" y="1186"/>
                    <a:pt x="92" y="1171"/>
                    <a:pt x="92" y="1141"/>
                  </a:cubicBezTo>
                  <a:cubicBezTo>
                    <a:pt x="128" y="776"/>
                    <a:pt x="141" y="411"/>
                    <a:pt x="104" y="46"/>
                  </a:cubicBezTo>
                  <a:cubicBezTo>
                    <a:pt x="98" y="16"/>
                    <a:pt x="77"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465;p36">
              <a:extLst>
                <a:ext uri="{FF2B5EF4-FFF2-40B4-BE49-F238E27FC236}">
                  <a16:creationId xmlns:a16="http://schemas.microsoft.com/office/drawing/2014/main" id="{824983D0-8009-7843-B636-A04170374DE9}"/>
                </a:ext>
              </a:extLst>
            </p:cNvPr>
            <p:cNvSpPr/>
            <p:nvPr/>
          </p:nvSpPr>
          <p:spPr>
            <a:xfrm>
              <a:off x="7428706" y="2998462"/>
              <a:ext cx="7235" cy="59310"/>
            </a:xfrm>
            <a:custGeom>
              <a:avLst/>
              <a:gdLst/>
              <a:ahLst/>
              <a:cxnLst/>
              <a:rect l="l" t="t" r="r" b="b"/>
              <a:pathLst>
                <a:path w="147" h="1205" extrusionOk="0">
                  <a:moveTo>
                    <a:pt x="61" y="24"/>
                  </a:moveTo>
                  <a:cubicBezTo>
                    <a:pt x="74" y="24"/>
                    <a:pt x="98" y="37"/>
                    <a:pt x="98" y="61"/>
                  </a:cubicBezTo>
                  <a:cubicBezTo>
                    <a:pt x="134" y="402"/>
                    <a:pt x="134" y="767"/>
                    <a:pt x="86" y="1156"/>
                  </a:cubicBezTo>
                  <a:cubicBezTo>
                    <a:pt x="86" y="1180"/>
                    <a:pt x="61" y="1192"/>
                    <a:pt x="50" y="1192"/>
                  </a:cubicBezTo>
                  <a:cubicBezTo>
                    <a:pt x="37" y="1192"/>
                    <a:pt x="13" y="1180"/>
                    <a:pt x="25" y="1156"/>
                  </a:cubicBezTo>
                  <a:cubicBezTo>
                    <a:pt x="50" y="815"/>
                    <a:pt x="50" y="462"/>
                    <a:pt x="37" y="61"/>
                  </a:cubicBezTo>
                  <a:cubicBezTo>
                    <a:pt x="25" y="37"/>
                    <a:pt x="50" y="24"/>
                    <a:pt x="61" y="24"/>
                  </a:cubicBezTo>
                  <a:close/>
                  <a:moveTo>
                    <a:pt x="61" y="0"/>
                  </a:moveTo>
                  <a:cubicBezTo>
                    <a:pt x="37" y="13"/>
                    <a:pt x="13" y="24"/>
                    <a:pt x="13" y="61"/>
                  </a:cubicBezTo>
                  <a:cubicBezTo>
                    <a:pt x="37" y="462"/>
                    <a:pt x="25" y="815"/>
                    <a:pt x="1" y="1156"/>
                  </a:cubicBezTo>
                  <a:cubicBezTo>
                    <a:pt x="1" y="1192"/>
                    <a:pt x="25" y="1205"/>
                    <a:pt x="50" y="1205"/>
                  </a:cubicBezTo>
                  <a:cubicBezTo>
                    <a:pt x="74" y="1205"/>
                    <a:pt x="110" y="1192"/>
                    <a:pt x="110" y="1156"/>
                  </a:cubicBezTo>
                  <a:cubicBezTo>
                    <a:pt x="147" y="767"/>
                    <a:pt x="147" y="402"/>
                    <a:pt x="123" y="49"/>
                  </a:cubicBezTo>
                  <a:cubicBezTo>
                    <a:pt x="110" y="24"/>
                    <a:pt x="86"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466;p36">
              <a:extLst>
                <a:ext uri="{FF2B5EF4-FFF2-40B4-BE49-F238E27FC236}">
                  <a16:creationId xmlns:a16="http://schemas.microsoft.com/office/drawing/2014/main" id="{07657115-454B-9101-C57C-8DAB89B66A83}"/>
                </a:ext>
              </a:extLst>
            </p:cNvPr>
            <p:cNvSpPr/>
            <p:nvPr/>
          </p:nvSpPr>
          <p:spPr>
            <a:xfrm>
              <a:off x="7396416" y="2971538"/>
              <a:ext cx="372940" cy="415909"/>
            </a:xfrm>
            <a:custGeom>
              <a:avLst/>
              <a:gdLst/>
              <a:ahLst/>
              <a:cxnLst/>
              <a:rect l="l" t="t" r="r" b="b"/>
              <a:pathLst>
                <a:path w="7577" h="8450" extrusionOk="0">
                  <a:moveTo>
                    <a:pt x="3672" y="108"/>
                  </a:moveTo>
                  <a:cubicBezTo>
                    <a:pt x="3870" y="108"/>
                    <a:pt x="4061" y="241"/>
                    <a:pt x="4123" y="425"/>
                  </a:cubicBezTo>
                  <a:cubicBezTo>
                    <a:pt x="4220" y="730"/>
                    <a:pt x="4038" y="1009"/>
                    <a:pt x="3722" y="1022"/>
                  </a:cubicBezTo>
                  <a:cubicBezTo>
                    <a:pt x="3527" y="1022"/>
                    <a:pt x="3344" y="925"/>
                    <a:pt x="3284" y="766"/>
                  </a:cubicBezTo>
                  <a:cubicBezTo>
                    <a:pt x="3260" y="742"/>
                    <a:pt x="3247" y="717"/>
                    <a:pt x="3235" y="681"/>
                  </a:cubicBezTo>
                  <a:lnTo>
                    <a:pt x="3247" y="681"/>
                  </a:lnTo>
                  <a:cubicBezTo>
                    <a:pt x="3235" y="657"/>
                    <a:pt x="3235" y="644"/>
                    <a:pt x="3235" y="620"/>
                  </a:cubicBezTo>
                  <a:cubicBezTo>
                    <a:pt x="3235" y="608"/>
                    <a:pt x="3223" y="596"/>
                    <a:pt x="3223" y="584"/>
                  </a:cubicBezTo>
                  <a:lnTo>
                    <a:pt x="3223" y="571"/>
                  </a:lnTo>
                  <a:cubicBezTo>
                    <a:pt x="3211" y="523"/>
                    <a:pt x="3223" y="474"/>
                    <a:pt x="3260" y="438"/>
                  </a:cubicBezTo>
                  <a:cubicBezTo>
                    <a:pt x="3308" y="292"/>
                    <a:pt x="3417" y="171"/>
                    <a:pt x="3563" y="122"/>
                  </a:cubicBezTo>
                  <a:cubicBezTo>
                    <a:pt x="3599" y="112"/>
                    <a:pt x="3636" y="108"/>
                    <a:pt x="3672" y="108"/>
                  </a:cubicBezTo>
                  <a:close/>
                  <a:moveTo>
                    <a:pt x="688" y="615"/>
                  </a:moveTo>
                  <a:cubicBezTo>
                    <a:pt x="1130" y="615"/>
                    <a:pt x="1580" y="660"/>
                    <a:pt x="2019" y="669"/>
                  </a:cubicBezTo>
                  <a:cubicBezTo>
                    <a:pt x="2396" y="669"/>
                    <a:pt x="2760" y="681"/>
                    <a:pt x="3138" y="681"/>
                  </a:cubicBezTo>
                  <a:cubicBezTo>
                    <a:pt x="3131" y="955"/>
                    <a:pt x="3421" y="1127"/>
                    <a:pt x="3709" y="1127"/>
                  </a:cubicBezTo>
                  <a:cubicBezTo>
                    <a:pt x="3958" y="1127"/>
                    <a:pt x="4206" y="998"/>
                    <a:pt x="4257" y="693"/>
                  </a:cubicBezTo>
                  <a:cubicBezTo>
                    <a:pt x="4798" y="699"/>
                    <a:pt x="5339" y="712"/>
                    <a:pt x="5879" y="712"/>
                  </a:cubicBezTo>
                  <a:cubicBezTo>
                    <a:pt x="6418" y="712"/>
                    <a:pt x="6957" y="699"/>
                    <a:pt x="7492" y="657"/>
                  </a:cubicBezTo>
                  <a:lnTo>
                    <a:pt x="7492" y="657"/>
                  </a:lnTo>
                  <a:cubicBezTo>
                    <a:pt x="7382" y="3198"/>
                    <a:pt x="7248" y="5801"/>
                    <a:pt x="7406" y="8343"/>
                  </a:cubicBezTo>
                  <a:cubicBezTo>
                    <a:pt x="7200" y="8349"/>
                    <a:pt x="6995" y="8352"/>
                    <a:pt x="6789" y="8352"/>
                  </a:cubicBezTo>
                  <a:cubicBezTo>
                    <a:pt x="5778" y="8352"/>
                    <a:pt x="4766" y="8288"/>
                    <a:pt x="3746" y="8257"/>
                  </a:cubicBezTo>
                  <a:cubicBezTo>
                    <a:pt x="3384" y="8250"/>
                    <a:pt x="3022" y="8246"/>
                    <a:pt x="2661" y="8246"/>
                  </a:cubicBezTo>
                  <a:cubicBezTo>
                    <a:pt x="1818" y="8246"/>
                    <a:pt x="976" y="8268"/>
                    <a:pt x="134" y="8319"/>
                  </a:cubicBezTo>
                  <a:cubicBezTo>
                    <a:pt x="207" y="7054"/>
                    <a:pt x="98" y="5777"/>
                    <a:pt x="122" y="4500"/>
                  </a:cubicBezTo>
                  <a:cubicBezTo>
                    <a:pt x="146" y="3223"/>
                    <a:pt x="255" y="1934"/>
                    <a:pt x="146" y="644"/>
                  </a:cubicBezTo>
                  <a:cubicBezTo>
                    <a:pt x="324" y="623"/>
                    <a:pt x="506" y="615"/>
                    <a:pt x="688" y="615"/>
                  </a:cubicBezTo>
                  <a:close/>
                  <a:moveTo>
                    <a:pt x="3685" y="0"/>
                  </a:moveTo>
                  <a:cubicBezTo>
                    <a:pt x="3369" y="0"/>
                    <a:pt x="3125" y="280"/>
                    <a:pt x="3138" y="596"/>
                  </a:cubicBezTo>
                  <a:cubicBezTo>
                    <a:pt x="2760" y="584"/>
                    <a:pt x="2384" y="584"/>
                    <a:pt x="2019" y="584"/>
                  </a:cubicBezTo>
                  <a:cubicBezTo>
                    <a:pt x="1581" y="575"/>
                    <a:pt x="1126" y="530"/>
                    <a:pt x="678" y="530"/>
                  </a:cubicBezTo>
                  <a:cubicBezTo>
                    <a:pt x="490" y="530"/>
                    <a:pt x="305" y="538"/>
                    <a:pt x="122" y="560"/>
                  </a:cubicBezTo>
                  <a:cubicBezTo>
                    <a:pt x="109" y="560"/>
                    <a:pt x="98" y="571"/>
                    <a:pt x="98" y="571"/>
                  </a:cubicBezTo>
                  <a:cubicBezTo>
                    <a:pt x="73" y="571"/>
                    <a:pt x="61" y="584"/>
                    <a:pt x="61" y="608"/>
                  </a:cubicBezTo>
                  <a:cubicBezTo>
                    <a:pt x="134" y="1909"/>
                    <a:pt x="61" y="3211"/>
                    <a:pt x="25" y="4500"/>
                  </a:cubicBezTo>
                  <a:cubicBezTo>
                    <a:pt x="0" y="5789"/>
                    <a:pt x="122" y="7066"/>
                    <a:pt x="36" y="8355"/>
                  </a:cubicBezTo>
                  <a:cubicBezTo>
                    <a:pt x="25" y="8379"/>
                    <a:pt x="36" y="8416"/>
                    <a:pt x="73" y="8416"/>
                  </a:cubicBezTo>
                  <a:cubicBezTo>
                    <a:pt x="964" y="8372"/>
                    <a:pt x="1849" y="8340"/>
                    <a:pt x="2737" y="8340"/>
                  </a:cubicBezTo>
                  <a:cubicBezTo>
                    <a:pt x="3073" y="8340"/>
                    <a:pt x="3409" y="8345"/>
                    <a:pt x="3746" y="8355"/>
                  </a:cubicBezTo>
                  <a:cubicBezTo>
                    <a:pt x="4777" y="8385"/>
                    <a:pt x="5799" y="8449"/>
                    <a:pt x="6826" y="8449"/>
                  </a:cubicBezTo>
                  <a:cubicBezTo>
                    <a:pt x="7035" y="8449"/>
                    <a:pt x="7245" y="8446"/>
                    <a:pt x="7455" y="8440"/>
                  </a:cubicBezTo>
                  <a:cubicBezTo>
                    <a:pt x="7492" y="8440"/>
                    <a:pt x="7503" y="8416"/>
                    <a:pt x="7503" y="8392"/>
                  </a:cubicBezTo>
                  <a:lnTo>
                    <a:pt x="7503" y="8367"/>
                  </a:lnTo>
                  <a:cubicBezTo>
                    <a:pt x="7333" y="5777"/>
                    <a:pt x="7552" y="3174"/>
                    <a:pt x="7576" y="584"/>
                  </a:cubicBezTo>
                  <a:cubicBezTo>
                    <a:pt x="7576" y="560"/>
                    <a:pt x="7552" y="547"/>
                    <a:pt x="7528" y="547"/>
                  </a:cubicBezTo>
                  <a:cubicBezTo>
                    <a:pt x="6963" y="605"/>
                    <a:pt x="6394" y="622"/>
                    <a:pt x="5826" y="622"/>
                  </a:cubicBezTo>
                  <a:cubicBezTo>
                    <a:pt x="5306" y="622"/>
                    <a:pt x="4786" y="607"/>
                    <a:pt x="4268" y="596"/>
                  </a:cubicBezTo>
                  <a:lnTo>
                    <a:pt x="4268" y="584"/>
                  </a:lnTo>
                  <a:cubicBezTo>
                    <a:pt x="4268" y="268"/>
                    <a:pt x="4001" y="0"/>
                    <a:pt x="3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467;p36">
              <a:extLst>
                <a:ext uri="{FF2B5EF4-FFF2-40B4-BE49-F238E27FC236}">
                  <a16:creationId xmlns:a16="http://schemas.microsoft.com/office/drawing/2014/main" id="{C5E92A6D-A5FD-CA86-C05C-38FA801C8FB7}"/>
                </a:ext>
              </a:extLst>
            </p:cNvPr>
            <p:cNvSpPr/>
            <p:nvPr/>
          </p:nvSpPr>
          <p:spPr>
            <a:xfrm>
              <a:off x="7396958" y="2970898"/>
              <a:ext cx="372989" cy="416697"/>
            </a:xfrm>
            <a:custGeom>
              <a:avLst/>
              <a:gdLst/>
              <a:ahLst/>
              <a:cxnLst/>
              <a:rect l="l" t="t" r="r" b="b"/>
              <a:pathLst>
                <a:path w="7578" h="8466" extrusionOk="0">
                  <a:moveTo>
                    <a:pt x="3673" y="132"/>
                  </a:moveTo>
                  <a:cubicBezTo>
                    <a:pt x="3858" y="132"/>
                    <a:pt x="4039" y="255"/>
                    <a:pt x="4100" y="438"/>
                  </a:cubicBezTo>
                  <a:cubicBezTo>
                    <a:pt x="4148" y="584"/>
                    <a:pt x="4136" y="730"/>
                    <a:pt x="4051" y="840"/>
                  </a:cubicBezTo>
                  <a:cubicBezTo>
                    <a:pt x="3978" y="949"/>
                    <a:pt x="3857" y="1011"/>
                    <a:pt x="3711" y="1022"/>
                  </a:cubicBezTo>
                  <a:cubicBezTo>
                    <a:pt x="3516" y="1022"/>
                    <a:pt x="3333" y="925"/>
                    <a:pt x="3273" y="779"/>
                  </a:cubicBezTo>
                  <a:lnTo>
                    <a:pt x="3236" y="706"/>
                  </a:lnTo>
                  <a:lnTo>
                    <a:pt x="3249" y="706"/>
                  </a:lnTo>
                  <a:lnTo>
                    <a:pt x="3249" y="694"/>
                  </a:lnTo>
                  <a:cubicBezTo>
                    <a:pt x="3236" y="670"/>
                    <a:pt x="3236" y="657"/>
                    <a:pt x="3224" y="633"/>
                  </a:cubicBezTo>
                  <a:lnTo>
                    <a:pt x="3224" y="621"/>
                  </a:lnTo>
                  <a:lnTo>
                    <a:pt x="3224" y="597"/>
                  </a:lnTo>
                  <a:lnTo>
                    <a:pt x="3224" y="584"/>
                  </a:lnTo>
                  <a:cubicBezTo>
                    <a:pt x="3212" y="536"/>
                    <a:pt x="3224" y="500"/>
                    <a:pt x="3249" y="451"/>
                  </a:cubicBezTo>
                  <a:cubicBezTo>
                    <a:pt x="3309" y="305"/>
                    <a:pt x="3419" y="184"/>
                    <a:pt x="3565" y="147"/>
                  </a:cubicBezTo>
                  <a:cubicBezTo>
                    <a:pt x="3600" y="137"/>
                    <a:pt x="3637" y="132"/>
                    <a:pt x="3673" y="132"/>
                  </a:cubicBezTo>
                  <a:close/>
                  <a:moveTo>
                    <a:pt x="3668" y="120"/>
                  </a:moveTo>
                  <a:cubicBezTo>
                    <a:pt x="3629" y="120"/>
                    <a:pt x="3590" y="125"/>
                    <a:pt x="3552" y="135"/>
                  </a:cubicBezTo>
                  <a:cubicBezTo>
                    <a:pt x="3406" y="171"/>
                    <a:pt x="3285" y="293"/>
                    <a:pt x="3236" y="451"/>
                  </a:cubicBezTo>
                  <a:cubicBezTo>
                    <a:pt x="3200" y="487"/>
                    <a:pt x="3187" y="536"/>
                    <a:pt x="3212" y="584"/>
                  </a:cubicBezTo>
                  <a:lnTo>
                    <a:pt x="3212" y="597"/>
                  </a:lnTo>
                  <a:lnTo>
                    <a:pt x="3212" y="621"/>
                  </a:lnTo>
                  <a:lnTo>
                    <a:pt x="3212" y="633"/>
                  </a:lnTo>
                  <a:cubicBezTo>
                    <a:pt x="3212" y="657"/>
                    <a:pt x="3224" y="670"/>
                    <a:pt x="3224" y="682"/>
                  </a:cubicBezTo>
                  <a:lnTo>
                    <a:pt x="3224" y="694"/>
                  </a:lnTo>
                  <a:cubicBezTo>
                    <a:pt x="3236" y="730"/>
                    <a:pt x="3249" y="755"/>
                    <a:pt x="3260" y="792"/>
                  </a:cubicBezTo>
                  <a:cubicBezTo>
                    <a:pt x="3322" y="938"/>
                    <a:pt x="3492" y="1035"/>
                    <a:pt x="3686" y="1035"/>
                  </a:cubicBezTo>
                  <a:lnTo>
                    <a:pt x="3711" y="1035"/>
                  </a:lnTo>
                  <a:cubicBezTo>
                    <a:pt x="3868" y="1035"/>
                    <a:pt x="3990" y="974"/>
                    <a:pt x="4076" y="852"/>
                  </a:cubicBezTo>
                  <a:cubicBezTo>
                    <a:pt x="4148" y="743"/>
                    <a:pt x="4173" y="584"/>
                    <a:pt x="4124" y="427"/>
                  </a:cubicBezTo>
                  <a:cubicBezTo>
                    <a:pt x="4063" y="244"/>
                    <a:pt x="3866" y="120"/>
                    <a:pt x="3668" y="120"/>
                  </a:cubicBezTo>
                  <a:close/>
                  <a:moveTo>
                    <a:pt x="666" y="642"/>
                  </a:moveTo>
                  <a:cubicBezTo>
                    <a:pt x="906" y="642"/>
                    <a:pt x="1149" y="656"/>
                    <a:pt x="1387" y="670"/>
                  </a:cubicBezTo>
                  <a:cubicBezTo>
                    <a:pt x="1595" y="670"/>
                    <a:pt x="1801" y="682"/>
                    <a:pt x="2008" y="694"/>
                  </a:cubicBezTo>
                  <a:cubicBezTo>
                    <a:pt x="2373" y="694"/>
                    <a:pt x="2749" y="694"/>
                    <a:pt x="3103" y="706"/>
                  </a:cubicBezTo>
                  <a:lnTo>
                    <a:pt x="3114" y="706"/>
                  </a:lnTo>
                  <a:cubicBezTo>
                    <a:pt x="3114" y="962"/>
                    <a:pt x="3370" y="1120"/>
                    <a:pt x="3625" y="1144"/>
                  </a:cubicBezTo>
                  <a:cubicBezTo>
                    <a:pt x="3648" y="1146"/>
                    <a:pt x="3671" y="1147"/>
                    <a:pt x="3694" y="1147"/>
                  </a:cubicBezTo>
                  <a:cubicBezTo>
                    <a:pt x="3952" y="1147"/>
                    <a:pt x="4202" y="1020"/>
                    <a:pt x="4257" y="719"/>
                  </a:cubicBezTo>
                  <a:lnTo>
                    <a:pt x="4647" y="719"/>
                  </a:lnTo>
                  <a:cubicBezTo>
                    <a:pt x="5024" y="729"/>
                    <a:pt x="5408" y="736"/>
                    <a:pt x="5795" y="736"/>
                  </a:cubicBezTo>
                  <a:cubicBezTo>
                    <a:pt x="6355" y="736"/>
                    <a:pt x="6920" y="720"/>
                    <a:pt x="7481" y="670"/>
                  </a:cubicBezTo>
                  <a:lnTo>
                    <a:pt x="7481" y="670"/>
                  </a:lnTo>
                  <a:cubicBezTo>
                    <a:pt x="7468" y="901"/>
                    <a:pt x="7456" y="1144"/>
                    <a:pt x="7444" y="1375"/>
                  </a:cubicBezTo>
                  <a:cubicBezTo>
                    <a:pt x="7346" y="3662"/>
                    <a:pt x="7237" y="6033"/>
                    <a:pt x="7383" y="8356"/>
                  </a:cubicBezTo>
                  <a:cubicBezTo>
                    <a:pt x="7241" y="8358"/>
                    <a:pt x="7098" y="8359"/>
                    <a:pt x="6954" y="8359"/>
                  </a:cubicBezTo>
                  <a:cubicBezTo>
                    <a:pt x="6264" y="8359"/>
                    <a:pt x="5565" y="8337"/>
                    <a:pt x="4890" y="8307"/>
                  </a:cubicBezTo>
                  <a:cubicBezTo>
                    <a:pt x="4513" y="8295"/>
                    <a:pt x="4124" y="8270"/>
                    <a:pt x="3735" y="8270"/>
                  </a:cubicBezTo>
                  <a:cubicBezTo>
                    <a:pt x="3333" y="8259"/>
                    <a:pt x="2932" y="8246"/>
                    <a:pt x="2555" y="8246"/>
                  </a:cubicBezTo>
                  <a:cubicBezTo>
                    <a:pt x="1704" y="8246"/>
                    <a:pt x="914" y="8270"/>
                    <a:pt x="135" y="8332"/>
                  </a:cubicBezTo>
                  <a:cubicBezTo>
                    <a:pt x="171" y="7602"/>
                    <a:pt x="160" y="6860"/>
                    <a:pt x="135" y="6154"/>
                  </a:cubicBezTo>
                  <a:cubicBezTo>
                    <a:pt x="123" y="5619"/>
                    <a:pt x="111" y="5060"/>
                    <a:pt x="123" y="4513"/>
                  </a:cubicBezTo>
                  <a:cubicBezTo>
                    <a:pt x="123" y="4184"/>
                    <a:pt x="135" y="3856"/>
                    <a:pt x="147" y="3540"/>
                  </a:cubicBezTo>
                  <a:cubicBezTo>
                    <a:pt x="184" y="2592"/>
                    <a:pt x="220" y="1619"/>
                    <a:pt x="147" y="670"/>
                  </a:cubicBezTo>
                  <a:cubicBezTo>
                    <a:pt x="317" y="649"/>
                    <a:pt x="491" y="642"/>
                    <a:pt x="666" y="642"/>
                  </a:cubicBezTo>
                  <a:close/>
                  <a:moveTo>
                    <a:pt x="698" y="622"/>
                  </a:moveTo>
                  <a:cubicBezTo>
                    <a:pt x="510" y="622"/>
                    <a:pt x="321" y="629"/>
                    <a:pt x="135" y="646"/>
                  </a:cubicBezTo>
                  <a:lnTo>
                    <a:pt x="123" y="646"/>
                  </a:lnTo>
                  <a:lnTo>
                    <a:pt x="123" y="657"/>
                  </a:lnTo>
                  <a:cubicBezTo>
                    <a:pt x="208" y="1619"/>
                    <a:pt x="171" y="2592"/>
                    <a:pt x="135" y="3540"/>
                  </a:cubicBezTo>
                  <a:cubicBezTo>
                    <a:pt x="123" y="3856"/>
                    <a:pt x="111" y="4184"/>
                    <a:pt x="98" y="4513"/>
                  </a:cubicBezTo>
                  <a:cubicBezTo>
                    <a:pt x="87" y="5060"/>
                    <a:pt x="111" y="5619"/>
                    <a:pt x="123" y="6154"/>
                  </a:cubicBezTo>
                  <a:cubicBezTo>
                    <a:pt x="135" y="6860"/>
                    <a:pt x="160" y="7602"/>
                    <a:pt x="111" y="8332"/>
                  </a:cubicBezTo>
                  <a:lnTo>
                    <a:pt x="111" y="8343"/>
                  </a:lnTo>
                  <a:lnTo>
                    <a:pt x="123" y="8343"/>
                  </a:lnTo>
                  <a:cubicBezTo>
                    <a:pt x="901" y="8293"/>
                    <a:pt x="1709" y="8266"/>
                    <a:pt x="2557" y="8266"/>
                  </a:cubicBezTo>
                  <a:cubicBezTo>
                    <a:pt x="2941" y="8266"/>
                    <a:pt x="3333" y="8272"/>
                    <a:pt x="3735" y="8283"/>
                  </a:cubicBezTo>
                  <a:cubicBezTo>
                    <a:pt x="4124" y="8295"/>
                    <a:pt x="4513" y="8307"/>
                    <a:pt x="4890" y="8319"/>
                  </a:cubicBezTo>
                  <a:cubicBezTo>
                    <a:pt x="5511" y="8343"/>
                    <a:pt x="6155" y="8380"/>
                    <a:pt x="6800" y="8380"/>
                  </a:cubicBezTo>
                  <a:cubicBezTo>
                    <a:pt x="7006" y="8380"/>
                    <a:pt x="7201" y="8368"/>
                    <a:pt x="7395" y="8368"/>
                  </a:cubicBezTo>
                  <a:lnTo>
                    <a:pt x="7408" y="8368"/>
                  </a:lnTo>
                  <a:lnTo>
                    <a:pt x="7408" y="8356"/>
                  </a:lnTo>
                  <a:cubicBezTo>
                    <a:pt x="7262" y="6045"/>
                    <a:pt x="7359" y="3673"/>
                    <a:pt x="7468" y="1375"/>
                  </a:cubicBezTo>
                  <a:cubicBezTo>
                    <a:pt x="7468" y="1132"/>
                    <a:pt x="7481" y="901"/>
                    <a:pt x="7492" y="670"/>
                  </a:cubicBezTo>
                  <a:lnTo>
                    <a:pt x="7492" y="657"/>
                  </a:lnTo>
                  <a:lnTo>
                    <a:pt x="7481" y="657"/>
                  </a:lnTo>
                  <a:cubicBezTo>
                    <a:pt x="6949" y="706"/>
                    <a:pt x="6410" y="719"/>
                    <a:pt x="5872" y="719"/>
                  </a:cubicBezTo>
                  <a:cubicBezTo>
                    <a:pt x="5461" y="719"/>
                    <a:pt x="5052" y="712"/>
                    <a:pt x="4647" y="706"/>
                  </a:cubicBezTo>
                  <a:cubicBezTo>
                    <a:pt x="4513" y="694"/>
                    <a:pt x="4379" y="694"/>
                    <a:pt x="4246" y="694"/>
                  </a:cubicBezTo>
                  <a:lnTo>
                    <a:pt x="4233" y="694"/>
                  </a:lnTo>
                  <a:lnTo>
                    <a:pt x="4233" y="706"/>
                  </a:lnTo>
                  <a:cubicBezTo>
                    <a:pt x="4188" y="996"/>
                    <a:pt x="3939" y="1123"/>
                    <a:pt x="3691" y="1123"/>
                  </a:cubicBezTo>
                  <a:cubicBezTo>
                    <a:pt x="3669" y="1123"/>
                    <a:pt x="3647" y="1122"/>
                    <a:pt x="3625" y="1120"/>
                  </a:cubicBezTo>
                  <a:cubicBezTo>
                    <a:pt x="3382" y="1095"/>
                    <a:pt x="3127" y="949"/>
                    <a:pt x="3139" y="694"/>
                  </a:cubicBezTo>
                  <a:lnTo>
                    <a:pt x="3139" y="682"/>
                  </a:lnTo>
                  <a:lnTo>
                    <a:pt x="3103" y="682"/>
                  </a:lnTo>
                  <a:cubicBezTo>
                    <a:pt x="2749" y="682"/>
                    <a:pt x="2373" y="682"/>
                    <a:pt x="2008" y="670"/>
                  </a:cubicBezTo>
                  <a:cubicBezTo>
                    <a:pt x="1801" y="670"/>
                    <a:pt x="1595" y="657"/>
                    <a:pt x="1387" y="646"/>
                  </a:cubicBezTo>
                  <a:cubicBezTo>
                    <a:pt x="1160" y="632"/>
                    <a:pt x="929" y="622"/>
                    <a:pt x="698" y="622"/>
                  </a:cubicBezTo>
                  <a:close/>
                  <a:moveTo>
                    <a:pt x="3674" y="25"/>
                  </a:moveTo>
                  <a:cubicBezTo>
                    <a:pt x="3820" y="25"/>
                    <a:pt x="3966" y="86"/>
                    <a:pt x="4076" y="195"/>
                  </a:cubicBezTo>
                  <a:cubicBezTo>
                    <a:pt x="4184" y="305"/>
                    <a:pt x="4246" y="451"/>
                    <a:pt x="4246" y="597"/>
                  </a:cubicBezTo>
                  <a:lnTo>
                    <a:pt x="4246" y="609"/>
                  </a:lnTo>
                  <a:lnTo>
                    <a:pt x="4246" y="621"/>
                  </a:lnTo>
                  <a:lnTo>
                    <a:pt x="4257" y="621"/>
                  </a:lnTo>
                  <a:cubicBezTo>
                    <a:pt x="4403" y="621"/>
                    <a:pt x="4562" y="633"/>
                    <a:pt x="4720" y="633"/>
                  </a:cubicBezTo>
                  <a:cubicBezTo>
                    <a:pt x="5097" y="638"/>
                    <a:pt x="5478" y="645"/>
                    <a:pt x="5859" y="645"/>
                  </a:cubicBezTo>
                  <a:cubicBezTo>
                    <a:pt x="6414" y="645"/>
                    <a:pt x="6969" y="630"/>
                    <a:pt x="7517" y="573"/>
                  </a:cubicBezTo>
                  <a:lnTo>
                    <a:pt x="7554" y="573"/>
                  </a:lnTo>
                  <a:cubicBezTo>
                    <a:pt x="7554" y="584"/>
                    <a:pt x="7565" y="597"/>
                    <a:pt x="7565" y="597"/>
                  </a:cubicBezTo>
                  <a:cubicBezTo>
                    <a:pt x="7554" y="1436"/>
                    <a:pt x="7517" y="2275"/>
                    <a:pt x="7492" y="3090"/>
                  </a:cubicBezTo>
                  <a:cubicBezTo>
                    <a:pt x="7432" y="4829"/>
                    <a:pt x="7371" y="6617"/>
                    <a:pt x="7481" y="8380"/>
                  </a:cubicBezTo>
                  <a:lnTo>
                    <a:pt x="7481" y="8392"/>
                  </a:lnTo>
                  <a:lnTo>
                    <a:pt x="7481" y="8405"/>
                  </a:lnTo>
                  <a:cubicBezTo>
                    <a:pt x="7481" y="8416"/>
                    <a:pt x="7481" y="8429"/>
                    <a:pt x="7468" y="8429"/>
                  </a:cubicBezTo>
                  <a:cubicBezTo>
                    <a:pt x="7468" y="8441"/>
                    <a:pt x="7456" y="8441"/>
                    <a:pt x="7444" y="8441"/>
                  </a:cubicBezTo>
                  <a:cubicBezTo>
                    <a:pt x="7206" y="8448"/>
                    <a:pt x="6967" y="8451"/>
                    <a:pt x="6727" y="8451"/>
                  </a:cubicBezTo>
                  <a:cubicBezTo>
                    <a:pt x="6111" y="8451"/>
                    <a:pt x="5495" y="8431"/>
                    <a:pt x="4890" y="8405"/>
                  </a:cubicBezTo>
                  <a:cubicBezTo>
                    <a:pt x="4513" y="8380"/>
                    <a:pt x="4124" y="8368"/>
                    <a:pt x="3735" y="8356"/>
                  </a:cubicBezTo>
                  <a:cubicBezTo>
                    <a:pt x="3419" y="8356"/>
                    <a:pt x="3078" y="8343"/>
                    <a:pt x="2738" y="8343"/>
                  </a:cubicBezTo>
                  <a:cubicBezTo>
                    <a:pt x="1935" y="8343"/>
                    <a:pt x="1059" y="8368"/>
                    <a:pt x="62" y="8416"/>
                  </a:cubicBezTo>
                  <a:cubicBezTo>
                    <a:pt x="50" y="8416"/>
                    <a:pt x="50" y="8416"/>
                    <a:pt x="38" y="8405"/>
                  </a:cubicBezTo>
                  <a:cubicBezTo>
                    <a:pt x="38" y="8405"/>
                    <a:pt x="25" y="8380"/>
                    <a:pt x="38" y="8368"/>
                  </a:cubicBezTo>
                  <a:cubicBezTo>
                    <a:pt x="87" y="7626"/>
                    <a:pt x="62" y="6872"/>
                    <a:pt x="38" y="6154"/>
                  </a:cubicBezTo>
                  <a:cubicBezTo>
                    <a:pt x="25" y="5619"/>
                    <a:pt x="14" y="5060"/>
                    <a:pt x="25" y="4513"/>
                  </a:cubicBezTo>
                  <a:cubicBezTo>
                    <a:pt x="38" y="4209"/>
                    <a:pt x="38" y="3905"/>
                    <a:pt x="50" y="3600"/>
                  </a:cubicBezTo>
                  <a:cubicBezTo>
                    <a:pt x="87" y="2628"/>
                    <a:pt x="111" y="1619"/>
                    <a:pt x="50" y="621"/>
                  </a:cubicBezTo>
                  <a:lnTo>
                    <a:pt x="62" y="609"/>
                  </a:lnTo>
                  <a:cubicBezTo>
                    <a:pt x="62" y="597"/>
                    <a:pt x="74" y="597"/>
                    <a:pt x="87" y="597"/>
                  </a:cubicBezTo>
                  <a:cubicBezTo>
                    <a:pt x="98" y="584"/>
                    <a:pt x="98" y="584"/>
                    <a:pt x="111" y="584"/>
                  </a:cubicBezTo>
                  <a:cubicBezTo>
                    <a:pt x="303" y="562"/>
                    <a:pt x="498" y="555"/>
                    <a:pt x="692" y="555"/>
                  </a:cubicBezTo>
                  <a:cubicBezTo>
                    <a:pt x="929" y="555"/>
                    <a:pt x="1166" y="566"/>
                    <a:pt x="1400" y="573"/>
                  </a:cubicBezTo>
                  <a:cubicBezTo>
                    <a:pt x="1595" y="584"/>
                    <a:pt x="1801" y="597"/>
                    <a:pt x="2008" y="597"/>
                  </a:cubicBezTo>
                  <a:cubicBezTo>
                    <a:pt x="2373" y="609"/>
                    <a:pt x="2725" y="609"/>
                    <a:pt x="3127" y="609"/>
                  </a:cubicBezTo>
                  <a:lnTo>
                    <a:pt x="3127" y="597"/>
                  </a:lnTo>
                  <a:cubicBezTo>
                    <a:pt x="3127" y="451"/>
                    <a:pt x="3187" y="293"/>
                    <a:pt x="3297" y="184"/>
                  </a:cubicBezTo>
                  <a:cubicBezTo>
                    <a:pt x="3394" y="74"/>
                    <a:pt x="3528" y="25"/>
                    <a:pt x="3674" y="25"/>
                  </a:cubicBezTo>
                  <a:close/>
                  <a:moveTo>
                    <a:pt x="3674" y="1"/>
                  </a:moveTo>
                  <a:cubicBezTo>
                    <a:pt x="3528" y="1"/>
                    <a:pt x="3394" y="62"/>
                    <a:pt x="3285" y="171"/>
                  </a:cubicBezTo>
                  <a:cubicBezTo>
                    <a:pt x="3176" y="281"/>
                    <a:pt x="3114" y="438"/>
                    <a:pt x="3114" y="597"/>
                  </a:cubicBezTo>
                  <a:cubicBezTo>
                    <a:pt x="2725" y="597"/>
                    <a:pt x="2373" y="584"/>
                    <a:pt x="2008" y="584"/>
                  </a:cubicBezTo>
                  <a:cubicBezTo>
                    <a:pt x="1801" y="584"/>
                    <a:pt x="1595" y="573"/>
                    <a:pt x="1400" y="560"/>
                  </a:cubicBezTo>
                  <a:cubicBezTo>
                    <a:pt x="1154" y="546"/>
                    <a:pt x="900" y="532"/>
                    <a:pt x="650" y="532"/>
                  </a:cubicBezTo>
                  <a:cubicBezTo>
                    <a:pt x="467" y="532"/>
                    <a:pt x="286" y="540"/>
                    <a:pt x="111" y="560"/>
                  </a:cubicBezTo>
                  <a:cubicBezTo>
                    <a:pt x="98" y="560"/>
                    <a:pt x="87" y="573"/>
                    <a:pt x="87" y="573"/>
                  </a:cubicBezTo>
                  <a:cubicBezTo>
                    <a:pt x="74" y="573"/>
                    <a:pt x="62" y="584"/>
                    <a:pt x="50" y="597"/>
                  </a:cubicBezTo>
                  <a:cubicBezTo>
                    <a:pt x="38" y="597"/>
                    <a:pt x="38" y="609"/>
                    <a:pt x="38" y="621"/>
                  </a:cubicBezTo>
                  <a:cubicBezTo>
                    <a:pt x="98" y="1619"/>
                    <a:pt x="62" y="2628"/>
                    <a:pt x="38" y="3600"/>
                  </a:cubicBezTo>
                  <a:cubicBezTo>
                    <a:pt x="25" y="3905"/>
                    <a:pt x="14" y="4209"/>
                    <a:pt x="14" y="4513"/>
                  </a:cubicBezTo>
                  <a:cubicBezTo>
                    <a:pt x="1" y="5060"/>
                    <a:pt x="14" y="5619"/>
                    <a:pt x="25" y="6154"/>
                  </a:cubicBezTo>
                  <a:cubicBezTo>
                    <a:pt x="50" y="6872"/>
                    <a:pt x="62" y="7626"/>
                    <a:pt x="14" y="8368"/>
                  </a:cubicBezTo>
                  <a:cubicBezTo>
                    <a:pt x="14" y="8392"/>
                    <a:pt x="14" y="8405"/>
                    <a:pt x="25" y="8416"/>
                  </a:cubicBezTo>
                  <a:cubicBezTo>
                    <a:pt x="38" y="8429"/>
                    <a:pt x="50" y="8441"/>
                    <a:pt x="62" y="8441"/>
                  </a:cubicBezTo>
                  <a:cubicBezTo>
                    <a:pt x="1041" y="8391"/>
                    <a:pt x="1900" y="8363"/>
                    <a:pt x="2693" y="8363"/>
                  </a:cubicBezTo>
                  <a:cubicBezTo>
                    <a:pt x="3052" y="8363"/>
                    <a:pt x="3398" y="8369"/>
                    <a:pt x="3735" y="8380"/>
                  </a:cubicBezTo>
                  <a:cubicBezTo>
                    <a:pt x="4124" y="8392"/>
                    <a:pt x="4513" y="8405"/>
                    <a:pt x="4890" y="8416"/>
                  </a:cubicBezTo>
                  <a:cubicBezTo>
                    <a:pt x="5522" y="8441"/>
                    <a:pt x="6167" y="8465"/>
                    <a:pt x="6811" y="8465"/>
                  </a:cubicBezTo>
                  <a:lnTo>
                    <a:pt x="7444" y="8465"/>
                  </a:lnTo>
                  <a:cubicBezTo>
                    <a:pt x="7456" y="8465"/>
                    <a:pt x="7468" y="8453"/>
                    <a:pt x="7481" y="8441"/>
                  </a:cubicBezTo>
                  <a:cubicBezTo>
                    <a:pt x="7492" y="8429"/>
                    <a:pt x="7492" y="8416"/>
                    <a:pt x="7492" y="8405"/>
                  </a:cubicBezTo>
                  <a:cubicBezTo>
                    <a:pt x="7505" y="8392"/>
                    <a:pt x="7505" y="8392"/>
                    <a:pt x="7505" y="8380"/>
                  </a:cubicBezTo>
                  <a:cubicBezTo>
                    <a:pt x="7383" y="6617"/>
                    <a:pt x="7444" y="4829"/>
                    <a:pt x="7505" y="3090"/>
                  </a:cubicBezTo>
                  <a:cubicBezTo>
                    <a:pt x="7541" y="2275"/>
                    <a:pt x="7565" y="1436"/>
                    <a:pt x="7578" y="597"/>
                  </a:cubicBezTo>
                  <a:cubicBezTo>
                    <a:pt x="7578" y="584"/>
                    <a:pt x="7578" y="573"/>
                    <a:pt x="7565" y="560"/>
                  </a:cubicBezTo>
                  <a:cubicBezTo>
                    <a:pt x="7558" y="560"/>
                    <a:pt x="7544" y="555"/>
                    <a:pt x="7532" y="555"/>
                  </a:cubicBezTo>
                  <a:cubicBezTo>
                    <a:pt x="7526" y="555"/>
                    <a:pt x="7521" y="556"/>
                    <a:pt x="7517" y="560"/>
                  </a:cubicBezTo>
                  <a:cubicBezTo>
                    <a:pt x="6973" y="610"/>
                    <a:pt x="6421" y="627"/>
                    <a:pt x="5871" y="627"/>
                  </a:cubicBezTo>
                  <a:cubicBezTo>
                    <a:pt x="5485" y="627"/>
                    <a:pt x="5100" y="619"/>
                    <a:pt x="4720" y="609"/>
                  </a:cubicBezTo>
                  <a:lnTo>
                    <a:pt x="4257" y="609"/>
                  </a:lnTo>
                  <a:lnTo>
                    <a:pt x="4270" y="597"/>
                  </a:lnTo>
                  <a:cubicBezTo>
                    <a:pt x="4270" y="438"/>
                    <a:pt x="4209" y="293"/>
                    <a:pt x="4087" y="184"/>
                  </a:cubicBezTo>
                  <a:cubicBezTo>
                    <a:pt x="3978" y="62"/>
                    <a:pt x="3832" y="1"/>
                    <a:pt x="3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68;p36">
              <a:extLst>
                <a:ext uri="{FF2B5EF4-FFF2-40B4-BE49-F238E27FC236}">
                  <a16:creationId xmlns:a16="http://schemas.microsoft.com/office/drawing/2014/main" id="{68829D9B-A1A5-6972-EED3-912789FE1310}"/>
                </a:ext>
              </a:extLst>
            </p:cNvPr>
            <p:cNvSpPr/>
            <p:nvPr/>
          </p:nvSpPr>
          <p:spPr>
            <a:xfrm>
              <a:off x="7579816" y="3256286"/>
              <a:ext cx="6152" cy="7777"/>
            </a:xfrm>
            <a:custGeom>
              <a:avLst/>
              <a:gdLst/>
              <a:ahLst/>
              <a:cxnLst/>
              <a:rect l="l" t="t" r="r" b="b"/>
              <a:pathLst>
                <a:path w="125" h="158" extrusionOk="0">
                  <a:moveTo>
                    <a:pt x="94" y="1"/>
                  </a:moveTo>
                  <a:cubicBezTo>
                    <a:pt x="90" y="1"/>
                    <a:pt x="85" y="2"/>
                    <a:pt x="80" y="4"/>
                  </a:cubicBezTo>
                  <a:cubicBezTo>
                    <a:pt x="56" y="53"/>
                    <a:pt x="32" y="89"/>
                    <a:pt x="7" y="137"/>
                  </a:cubicBezTo>
                  <a:cubicBezTo>
                    <a:pt x="0" y="152"/>
                    <a:pt x="10" y="158"/>
                    <a:pt x="22" y="158"/>
                  </a:cubicBezTo>
                  <a:cubicBezTo>
                    <a:pt x="30" y="158"/>
                    <a:pt x="39" y="155"/>
                    <a:pt x="44" y="150"/>
                  </a:cubicBezTo>
                  <a:cubicBezTo>
                    <a:pt x="56" y="101"/>
                    <a:pt x="80" y="65"/>
                    <a:pt x="105" y="40"/>
                  </a:cubicBezTo>
                  <a:cubicBezTo>
                    <a:pt x="124" y="20"/>
                    <a:pt x="112"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69;p36">
              <a:extLst>
                <a:ext uri="{FF2B5EF4-FFF2-40B4-BE49-F238E27FC236}">
                  <a16:creationId xmlns:a16="http://schemas.microsoft.com/office/drawing/2014/main" id="{E2554B1A-8283-E2A1-A721-46F68A975E2B}"/>
                </a:ext>
              </a:extLst>
            </p:cNvPr>
            <p:cNvSpPr/>
            <p:nvPr/>
          </p:nvSpPr>
          <p:spPr>
            <a:xfrm>
              <a:off x="7579570" y="3255990"/>
              <a:ext cx="6595" cy="8269"/>
            </a:xfrm>
            <a:custGeom>
              <a:avLst/>
              <a:gdLst/>
              <a:ahLst/>
              <a:cxnLst/>
              <a:rect l="l" t="t" r="r" b="b"/>
              <a:pathLst>
                <a:path w="134" h="168" extrusionOk="0">
                  <a:moveTo>
                    <a:pt x="110" y="22"/>
                  </a:moveTo>
                  <a:lnTo>
                    <a:pt x="110" y="35"/>
                  </a:lnTo>
                  <a:cubicBezTo>
                    <a:pt x="74" y="71"/>
                    <a:pt x="61" y="107"/>
                    <a:pt x="37" y="143"/>
                  </a:cubicBezTo>
                  <a:lnTo>
                    <a:pt x="37" y="156"/>
                  </a:lnTo>
                  <a:lnTo>
                    <a:pt x="25" y="156"/>
                  </a:lnTo>
                  <a:lnTo>
                    <a:pt x="25" y="143"/>
                  </a:lnTo>
                  <a:cubicBezTo>
                    <a:pt x="37" y="95"/>
                    <a:pt x="61" y="59"/>
                    <a:pt x="98" y="22"/>
                  </a:cubicBezTo>
                  <a:close/>
                  <a:moveTo>
                    <a:pt x="104" y="1"/>
                  </a:moveTo>
                  <a:cubicBezTo>
                    <a:pt x="98" y="1"/>
                    <a:pt x="92" y="4"/>
                    <a:pt x="85" y="10"/>
                  </a:cubicBezTo>
                  <a:cubicBezTo>
                    <a:pt x="49" y="46"/>
                    <a:pt x="25" y="95"/>
                    <a:pt x="1" y="132"/>
                  </a:cubicBezTo>
                  <a:cubicBezTo>
                    <a:pt x="1" y="143"/>
                    <a:pt x="1" y="156"/>
                    <a:pt x="12" y="156"/>
                  </a:cubicBezTo>
                  <a:cubicBezTo>
                    <a:pt x="12" y="168"/>
                    <a:pt x="25" y="168"/>
                    <a:pt x="25" y="168"/>
                  </a:cubicBezTo>
                  <a:lnTo>
                    <a:pt x="37" y="168"/>
                  </a:lnTo>
                  <a:cubicBezTo>
                    <a:pt x="49" y="168"/>
                    <a:pt x="49" y="168"/>
                    <a:pt x="61" y="156"/>
                  </a:cubicBezTo>
                  <a:cubicBezTo>
                    <a:pt x="74" y="119"/>
                    <a:pt x="98" y="83"/>
                    <a:pt x="122" y="46"/>
                  </a:cubicBezTo>
                  <a:cubicBezTo>
                    <a:pt x="134" y="35"/>
                    <a:pt x="134" y="22"/>
                    <a:pt x="122" y="10"/>
                  </a:cubicBezTo>
                  <a:cubicBezTo>
                    <a:pt x="116" y="4"/>
                    <a:pt x="110" y="1"/>
                    <a:pt x="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70;p36">
              <a:extLst>
                <a:ext uri="{FF2B5EF4-FFF2-40B4-BE49-F238E27FC236}">
                  <a16:creationId xmlns:a16="http://schemas.microsoft.com/office/drawing/2014/main" id="{7B08CB93-D6AB-3F74-02A1-418D4DBE3818}"/>
                </a:ext>
              </a:extLst>
            </p:cNvPr>
            <p:cNvSpPr/>
            <p:nvPr/>
          </p:nvSpPr>
          <p:spPr>
            <a:xfrm>
              <a:off x="7582130" y="3255449"/>
              <a:ext cx="9303" cy="11714"/>
            </a:xfrm>
            <a:custGeom>
              <a:avLst/>
              <a:gdLst/>
              <a:ahLst/>
              <a:cxnLst/>
              <a:rect l="l" t="t" r="r" b="b"/>
              <a:pathLst>
                <a:path w="189" h="238" extrusionOk="0">
                  <a:moveTo>
                    <a:pt x="165" y="0"/>
                  </a:moveTo>
                  <a:cubicBezTo>
                    <a:pt x="162" y="0"/>
                    <a:pt x="158" y="3"/>
                    <a:pt x="155" y="9"/>
                  </a:cubicBezTo>
                  <a:cubicBezTo>
                    <a:pt x="95" y="70"/>
                    <a:pt x="46" y="130"/>
                    <a:pt x="9" y="203"/>
                  </a:cubicBezTo>
                  <a:cubicBezTo>
                    <a:pt x="1" y="220"/>
                    <a:pt x="16" y="238"/>
                    <a:pt x="31" y="238"/>
                  </a:cubicBezTo>
                  <a:cubicBezTo>
                    <a:pt x="37" y="238"/>
                    <a:pt x="42" y="235"/>
                    <a:pt x="46" y="227"/>
                  </a:cubicBezTo>
                  <a:cubicBezTo>
                    <a:pt x="82" y="154"/>
                    <a:pt x="131" y="94"/>
                    <a:pt x="179" y="33"/>
                  </a:cubicBezTo>
                  <a:cubicBezTo>
                    <a:pt x="189" y="24"/>
                    <a:pt x="177"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71;p36">
              <a:extLst>
                <a:ext uri="{FF2B5EF4-FFF2-40B4-BE49-F238E27FC236}">
                  <a16:creationId xmlns:a16="http://schemas.microsoft.com/office/drawing/2014/main" id="{397434EF-80C6-44AF-B1B3-A3C24F6998FD}"/>
                </a:ext>
              </a:extLst>
            </p:cNvPr>
            <p:cNvSpPr/>
            <p:nvPr/>
          </p:nvSpPr>
          <p:spPr>
            <a:xfrm>
              <a:off x="7581982" y="3255252"/>
              <a:ext cx="9598" cy="12059"/>
            </a:xfrm>
            <a:custGeom>
              <a:avLst/>
              <a:gdLst/>
              <a:ahLst/>
              <a:cxnLst/>
              <a:rect l="l" t="t" r="r" b="b"/>
              <a:pathLst>
                <a:path w="195" h="245" extrusionOk="0">
                  <a:moveTo>
                    <a:pt x="171" y="13"/>
                  </a:moveTo>
                  <a:lnTo>
                    <a:pt x="182" y="25"/>
                  </a:lnTo>
                  <a:lnTo>
                    <a:pt x="171" y="37"/>
                  </a:lnTo>
                  <a:cubicBezTo>
                    <a:pt x="122" y="86"/>
                    <a:pt x="73" y="158"/>
                    <a:pt x="36" y="231"/>
                  </a:cubicBezTo>
                  <a:lnTo>
                    <a:pt x="25" y="231"/>
                  </a:lnTo>
                  <a:lnTo>
                    <a:pt x="25" y="220"/>
                  </a:lnTo>
                  <a:cubicBezTo>
                    <a:pt x="61" y="147"/>
                    <a:pt x="109" y="74"/>
                    <a:pt x="158" y="13"/>
                  </a:cubicBezTo>
                  <a:close/>
                  <a:moveTo>
                    <a:pt x="146" y="1"/>
                  </a:moveTo>
                  <a:cubicBezTo>
                    <a:pt x="98" y="74"/>
                    <a:pt x="49" y="134"/>
                    <a:pt x="0" y="207"/>
                  </a:cubicBezTo>
                  <a:lnTo>
                    <a:pt x="0" y="231"/>
                  </a:lnTo>
                  <a:cubicBezTo>
                    <a:pt x="12" y="244"/>
                    <a:pt x="25" y="244"/>
                    <a:pt x="36" y="244"/>
                  </a:cubicBezTo>
                  <a:cubicBezTo>
                    <a:pt x="36" y="244"/>
                    <a:pt x="49" y="244"/>
                    <a:pt x="49" y="231"/>
                  </a:cubicBezTo>
                  <a:cubicBezTo>
                    <a:pt x="85" y="171"/>
                    <a:pt x="134" y="98"/>
                    <a:pt x="195" y="50"/>
                  </a:cubicBezTo>
                  <a:lnTo>
                    <a:pt x="195" y="13"/>
                  </a:lnTo>
                  <a:cubicBezTo>
                    <a:pt x="195" y="13"/>
                    <a:pt x="182"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72;p36">
              <a:extLst>
                <a:ext uri="{FF2B5EF4-FFF2-40B4-BE49-F238E27FC236}">
                  <a16:creationId xmlns:a16="http://schemas.microsoft.com/office/drawing/2014/main" id="{FDBC1C82-7C7C-CE07-E530-BF31C07F6C72}"/>
                </a:ext>
              </a:extLst>
            </p:cNvPr>
            <p:cNvSpPr/>
            <p:nvPr/>
          </p:nvSpPr>
          <p:spPr>
            <a:xfrm>
              <a:off x="7579816" y="3256286"/>
              <a:ext cx="17670" cy="17719"/>
            </a:xfrm>
            <a:custGeom>
              <a:avLst/>
              <a:gdLst/>
              <a:ahLst/>
              <a:cxnLst/>
              <a:rect l="l" t="t" r="r" b="b"/>
              <a:pathLst>
                <a:path w="359" h="360" extrusionOk="0">
                  <a:moveTo>
                    <a:pt x="332" y="1"/>
                  </a:moveTo>
                  <a:cubicBezTo>
                    <a:pt x="329" y="1"/>
                    <a:pt x="326" y="2"/>
                    <a:pt x="324" y="4"/>
                  </a:cubicBezTo>
                  <a:cubicBezTo>
                    <a:pt x="215" y="113"/>
                    <a:pt x="117" y="223"/>
                    <a:pt x="20" y="332"/>
                  </a:cubicBezTo>
                  <a:cubicBezTo>
                    <a:pt x="0" y="342"/>
                    <a:pt x="20" y="360"/>
                    <a:pt x="35" y="360"/>
                  </a:cubicBezTo>
                  <a:cubicBezTo>
                    <a:pt x="38" y="360"/>
                    <a:pt x="42" y="359"/>
                    <a:pt x="44" y="356"/>
                  </a:cubicBezTo>
                  <a:cubicBezTo>
                    <a:pt x="142" y="247"/>
                    <a:pt x="239" y="137"/>
                    <a:pt x="348" y="29"/>
                  </a:cubicBezTo>
                  <a:cubicBezTo>
                    <a:pt x="358" y="18"/>
                    <a:pt x="344"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73;p36">
              <a:extLst>
                <a:ext uri="{FF2B5EF4-FFF2-40B4-BE49-F238E27FC236}">
                  <a16:creationId xmlns:a16="http://schemas.microsoft.com/office/drawing/2014/main" id="{2BFB4A31-50C4-3FED-5599-10763025B85A}"/>
                </a:ext>
              </a:extLst>
            </p:cNvPr>
            <p:cNvSpPr/>
            <p:nvPr/>
          </p:nvSpPr>
          <p:spPr>
            <a:xfrm>
              <a:off x="7579570" y="3255990"/>
              <a:ext cx="18015" cy="18507"/>
            </a:xfrm>
            <a:custGeom>
              <a:avLst/>
              <a:gdLst/>
              <a:ahLst/>
              <a:cxnLst/>
              <a:rect l="l" t="t" r="r" b="b"/>
              <a:pathLst>
                <a:path w="366" h="376" extrusionOk="0">
                  <a:moveTo>
                    <a:pt x="332" y="17"/>
                  </a:moveTo>
                  <a:cubicBezTo>
                    <a:pt x="336" y="17"/>
                    <a:pt x="341" y="22"/>
                    <a:pt x="341" y="22"/>
                  </a:cubicBezTo>
                  <a:cubicBezTo>
                    <a:pt x="341" y="22"/>
                    <a:pt x="353" y="22"/>
                    <a:pt x="341" y="35"/>
                  </a:cubicBezTo>
                  <a:lnTo>
                    <a:pt x="37" y="362"/>
                  </a:lnTo>
                  <a:lnTo>
                    <a:pt x="25" y="362"/>
                  </a:lnTo>
                  <a:lnTo>
                    <a:pt x="25" y="338"/>
                  </a:lnTo>
                  <a:lnTo>
                    <a:pt x="329" y="22"/>
                  </a:lnTo>
                  <a:cubicBezTo>
                    <a:pt x="329" y="18"/>
                    <a:pt x="330" y="17"/>
                    <a:pt x="332" y="17"/>
                  </a:cubicBezTo>
                  <a:close/>
                  <a:moveTo>
                    <a:pt x="335" y="1"/>
                  </a:moveTo>
                  <a:cubicBezTo>
                    <a:pt x="329" y="1"/>
                    <a:pt x="323" y="4"/>
                    <a:pt x="317" y="10"/>
                  </a:cubicBezTo>
                  <a:lnTo>
                    <a:pt x="12" y="326"/>
                  </a:lnTo>
                  <a:cubicBezTo>
                    <a:pt x="1" y="351"/>
                    <a:pt x="12" y="362"/>
                    <a:pt x="12" y="375"/>
                  </a:cubicBezTo>
                  <a:lnTo>
                    <a:pt x="49" y="375"/>
                  </a:lnTo>
                  <a:lnTo>
                    <a:pt x="353" y="46"/>
                  </a:lnTo>
                  <a:cubicBezTo>
                    <a:pt x="366" y="35"/>
                    <a:pt x="366" y="10"/>
                    <a:pt x="353" y="10"/>
                  </a:cubicBezTo>
                  <a:cubicBezTo>
                    <a:pt x="347" y="4"/>
                    <a:pt x="341"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74;p36">
              <a:extLst>
                <a:ext uri="{FF2B5EF4-FFF2-40B4-BE49-F238E27FC236}">
                  <a16:creationId xmlns:a16="http://schemas.microsoft.com/office/drawing/2014/main" id="{AF72EBF3-9A8A-B9EB-1708-BF1778455DDC}"/>
                </a:ext>
              </a:extLst>
            </p:cNvPr>
            <p:cNvSpPr/>
            <p:nvPr/>
          </p:nvSpPr>
          <p:spPr>
            <a:xfrm>
              <a:off x="7575534" y="3265293"/>
              <a:ext cx="21312" cy="22838"/>
            </a:xfrm>
            <a:custGeom>
              <a:avLst/>
              <a:gdLst/>
              <a:ahLst/>
              <a:cxnLst/>
              <a:rect l="l" t="t" r="r" b="b"/>
              <a:pathLst>
                <a:path w="433" h="464" extrusionOk="0">
                  <a:moveTo>
                    <a:pt x="400" y="0"/>
                  </a:moveTo>
                  <a:cubicBezTo>
                    <a:pt x="395" y="0"/>
                    <a:pt x="391" y="1"/>
                    <a:pt x="386" y="3"/>
                  </a:cubicBezTo>
                  <a:cubicBezTo>
                    <a:pt x="240" y="125"/>
                    <a:pt x="119" y="271"/>
                    <a:pt x="10" y="429"/>
                  </a:cubicBezTo>
                  <a:cubicBezTo>
                    <a:pt x="1" y="446"/>
                    <a:pt x="10" y="464"/>
                    <a:pt x="21" y="464"/>
                  </a:cubicBezTo>
                  <a:cubicBezTo>
                    <a:pt x="26" y="464"/>
                    <a:pt x="30" y="461"/>
                    <a:pt x="34" y="454"/>
                  </a:cubicBezTo>
                  <a:cubicBezTo>
                    <a:pt x="143" y="295"/>
                    <a:pt x="277" y="149"/>
                    <a:pt x="423" y="27"/>
                  </a:cubicBezTo>
                  <a:cubicBezTo>
                    <a:pt x="433" y="18"/>
                    <a:pt x="418"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5;p36">
              <a:extLst>
                <a:ext uri="{FF2B5EF4-FFF2-40B4-BE49-F238E27FC236}">
                  <a16:creationId xmlns:a16="http://schemas.microsoft.com/office/drawing/2014/main" id="{E14B7F8A-1AA1-C559-2B31-FD27832F95FB}"/>
                </a:ext>
              </a:extLst>
            </p:cNvPr>
            <p:cNvSpPr/>
            <p:nvPr/>
          </p:nvSpPr>
          <p:spPr>
            <a:xfrm>
              <a:off x="7575386" y="3264850"/>
              <a:ext cx="21558" cy="23380"/>
            </a:xfrm>
            <a:custGeom>
              <a:avLst/>
              <a:gdLst/>
              <a:ahLst/>
              <a:cxnLst/>
              <a:rect l="l" t="t" r="r" b="b"/>
              <a:pathLst>
                <a:path w="438" h="475" extrusionOk="0">
                  <a:moveTo>
                    <a:pt x="414" y="25"/>
                  </a:moveTo>
                  <a:lnTo>
                    <a:pt x="414" y="36"/>
                  </a:lnTo>
                  <a:cubicBezTo>
                    <a:pt x="268" y="158"/>
                    <a:pt x="146" y="304"/>
                    <a:pt x="37" y="463"/>
                  </a:cubicBezTo>
                  <a:lnTo>
                    <a:pt x="24" y="463"/>
                  </a:lnTo>
                  <a:cubicBezTo>
                    <a:pt x="13" y="463"/>
                    <a:pt x="13" y="450"/>
                    <a:pt x="13" y="450"/>
                  </a:cubicBezTo>
                  <a:cubicBezTo>
                    <a:pt x="122" y="292"/>
                    <a:pt x="256" y="146"/>
                    <a:pt x="402" y="25"/>
                  </a:cubicBezTo>
                  <a:close/>
                  <a:moveTo>
                    <a:pt x="414" y="0"/>
                  </a:moveTo>
                  <a:cubicBezTo>
                    <a:pt x="402" y="0"/>
                    <a:pt x="402" y="0"/>
                    <a:pt x="389" y="12"/>
                  </a:cubicBezTo>
                  <a:cubicBezTo>
                    <a:pt x="243" y="134"/>
                    <a:pt x="110" y="280"/>
                    <a:pt x="0" y="438"/>
                  </a:cubicBezTo>
                  <a:cubicBezTo>
                    <a:pt x="0" y="450"/>
                    <a:pt x="0" y="463"/>
                    <a:pt x="13" y="474"/>
                  </a:cubicBezTo>
                  <a:lnTo>
                    <a:pt x="24" y="474"/>
                  </a:lnTo>
                  <a:cubicBezTo>
                    <a:pt x="37" y="474"/>
                    <a:pt x="49" y="474"/>
                    <a:pt x="49" y="463"/>
                  </a:cubicBezTo>
                  <a:cubicBezTo>
                    <a:pt x="159" y="317"/>
                    <a:pt x="280" y="171"/>
                    <a:pt x="426" y="49"/>
                  </a:cubicBezTo>
                  <a:cubicBezTo>
                    <a:pt x="438" y="36"/>
                    <a:pt x="438" y="36"/>
                    <a:pt x="438" y="25"/>
                  </a:cubicBezTo>
                  <a:cubicBezTo>
                    <a:pt x="438" y="12"/>
                    <a:pt x="426" y="12"/>
                    <a:pt x="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76;p36">
              <a:extLst>
                <a:ext uri="{FF2B5EF4-FFF2-40B4-BE49-F238E27FC236}">
                  <a16:creationId xmlns:a16="http://schemas.microsoft.com/office/drawing/2014/main" id="{DD5193C7-FE9C-D9F0-685E-3775C42211B6}"/>
                </a:ext>
              </a:extLst>
            </p:cNvPr>
            <p:cNvSpPr/>
            <p:nvPr/>
          </p:nvSpPr>
          <p:spPr>
            <a:xfrm>
              <a:off x="7574944" y="3273070"/>
              <a:ext cx="21903" cy="23429"/>
            </a:xfrm>
            <a:custGeom>
              <a:avLst/>
              <a:gdLst/>
              <a:ahLst/>
              <a:cxnLst/>
              <a:rect l="l" t="t" r="r" b="b"/>
              <a:pathLst>
                <a:path w="445" h="476" extrusionOk="0">
                  <a:moveTo>
                    <a:pt x="419" y="0"/>
                  </a:moveTo>
                  <a:cubicBezTo>
                    <a:pt x="416" y="0"/>
                    <a:pt x="413" y="1"/>
                    <a:pt x="411" y="4"/>
                  </a:cubicBezTo>
                  <a:lnTo>
                    <a:pt x="9" y="442"/>
                  </a:lnTo>
                  <a:cubicBezTo>
                    <a:pt x="1" y="459"/>
                    <a:pt x="11" y="476"/>
                    <a:pt x="21" y="476"/>
                  </a:cubicBezTo>
                  <a:cubicBezTo>
                    <a:pt x="25" y="476"/>
                    <a:pt x="30" y="473"/>
                    <a:pt x="33" y="466"/>
                  </a:cubicBezTo>
                  <a:lnTo>
                    <a:pt x="435" y="28"/>
                  </a:lnTo>
                  <a:cubicBezTo>
                    <a:pt x="445" y="18"/>
                    <a:pt x="431" y="0"/>
                    <a:pt x="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77;p36">
              <a:extLst>
                <a:ext uri="{FF2B5EF4-FFF2-40B4-BE49-F238E27FC236}">
                  <a16:creationId xmlns:a16="http://schemas.microsoft.com/office/drawing/2014/main" id="{DFEEAF0C-215F-C283-F411-E190C847D3CB}"/>
                </a:ext>
              </a:extLst>
            </p:cNvPr>
            <p:cNvSpPr/>
            <p:nvPr/>
          </p:nvSpPr>
          <p:spPr>
            <a:xfrm>
              <a:off x="7574156" y="3272627"/>
              <a:ext cx="22789" cy="24610"/>
            </a:xfrm>
            <a:custGeom>
              <a:avLst/>
              <a:gdLst/>
              <a:ahLst/>
              <a:cxnLst/>
              <a:rect l="l" t="t" r="r" b="b"/>
              <a:pathLst>
                <a:path w="463" h="500" extrusionOk="0">
                  <a:moveTo>
                    <a:pt x="439" y="13"/>
                  </a:moveTo>
                  <a:lnTo>
                    <a:pt x="451" y="24"/>
                  </a:lnTo>
                  <a:cubicBezTo>
                    <a:pt x="451" y="24"/>
                    <a:pt x="451" y="37"/>
                    <a:pt x="439" y="37"/>
                  </a:cubicBezTo>
                  <a:lnTo>
                    <a:pt x="49" y="475"/>
                  </a:lnTo>
                  <a:lnTo>
                    <a:pt x="38" y="475"/>
                  </a:lnTo>
                  <a:cubicBezTo>
                    <a:pt x="25" y="475"/>
                    <a:pt x="25" y="462"/>
                    <a:pt x="38" y="462"/>
                  </a:cubicBezTo>
                  <a:lnTo>
                    <a:pt x="427" y="24"/>
                  </a:lnTo>
                  <a:lnTo>
                    <a:pt x="439" y="13"/>
                  </a:lnTo>
                  <a:close/>
                  <a:moveTo>
                    <a:pt x="439" y="0"/>
                  </a:moveTo>
                  <a:cubicBezTo>
                    <a:pt x="439" y="0"/>
                    <a:pt x="427" y="0"/>
                    <a:pt x="414" y="13"/>
                  </a:cubicBezTo>
                  <a:lnTo>
                    <a:pt x="13" y="451"/>
                  </a:lnTo>
                  <a:cubicBezTo>
                    <a:pt x="1" y="462"/>
                    <a:pt x="13" y="475"/>
                    <a:pt x="25" y="487"/>
                  </a:cubicBezTo>
                  <a:lnTo>
                    <a:pt x="38" y="499"/>
                  </a:lnTo>
                  <a:cubicBezTo>
                    <a:pt x="49" y="499"/>
                    <a:pt x="49" y="487"/>
                    <a:pt x="62" y="487"/>
                  </a:cubicBezTo>
                  <a:lnTo>
                    <a:pt x="451" y="49"/>
                  </a:lnTo>
                  <a:cubicBezTo>
                    <a:pt x="463" y="37"/>
                    <a:pt x="463" y="24"/>
                    <a:pt x="463" y="24"/>
                  </a:cubicBezTo>
                  <a:cubicBezTo>
                    <a:pt x="463" y="13"/>
                    <a:pt x="451" y="0"/>
                    <a:pt x="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478;p36">
              <a:extLst>
                <a:ext uri="{FF2B5EF4-FFF2-40B4-BE49-F238E27FC236}">
                  <a16:creationId xmlns:a16="http://schemas.microsoft.com/office/drawing/2014/main" id="{50E18AAE-F85B-6D51-047D-CE017FD615D9}"/>
                </a:ext>
              </a:extLst>
            </p:cNvPr>
            <p:cNvSpPr/>
            <p:nvPr/>
          </p:nvSpPr>
          <p:spPr>
            <a:xfrm>
              <a:off x="7574353" y="3281438"/>
              <a:ext cx="23675" cy="25004"/>
            </a:xfrm>
            <a:custGeom>
              <a:avLst/>
              <a:gdLst/>
              <a:ahLst/>
              <a:cxnLst/>
              <a:rect l="l" t="t" r="r" b="b"/>
              <a:pathLst>
                <a:path w="481" h="508" extrusionOk="0">
                  <a:moveTo>
                    <a:pt x="449" y="0"/>
                  </a:moveTo>
                  <a:cubicBezTo>
                    <a:pt x="444" y="0"/>
                    <a:pt x="439" y="1"/>
                    <a:pt x="435" y="4"/>
                  </a:cubicBezTo>
                  <a:cubicBezTo>
                    <a:pt x="277" y="150"/>
                    <a:pt x="143" y="308"/>
                    <a:pt x="9" y="478"/>
                  </a:cubicBezTo>
                  <a:cubicBezTo>
                    <a:pt x="0" y="496"/>
                    <a:pt x="11" y="507"/>
                    <a:pt x="22" y="507"/>
                  </a:cubicBezTo>
                  <a:cubicBezTo>
                    <a:pt x="26" y="507"/>
                    <a:pt x="30" y="506"/>
                    <a:pt x="34" y="502"/>
                  </a:cubicBezTo>
                  <a:cubicBezTo>
                    <a:pt x="167" y="332"/>
                    <a:pt x="313" y="174"/>
                    <a:pt x="472" y="28"/>
                  </a:cubicBezTo>
                  <a:cubicBezTo>
                    <a:pt x="481" y="18"/>
                    <a:pt x="467" y="0"/>
                    <a:pt x="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479;p36">
              <a:extLst>
                <a:ext uri="{FF2B5EF4-FFF2-40B4-BE49-F238E27FC236}">
                  <a16:creationId xmlns:a16="http://schemas.microsoft.com/office/drawing/2014/main" id="{C8956F8C-9D4D-FC3F-A022-63A1BEF9C70E}"/>
                </a:ext>
              </a:extLst>
            </p:cNvPr>
            <p:cNvSpPr/>
            <p:nvPr/>
          </p:nvSpPr>
          <p:spPr>
            <a:xfrm>
              <a:off x="7574156" y="3281143"/>
              <a:ext cx="24019" cy="25644"/>
            </a:xfrm>
            <a:custGeom>
              <a:avLst/>
              <a:gdLst/>
              <a:ahLst/>
              <a:cxnLst/>
              <a:rect l="l" t="t" r="r" b="b"/>
              <a:pathLst>
                <a:path w="488" h="521" extrusionOk="0">
                  <a:moveTo>
                    <a:pt x="454" y="16"/>
                  </a:moveTo>
                  <a:cubicBezTo>
                    <a:pt x="458" y="16"/>
                    <a:pt x="463" y="22"/>
                    <a:pt x="463" y="22"/>
                  </a:cubicBezTo>
                  <a:cubicBezTo>
                    <a:pt x="463" y="22"/>
                    <a:pt x="476" y="22"/>
                    <a:pt x="463" y="34"/>
                  </a:cubicBezTo>
                  <a:cubicBezTo>
                    <a:pt x="305" y="180"/>
                    <a:pt x="159" y="326"/>
                    <a:pt x="38" y="496"/>
                  </a:cubicBezTo>
                  <a:cubicBezTo>
                    <a:pt x="31" y="502"/>
                    <a:pt x="28" y="505"/>
                    <a:pt x="25" y="505"/>
                  </a:cubicBezTo>
                  <a:cubicBezTo>
                    <a:pt x="22" y="505"/>
                    <a:pt x="19" y="502"/>
                    <a:pt x="13" y="496"/>
                  </a:cubicBezTo>
                  <a:cubicBezTo>
                    <a:pt x="147" y="326"/>
                    <a:pt x="293" y="168"/>
                    <a:pt x="451" y="22"/>
                  </a:cubicBezTo>
                  <a:cubicBezTo>
                    <a:pt x="451" y="18"/>
                    <a:pt x="452" y="16"/>
                    <a:pt x="454" y="16"/>
                  </a:cubicBezTo>
                  <a:close/>
                  <a:moveTo>
                    <a:pt x="457" y="0"/>
                  </a:moveTo>
                  <a:cubicBezTo>
                    <a:pt x="451" y="0"/>
                    <a:pt x="445" y="4"/>
                    <a:pt x="439" y="10"/>
                  </a:cubicBezTo>
                  <a:cubicBezTo>
                    <a:pt x="281" y="143"/>
                    <a:pt x="135" y="314"/>
                    <a:pt x="1" y="484"/>
                  </a:cubicBezTo>
                  <a:cubicBezTo>
                    <a:pt x="1" y="496"/>
                    <a:pt x="1" y="508"/>
                    <a:pt x="13" y="508"/>
                  </a:cubicBezTo>
                  <a:cubicBezTo>
                    <a:pt x="13" y="521"/>
                    <a:pt x="25" y="521"/>
                    <a:pt x="25" y="521"/>
                  </a:cubicBezTo>
                  <a:cubicBezTo>
                    <a:pt x="38" y="521"/>
                    <a:pt x="38" y="521"/>
                    <a:pt x="49" y="508"/>
                  </a:cubicBezTo>
                  <a:cubicBezTo>
                    <a:pt x="171" y="338"/>
                    <a:pt x="317" y="192"/>
                    <a:pt x="476" y="46"/>
                  </a:cubicBezTo>
                  <a:cubicBezTo>
                    <a:pt x="487" y="34"/>
                    <a:pt x="487" y="22"/>
                    <a:pt x="476" y="10"/>
                  </a:cubicBezTo>
                  <a:cubicBezTo>
                    <a:pt x="469" y="4"/>
                    <a:pt x="463" y="0"/>
                    <a:pt x="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480;p36">
              <a:extLst>
                <a:ext uri="{FF2B5EF4-FFF2-40B4-BE49-F238E27FC236}">
                  <a16:creationId xmlns:a16="http://schemas.microsoft.com/office/drawing/2014/main" id="{622F77C5-480C-4F2B-F2E5-2F4FA6CA4972}"/>
                </a:ext>
              </a:extLst>
            </p:cNvPr>
            <p:cNvSpPr/>
            <p:nvPr/>
          </p:nvSpPr>
          <p:spPr>
            <a:xfrm>
              <a:off x="7574993" y="3289806"/>
              <a:ext cx="23035" cy="26628"/>
            </a:xfrm>
            <a:custGeom>
              <a:avLst/>
              <a:gdLst/>
              <a:ahLst/>
              <a:cxnLst/>
              <a:rect l="l" t="t" r="r" b="b"/>
              <a:pathLst>
                <a:path w="468" h="541" extrusionOk="0">
                  <a:moveTo>
                    <a:pt x="442" y="1"/>
                  </a:moveTo>
                  <a:cubicBezTo>
                    <a:pt x="439" y="1"/>
                    <a:pt x="436" y="2"/>
                    <a:pt x="434" y="4"/>
                  </a:cubicBezTo>
                  <a:cubicBezTo>
                    <a:pt x="337" y="102"/>
                    <a:pt x="251" y="199"/>
                    <a:pt x="178" y="296"/>
                  </a:cubicBezTo>
                  <a:cubicBezTo>
                    <a:pt x="118" y="356"/>
                    <a:pt x="21" y="429"/>
                    <a:pt x="8" y="515"/>
                  </a:cubicBezTo>
                  <a:cubicBezTo>
                    <a:pt x="1" y="530"/>
                    <a:pt x="12" y="540"/>
                    <a:pt x="24" y="540"/>
                  </a:cubicBezTo>
                  <a:cubicBezTo>
                    <a:pt x="32" y="540"/>
                    <a:pt x="40" y="536"/>
                    <a:pt x="45" y="527"/>
                  </a:cubicBezTo>
                  <a:cubicBezTo>
                    <a:pt x="45" y="478"/>
                    <a:pt x="105" y="429"/>
                    <a:pt x="142" y="393"/>
                  </a:cubicBezTo>
                  <a:cubicBezTo>
                    <a:pt x="167" y="345"/>
                    <a:pt x="203" y="308"/>
                    <a:pt x="240" y="272"/>
                  </a:cubicBezTo>
                  <a:cubicBezTo>
                    <a:pt x="313" y="186"/>
                    <a:pt x="386" y="113"/>
                    <a:pt x="459" y="29"/>
                  </a:cubicBezTo>
                  <a:cubicBezTo>
                    <a:pt x="468" y="18"/>
                    <a:pt x="454"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481;p36">
              <a:extLst>
                <a:ext uri="{FF2B5EF4-FFF2-40B4-BE49-F238E27FC236}">
                  <a16:creationId xmlns:a16="http://schemas.microsoft.com/office/drawing/2014/main" id="{261021D3-F176-A683-CE32-387BF9666F4F}"/>
                </a:ext>
              </a:extLst>
            </p:cNvPr>
            <p:cNvSpPr/>
            <p:nvPr/>
          </p:nvSpPr>
          <p:spPr>
            <a:xfrm>
              <a:off x="7574796" y="3289510"/>
              <a:ext cx="23379" cy="27416"/>
            </a:xfrm>
            <a:custGeom>
              <a:avLst/>
              <a:gdLst/>
              <a:ahLst/>
              <a:cxnLst/>
              <a:rect l="l" t="t" r="r" b="b"/>
              <a:pathLst>
                <a:path w="475" h="557" extrusionOk="0">
                  <a:moveTo>
                    <a:pt x="450" y="22"/>
                  </a:moveTo>
                  <a:cubicBezTo>
                    <a:pt x="450" y="22"/>
                    <a:pt x="463" y="22"/>
                    <a:pt x="450" y="35"/>
                  </a:cubicBezTo>
                  <a:cubicBezTo>
                    <a:pt x="377" y="119"/>
                    <a:pt x="304" y="192"/>
                    <a:pt x="244" y="265"/>
                  </a:cubicBezTo>
                  <a:cubicBezTo>
                    <a:pt x="207" y="314"/>
                    <a:pt x="171" y="351"/>
                    <a:pt x="134" y="387"/>
                  </a:cubicBezTo>
                  <a:cubicBezTo>
                    <a:pt x="122" y="399"/>
                    <a:pt x="122" y="411"/>
                    <a:pt x="109" y="411"/>
                  </a:cubicBezTo>
                  <a:cubicBezTo>
                    <a:pt x="85" y="448"/>
                    <a:pt x="49" y="484"/>
                    <a:pt x="36" y="533"/>
                  </a:cubicBezTo>
                  <a:cubicBezTo>
                    <a:pt x="36" y="545"/>
                    <a:pt x="36" y="545"/>
                    <a:pt x="25" y="545"/>
                  </a:cubicBezTo>
                  <a:cubicBezTo>
                    <a:pt x="25" y="545"/>
                    <a:pt x="12" y="533"/>
                    <a:pt x="25" y="533"/>
                  </a:cubicBezTo>
                  <a:cubicBezTo>
                    <a:pt x="25" y="460"/>
                    <a:pt x="85" y="399"/>
                    <a:pt x="134" y="351"/>
                  </a:cubicBezTo>
                  <a:cubicBezTo>
                    <a:pt x="158" y="338"/>
                    <a:pt x="171" y="314"/>
                    <a:pt x="182" y="302"/>
                  </a:cubicBezTo>
                  <a:cubicBezTo>
                    <a:pt x="268" y="216"/>
                    <a:pt x="353" y="119"/>
                    <a:pt x="438" y="22"/>
                  </a:cubicBezTo>
                  <a:close/>
                  <a:moveTo>
                    <a:pt x="444" y="1"/>
                  </a:moveTo>
                  <a:cubicBezTo>
                    <a:pt x="438" y="1"/>
                    <a:pt x="432" y="4"/>
                    <a:pt x="426" y="10"/>
                  </a:cubicBezTo>
                  <a:cubicBezTo>
                    <a:pt x="341" y="108"/>
                    <a:pt x="255" y="205"/>
                    <a:pt x="171" y="289"/>
                  </a:cubicBezTo>
                  <a:cubicBezTo>
                    <a:pt x="158" y="302"/>
                    <a:pt x="146" y="326"/>
                    <a:pt x="122" y="338"/>
                  </a:cubicBezTo>
                  <a:cubicBezTo>
                    <a:pt x="73" y="387"/>
                    <a:pt x="12" y="460"/>
                    <a:pt x="0" y="521"/>
                  </a:cubicBezTo>
                  <a:cubicBezTo>
                    <a:pt x="0" y="545"/>
                    <a:pt x="12" y="557"/>
                    <a:pt x="25" y="557"/>
                  </a:cubicBezTo>
                  <a:cubicBezTo>
                    <a:pt x="36" y="557"/>
                    <a:pt x="49" y="545"/>
                    <a:pt x="49" y="533"/>
                  </a:cubicBezTo>
                  <a:cubicBezTo>
                    <a:pt x="61" y="497"/>
                    <a:pt x="98" y="460"/>
                    <a:pt x="122" y="424"/>
                  </a:cubicBezTo>
                  <a:cubicBezTo>
                    <a:pt x="134" y="424"/>
                    <a:pt x="134" y="411"/>
                    <a:pt x="146" y="399"/>
                  </a:cubicBezTo>
                  <a:cubicBezTo>
                    <a:pt x="182" y="362"/>
                    <a:pt x="219" y="326"/>
                    <a:pt x="255" y="278"/>
                  </a:cubicBezTo>
                  <a:cubicBezTo>
                    <a:pt x="317" y="205"/>
                    <a:pt x="390" y="132"/>
                    <a:pt x="463" y="46"/>
                  </a:cubicBezTo>
                  <a:cubicBezTo>
                    <a:pt x="474" y="35"/>
                    <a:pt x="474" y="22"/>
                    <a:pt x="463" y="10"/>
                  </a:cubicBezTo>
                  <a:cubicBezTo>
                    <a:pt x="456" y="4"/>
                    <a:pt x="450"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482;p36">
              <a:extLst>
                <a:ext uri="{FF2B5EF4-FFF2-40B4-BE49-F238E27FC236}">
                  <a16:creationId xmlns:a16="http://schemas.microsoft.com/office/drawing/2014/main" id="{282DB0A5-4443-F545-9D72-542C7E4C42A4}"/>
                </a:ext>
              </a:extLst>
            </p:cNvPr>
            <p:cNvSpPr/>
            <p:nvPr/>
          </p:nvSpPr>
          <p:spPr>
            <a:xfrm>
              <a:off x="7577897" y="3299059"/>
              <a:ext cx="19491" cy="22838"/>
            </a:xfrm>
            <a:custGeom>
              <a:avLst/>
              <a:gdLst/>
              <a:ahLst/>
              <a:cxnLst/>
              <a:rect l="l" t="t" r="r" b="b"/>
              <a:pathLst>
                <a:path w="396" h="464" extrusionOk="0">
                  <a:moveTo>
                    <a:pt x="375" y="1"/>
                  </a:moveTo>
                  <a:cubicBezTo>
                    <a:pt x="371" y="1"/>
                    <a:pt x="366" y="4"/>
                    <a:pt x="363" y="11"/>
                  </a:cubicBezTo>
                  <a:cubicBezTo>
                    <a:pt x="241" y="144"/>
                    <a:pt x="119" y="290"/>
                    <a:pt x="10" y="436"/>
                  </a:cubicBezTo>
                  <a:cubicBezTo>
                    <a:pt x="0" y="446"/>
                    <a:pt x="14" y="464"/>
                    <a:pt x="26" y="464"/>
                  </a:cubicBezTo>
                  <a:cubicBezTo>
                    <a:pt x="29" y="464"/>
                    <a:pt x="32" y="463"/>
                    <a:pt x="35" y="460"/>
                  </a:cubicBezTo>
                  <a:cubicBezTo>
                    <a:pt x="144" y="314"/>
                    <a:pt x="265" y="168"/>
                    <a:pt x="387" y="35"/>
                  </a:cubicBezTo>
                  <a:cubicBezTo>
                    <a:pt x="396" y="18"/>
                    <a:pt x="386" y="1"/>
                    <a:pt x="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483;p36">
              <a:extLst>
                <a:ext uri="{FF2B5EF4-FFF2-40B4-BE49-F238E27FC236}">
                  <a16:creationId xmlns:a16="http://schemas.microsoft.com/office/drawing/2014/main" id="{C267E5DD-2962-C131-F7CE-1EB4272CD20C}"/>
                </a:ext>
              </a:extLst>
            </p:cNvPr>
            <p:cNvSpPr/>
            <p:nvPr/>
          </p:nvSpPr>
          <p:spPr>
            <a:xfrm>
              <a:off x="7577208" y="3298518"/>
              <a:ext cx="20968" cy="23822"/>
            </a:xfrm>
            <a:custGeom>
              <a:avLst/>
              <a:gdLst/>
              <a:ahLst/>
              <a:cxnLst/>
              <a:rect l="l" t="t" r="r" b="b"/>
              <a:pathLst>
                <a:path w="426" h="484" extrusionOk="0">
                  <a:moveTo>
                    <a:pt x="389" y="22"/>
                  </a:moveTo>
                  <a:cubicBezTo>
                    <a:pt x="401" y="22"/>
                    <a:pt x="401" y="33"/>
                    <a:pt x="401" y="33"/>
                  </a:cubicBezTo>
                  <a:cubicBezTo>
                    <a:pt x="268" y="179"/>
                    <a:pt x="158" y="314"/>
                    <a:pt x="36" y="460"/>
                  </a:cubicBezTo>
                  <a:cubicBezTo>
                    <a:pt x="36" y="460"/>
                    <a:pt x="36" y="465"/>
                    <a:pt x="33" y="465"/>
                  </a:cubicBezTo>
                  <a:cubicBezTo>
                    <a:pt x="31" y="465"/>
                    <a:pt x="28" y="464"/>
                    <a:pt x="24" y="460"/>
                  </a:cubicBezTo>
                  <a:lnTo>
                    <a:pt x="24" y="447"/>
                  </a:lnTo>
                  <a:cubicBezTo>
                    <a:pt x="146" y="301"/>
                    <a:pt x="255" y="155"/>
                    <a:pt x="389" y="22"/>
                  </a:cubicBezTo>
                  <a:close/>
                  <a:moveTo>
                    <a:pt x="387" y="0"/>
                  </a:moveTo>
                  <a:cubicBezTo>
                    <a:pt x="380" y="0"/>
                    <a:pt x="371" y="3"/>
                    <a:pt x="365" y="9"/>
                  </a:cubicBezTo>
                  <a:cubicBezTo>
                    <a:pt x="243" y="155"/>
                    <a:pt x="122" y="289"/>
                    <a:pt x="12" y="435"/>
                  </a:cubicBezTo>
                  <a:cubicBezTo>
                    <a:pt x="0" y="447"/>
                    <a:pt x="12" y="471"/>
                    <a:pt x="24" y="484"/>
                  </a:cubicBezTo>
                  <a:lnTo>
                    <a:pt x="36" y="484"/>
                  </a:lnTo>
                  <a:cubicBezTo>
                    <a:pt x="36" y="484"/>
                    <a:pt x="49" y="484"/>
                    <a:pt x="49" y="471"/>
                  </a:cubicBezTo>
                  <a:cubicBezTo>
                    <a:pt x="170" y="325"/>
                    <a:pt x="292" y="192"/>
                    <a:pt x="414" y="46"/>
                  </a:cubicBezTo>
                  <a:cubicBezTo>
                    <a:pt x="425" y="33"/>
                    <a:pt x="414" y="22"/>
                    <a:pt x="401" y="9"/>
                  </a:cubicBezTo>
                  <a:cubicBezTo>
                    <a:pt x="401" y="3"/>
                    <a:pt x="395"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484;p36">
              <a:extLst>
                <a:ext uri="{FF2B5EF4-FFF2-40B4-BE49-F238E27FC236}">
                  <a16:creationId xmlns:a16="http://schemas.microsoft.com/office/drawing/2014/main" id="{CF139B5A-EF18-4110-9C90-E7F31CC361CE}"/>
                </a:ext>
              </a:extLst>
            </p:cNvPr>
            <p:cNvSpPr/>
            <p:nvPr/>
          </p:nvSpPr>
          <p:spPr>
            <a:xfrm>
              <a:off x="7581145" y="3304720"/>
              <a:ext cx="19245" cy="22297"/>
            </a:xfrm>
            <a:custGeom>
              <a:avLst/>
              <a:gdLst/>
              <a:ahLst/>
              <a:cxnLst/>
              <a:rect l="l" t="t" r="r" b="b"/>
              <a:pathLst>
                <a:path w="391" h="453" extrusionOk="0">
                  <a:moveTo>
                    <a:pt x="359" y="0"/>
                  </a:moveTo>
                  <a:cubicBezTo>
                    <a:pt x="354" y="0"/>
                    <a:pt x="349" y="2"/>
                    <a:pt x="345" y="5"/>
                  </a:cubicBezTo>
                  <a:cubicBezTo>
                    <a:pt x="236" y="151"/>
                    <a:pt x="126" y="285"/>
                    <a:pt x="17" y="418"/>
                  </a:cubicBezTo>
                  <a:cubicBezTo>
                    <a:pt x="0" y="435"/>
                    <a:pt x="7" y="453"/>
                    <a:pt x="21" y="453"/>
                  </a:cubicBezTo>
                  <a:cubicBezTo>
                    <a:pt x="27" y="453"/>
                    <a:pt x="35" y="450"/>
                    <a:pt x="42" y="443"/>
                  </a:cubicBezTo>
                  <a:cubicBezTo>
                    <a:pt x="151" y="309"/>
                    <a:pt x="272" y="163"/>
                    <a:pt x="382" y="29"/>
                  </a:cubicBezTo>
                  <a:cubicBezTo>
                    <a:pt x="391" y="11"/>
                    <a:pt x="374"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485;p36">
              <a:extLst>
                <a:ext uri="{FF2B5EF4-FFF2-40B4-BE49-F238E27FC236}">
                  <a16:creationId xmlns:a16="http://schemas.microsoft.com/office/drawing/2014/main" id="{B32F01CF-9D02-FDAA-D851-5AA3F1F967E6}"/>
                </a:ext>
              </a:extLst>
            </p:cNvPr>
            <p:cNvSpPr/>
            <p:nvPr/>
          </p:nvSpPr>
          <p:spPr>
            <a:xfrm>
              <a:off x="7580752" y="3304375"/>
              <a:ext cx="19786" cy="23330"/>
            </a:xfrm>
            <a:custGeom>
              <a:avLst/>
              <a:gdLst/>
              <a:ahLst/>
              <a:cxnLst/>
              <a:rect l="l" t="t" r="r" b="b"/>
              <a:pathLst>
                <a:path w="402" h="474" extrusionOk="0">
                  <a:moveTo>
                    <a:pt x="378" y="12"/>
                  </a:moveTo>
                  <a:lnTo>
                    <a:pt x="378" y="24"/>
                  </a:lnTo>
                  <a:cubicBezTo>
                    <a:pt x="269" y="170"/>
                    <a:pt x="159" y="316"/>
                    <a:pt x="37" y="450"/>
                  </a:cubicBezTo>
                  <a:cubicBezTo>
                    <a:pt x="25" y="450"/>
                    <a:pt x="25" y="450"/>
                    <a:pt x="25" y="438"/>
                  </a:cubicBezTo>
                  <a:cubicBezTo>
                    <a:pt x="147" y="304"/>
                    <a:pt x="256" y="158"/>
                    <a:pt x="366" y="24"/>
                  </a:cubicBezTo>
                  <a:cubicBezTo>
                    <a:pt x="366" y="12"/>
                    <a:pt x="378" y="12"/>
                    <a:pt x="378" y="12"/>
                  </a:cubicBezTo>
                  <a:close/>
                  <a:moveTo>
                    <a:pt x="390" y="0"/>
                  </a:moveTo>
                  <a:cubicBezTo>
                    <a:pt x="378" y="0"/>
                    <a:pt x="353" y="0"/>
                    <a:pt x="353" y="12"/>
                  </a:cubicBezTo>
                  <a:cubicBezTo>
                    <a:pt x="244" y="146"/>
                    <a:pt x="134" y="292"/>
                    <a:pt x="13" y="425"/>
                  </a:cubicBezTo>
                  <a:cubicBezTo>
                    <a:pt x="1" y="425"/>
                    <a:pt x="1" y="438"/>
                    <a:pt x="13" y="450"/>
                  </a:cubicBezTo>
                  <a:cubicBezTo>
                    <a:pt x="13" y="462"/>
                    <a:pt x="25" y="462"/>
                    <a:pt x="25" y="474"/>
                  </a:cubicBezTo>
                  <a:lnTo>
                    <a:pt x="37" y="474"/>
                  </a:lnTo>
                  <a:lnTo>
                    <a:pt x="50" y="462"/>
                  </a:lnTo>
                  <a:cubicBezTo>
                    <a:pt x="171" y="328"/>
                    <a:pt x="280" y="182"/>
                    <a:pt x="390" y="36"/>
                  </a:cubicBezTo>
                  <a:cubicBezTo>
                    <a:pt x="402" y="24"/>
                    <a:pt x="402" y="12"/>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486;p36">
              <a:extLst>
                <a:ext uri="{FF2B5EF4-FFF2-40B4-BE49-F238E27FC236}">
                  <a16:creationId xmlns:a16="http://schemas.microsoft.com/office/drawing/2014/main" id="{961BA217-0362-DAC7-5872-4D871C94C51A}"/>
                </a:ext>
              </a:extLst>
            </p:cNvPr>
            <p:cNvSpPr/>
            <p:nvPr/>
          </p:nvSpPr>
          <p:spPr>
            <a:xfrm>
              <a:off x="7585723" y="3313137"/>
              <a:ext cx="15209" cy="15603"/>
            </a:xfrm>
            <a:custGeom>
              <a:avLst/>
              <a:gdLst/>
              <a:ahLst/>
              <a:cxnLst/>
              <a:rect l="l" t="t" r="r" b="b"/>
              <a:pathLst>
                <a:path w="309" h="317" extrusionOk="0">
                  <a:moveTo>
                    <a:pt x="278" y="1"/>
                  </a:moveTo>
                  <a:cubicBezTo>
                    <a:pt x="274" y="1"/>
                    <a:pt x="269" y="2"/>
                    <a:pt x="265" y="4"/>
                  </a:cubicBezTo>
                  <a:cubicBezTo>
                    <a:pt x="179" y="101"/>
                    <a:pt x="95" y="187"/>
                    <a:pt x="9" y="284"/>
                  </a:cubicBezTo>
                  <a:cubicBezTo>
                    <a:pt x="0" y="293"/>
                    <a:pt x="12" y="317"/>
                    <a:pt x="23" y="317"/>
                  </a:cubicBezTo>
                  <a:cubicBezTo>
                    <a:pt x="27" y="317"/>
                    <a:pt x="30" y="314"/>
                    <a:pt x="33" y="309"/>
                  </a:cubicBezTo>
                  <a:cubicBezTo>
                    <a:pt x="119" y="211"/>
                    <a:pt x="204" y="126"/>
                    <a:pt x="289" y="28"/>
                  </a:cubicBezTo>
                  <a:cubicBezTo>
                    <a:pt x="309" y="19"/>
                    <a:pt x="297"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487;p36">
              <a:extLst>
                <a:ext uri="{FF2B5EF4-FFF2-40B4-BE49-F238E27FC236}">
                  <a16:creationId xmlns:a16="http://schemas.microsoft.com/office/drawing/2014/main" id="{3D1D538D-3023-3A11-DFBB-5576B3DDEA97}"/>
                </a:ext>
              </a:extLst>
            </p:cNvPr>
            <p:cNvSpPr/>
            <p:nvPr/>
          </p:nvSpPr>
          <p:spPr>
            <a:xfrm>
              <a:off x="7585575" y="3312743"/>
              <a:ext cx="15603" cy="16193"/>
            </a:xfrm>
            <a:custGeom>
              <a:avLst/>
              <a:gdLst/>
              <a:ahLst/>
              <a:cxnLst/>
              <a:rect l="l" t="t" r="r" b="b"/>
              <a:pathLst>
                <a:path w="317" h="329" extrusionOk="0">
                  <a:moveTo>
                    <a:pt x="292" y="25"/>
                  </a:moveTo>
                  <a:lnTo>
                    <a:pt x="292" y="36"/>
                  </a:lnTo>
                  <a:cubicBezTo>
                    <a:pt x="207" y="122"/>
                    <a:pt x="122" y="219"/>
                    <a:pt x="36" y="317"/>
                  </a:cubicBezTo>
                  <a:lnTo>
                    <a:pt x="25" y="317"/>
                  </a:lnTo>
                  <a:cubicBezTo>
                    <a:pt x="25" y="304"/>
                    <a:pt x="12" y="304"/>
                    <a:pt x="25" y="292"/>
                  </a:cubicBezTo>
                  <a:cubicBezTo>
                    <a:pt x="109" y="207"/>
                    <a:pt x="195" y="109"/>
                    <a:pt x="280" y="25"/>
                  </a:cubicBezTo>
                  <a:close/>
                  <a:moveTo>
                    <a:pt x="292" y="0"/>
                  </a:moveTo>
                  <a:cubicBezTo>
                    <a:pt x="280" y="0"/>
                    <a:pt x="268" y="0"/>
                    <a:pt x="268" y="12"/>
                  </a:cubicBezTo>
                  <a:cubicBezTo>
                    <a:pt x="182" y="98"/>
                    <a:pt x="85" y="195"/>
                    <a:pt x="12" y="292"/>
                  </a:cubicBezTo>
                  <a:cubicBezTo>
                    <a:pt x="0" y="304"/>
                    <a:pt x="0" y="317"/>
                    <a:pt x="12" y="328"/>
                  </a:cubicBezTo>
                  <a:lnTo>
                    <a:pt x="49" y="328"/>
                  </a:lnTo>
                  <a:cubicBezTo>
                    <a:pt x="134" y="231"/>
                    <a:pt x="219" y="134"/>
                    <a:pt x="304" y="49"/>
                  </a:cubicBezTo>
                  <a:cubicBezTo>
                    <a:pt x="304" y="36"/>
                    <a:pt x="316" y="36"/>
                    <a:pt x="316" y="25"/>
                  </a:cubicBezTo>
                  <a:lnTo>
                    <a:pt x="304" y="12"/>
                  </a:lnTo>
                  <a:cubicBezTo>
                    <a:pt x="304" y="0"/>
                    <a:pt x="29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488;p36">
              <a:extLst>
                <a:ext uri="{FF2B5EF4-FFF2-40B4-BE49-F238E27FC236}">
                  <a16:creationId xmlns:a16="http://schemas.microsoft.com/office/drawing/2014/main" id="{8AD6AD60-BD99-6583-E08B-09C679684929}"/>
                </a:ext>
              </a:extLst>
            </p:cNvPr>
            <p:cNvSpPr/>
            <p:nvPr/>
          </p:nvSpPr>
          <p:spPr>
            <a:xfrm>
              <a:off x="7630613" y="3192199"/>
              <a:ext cx="6792" cy="7678"/>
            </a:xfrm>
            <a:custGeom>
              <a:avLst/>
              <a:gdLst/>
              <a:ahLst/>
              <a:cxnLst/>
              <a:rect l="l" t="t" r="r" b="b"/>
              <a:pathLst>
                <a:path w="138" h="156" extrusionOk="0">
                  <a:moveTo>
                    <a:pt x="107" y="0"/>
                  </a:moveTo>
                  <a:cubicBezTo>
                    <a:pt x="95" y="0"/>
                    <a:pt x="83" y="6"/>
                    <a:pt x="83" y="17"/>
                  </a:cubicBezTo>
                  <a:cubicBezTo>
                    <a:pt x="86" y="21"/>
                    <a:pt x="88" y="24"/>
                    <a:pt x="90" y="27"/>
                  </a:cubicBezTo>
                  <a:lnTo>
                    <a:pt x="90" y="27"/>
                  </a:lnTo>
                  <a:cubicBezTo>
                    <a:pt x="83" y="40"/>
                    <a:pt x="67" y="56"/>
                    <a:pt x="58" y="66"/>
                  </a:cubicBezTo>
                  <a:cubicBezTo>
                    <a:pt x="34" y="90"/>
                    <a:pt x="21" y="102"/>
                    <a:pt x="10" y="126"/>
                  </a:cubicBezTo>
                  <a:cubicBezTo>
                    <a:pt x="0" y="144"/>
                    <a:pt x="18" y="155"/>
                    <a:pt x="32" y="155"/>
                  </a:cubicBezTo>
                  <a:cubicBezTo>
                    <a:pt x="37" y="155"/>
                    <a:pt x="42" y="154"/>
                    <a:pt x="46" y="150"/>
                  </a:cubicBezTo>
                  <a:cubicBezTo>
                    <a:pt x="58" y="126"/>
                    <a:pt x="70" y="102"/>
                    <a:pt x="94" y="77"/>
                  </a:cubicBezTo>
                  <a:cubicBezTo>
                    <a:pt x="107" y="66"/>
                    <a:pt x="131" y="41"/>
                    <a:pt x="131" y="29"/>
                  </a:cubicBezTo>
                  <a:cubicBezTo>
                    <a:pt x="138" y="9"/>
                    <a:pt x="122"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489;p36">
              <a:extLst>
                <a:ext uri="{FF2B5EF4-FFF2-40B4-BE49-F238E27FC236}">
                  <a16:creationId xmlns:a16="http://schemas.microsoft.com/office/drawing/2014/main" id="{116D955B-18A4-36D7-65B9-861DA934C40A}"/>
                </a:ext>
              </a:extLst>
            </p:cNvPr>
            <p:cNvSpPr/>
            <p:nvPr/>
          </p:nvSpPr>
          <p:spPr>
            <a:xfrm>
              <a:off x="7630416" y="3191805"/>
              <a:ext cx="7235" cy="8417"/>
            </a:xfrm>
            <a:custGeom>
              <a:avLst/>
              <a:gdLst/>
              <a:ahLst/>
              <a:cxnLst/>
              <a:rect l="l" t="t" r="r" b="b"/>
              <a:pathLst>
                <a:path w="147" h="171" extrusionOk="0">
                  <a:moveTo>
                    <a:pt x="98" y="49"/>
                  </a:moveTo>
                  <a:lnTo>
                    <a:pt x="98" y="74"/>
                  </a:lnTo>
                  <a:cubicBezTo>
                    <a:pt x="98" y="74"/>
                    <a:pt x="87" y="74"/>
                    <a:pt x="87" y="85"/>
                  </a:cubicBezTo>
                  <a:cubicBezTo>
                    <a:pt x="74" y="98"/>
                    <a:pt x="50" y="122"/>
                    <a:pt x="38" y="147"/>
                  </a:cubicBezTo>
                  <a:lnTo>
                    <a:pt x="38" y="158"/>
                  </a:lnTo>
                  <a:lnTo>
                    <a:pt x="25" y="147"/>
                  </a:lnTo>
                  <a:lnTo>
                    <a:pt x="25" y="134"/>
                  </a:lnTo>
                  <a:cubicBezTo>
                    <a:pt x="38" y="122"/>
                    <a:pt x="50" y="98"/>
                    <a:pt x="62" y="85"/>
                  </a:cubicBezTo>
                  <a:cubicBezTo>
                    <a:pt x="74" y="74"/>
                    <a:pt x="74" y="61"/>
                    <a:pt x="87" y="61"/>
                  </a:cubicBezTo>
                  <a:cubicBezTo>
                    <a:pt x="87" y="61"/>
                    <a:pt x="87" y="49"/>
                    <a:pt x="98" y="49"/>
                  </a:cubicBezTo>
                  <a:close/>
                  <a:moveTo>
                    <a:pt x="87" y="1"/>
                  </a:moveTo>
                  <a:lnTo>
                    <a:pt x="87" y="12"/>
                  </a:lnTo>
                  <a:lnTo>
                    <a:pt x="87" y="25"/>
                  </a:lnTo>
                  <a:lnTo>
                    <a:pt x="74" y="25"/>
                  </a:lnTo>
                  <a:lnTo>
                    <a:pt x="87" y="37"/>
                  </a:lnTo>
                  <a:cubicBezTo>
                    <a:pt x="74" y="37"/>
                    <a:pt x="74" y="49"/>
                    <a:pt x="74" y="49"/>
                  </a:cubicBezTo>
                  <a:cubicBezTo>
                    <a:pt x="62" y="49"/>
                    <a:pt x="50" y="61"/>
                    <a:pt x="50" y="74"/>
                  </a:cubicBezTo>
                  <a:cubicBezTo>
                    <a:pt x="38" y="85"/>
                    <a:pt x="25" y="110"/>
                    <a:pt x="14" y="134"/>
                  </a:cubicBezTo>
                  <a:cubicBezTo>
                    <a:pt x="1" y="147"/>
                    <a:pt x="1" y="147"/>
                    <a:pt x="14" y="158"/>
                  </a:cubicBezTo>
                  <a:cubicBezTo>
                    <a:pt x="14" y="171"/>
                    <a:pt x="25" y="171"/>
                    <a:pt x="38" y="171"/>
                  </a:cubicBezTo>
                  <a:cubicBezTo>
                    <a:pt x="50" y="171"/>
                    <a:pt x="50" y="171"/>
                    <a:pt x="62" y="158"/>
                  </a:cubicBezTo>
                  <a:cubicBezTo>
                    <a:pt x="74" y="134"/>
                    <a:pt x="87" y="110"/>
                    <a:pt x="98" y="98"/>
                  </a:cubicBezTo>
                  <a:lnTo>
                    <a:pt x="98" y="85"/>
                  </a:lnTo>
                  <a:cubicBezTo>
                    <a:pt x="111" y="85"/>
                    <a:pt x="111" y="85"/>
                    <a:pt x="111" y="74"/>
                  </a:cubicBezTo>
                  <a:cubicBezTo>
                    <a:pt x="123" y="74"/>
                    <a:pt x="123" y="74"/>
                    <a:pt x="135" y="61"/>
                  </a:cubicBezTo>
                  <a:cubicBezTo>
                    <a:pt x="135" y="49"/>
                    <a:pt x="147" y="49"/>
                    <a:pt x="147" y="37"/>
                  </a:cubicBezTo>
                  <a:cubicBezTo>
                    <a:pt x="147" y="25"/>
                    <a:pt x="147" y="12"/>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490;p36">
              <a:extLst>
                <a:ext uri="{FF2B5EF4-FFF2-40B4-BE49-F238E27FC236}">
                  <a16:creationId xmlns:a16="http://schemas.microsoft.com/office/drawing/2014/main" id="{2C2BFEB2-CA5A-7E02-D123-ED452FE49650}"/>
                </a:ext>
              </a:extLst>
            </p:cNvPr>
            <p:cNvSpPr/>
            <p:nvPr/>
          </p:nvSpPr>
          <p:spPr>
            <a:xfrm>
              <a:off x="7631745" y="3192002"/>
              <a:ext cx="12256" cy="11370"/>
            </a:xfrm>
            <a:custGeom>
              <a:avLst/>
              <a:gdLst/>
              <a:ahLst/>
              <a:cxnLst/>
              <a:rect l="l" t="t" r="r" b="b"/>
              <a:pathLst>
                <a:path w="249" h="231" extrusionOk="0">
                  <a:moveTo>
                    <a:pt x="222" y="0"/>
                  </a:moveTo>
                  <a:cubicBezTo>
                    <a:pt x="217" y="0"/>
                    <a:pt x="211" y="3"/>
                    <a:pt x="205" y="8"/>
                  </a:cubicBezTo>
                  <a:cubicBezTo>
                    <a:pt x="144" y="70"/>
                    <a:pt x="71" y="130"/>
                    <a:pt x="11" y="203"/>
                  </a:cubicBezTo>
                  <a:cubicBezTo>
                    <a:pt x="1" y="213"/>
                    <a:pt x="14" y="231"/>
                    <a:pt x="27" y="231"/>
                  </a:cubicBezTo>
                  <a:cubicBezTo>
                    <a:pt x="30" y="231"/>
                    <a:pt x="33" y="230"/>
                    <a:pt x="35" y="227"/>
                  </a:cubicBezTo>
                  <a:cubicBezTo>
                    <a:pt x="96" y="154"/>
                    <a:pt x="168" y="94"/>
                    <a:pt x="230" y="33"/>
                  </a:cubicBezTo>
                  <a:cubicBezTo>
                    <a:pt x="248" y="24"/>
                    <a:pt x="239"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491;p36">
              <a:extLst>
                <a:ext uri="{FF2B5EF4-FFF2-40B4-BE49-F238E27FC236}">
                  <a16:creationId xmlns:a16="http://schemas.microsoft.com/office/drawing/2014/main" id="{70677FFC-1F45-CF17-D008-2644B5FC5207}"/>
                </a:ext>
              </a:extLst>
            </p:cNvPr>
            <p:cNvSpPr/>
            <p:nvPr/>
          </p:nvSpPr>
          <p:spPr>
            <a:xfrm>
              <a:off x="7631647" y="3191559"/>
              <a:ext cx="12650" cy="12256"/>
            </a:xfrm>
            <a:custGeom>
              <a:avLst/>
              <a:gdLst/>
              <a:ahLst/>
              <a:cxnLst/>
              <a:rect l="l" t="t" r="r" b="b"/>
              <a:pathLst>
                <a:path w="257" h="249" extrusionOk="0">
                  <a:moveTo>
                    <a:pt x="232" y="17"/>
                  </a:moveTo>
                  <a:lnTo>
                    <a:pt x="232" y="30"/>
                  </a:lnTo>
                  <a:cubicBezTo>
                    <a:pt x="159" y="90"/>
                    <a:pt x="98" y="163"/>
                    <a:pt x="37" y="225"/>
                  </a:cubicBezTo>
                  <a:cubicBezTo>
                    <a:pt x="37" y="236"/>
                    <a:pt x="25" y="236"/>
                    <a:pt x="25" y="236"/>
                  </a:cubicBezTo>
                  <a:lnTo>
                    <a:pt x="25" y="225"/>
                  </a:lnTo>
                  <a:lnTo>
                    <a:pt x="25" y="212"/>
                  </a:lnTo>
                  <a:cubicBezTo>
                    <a:pt x="86" y="152"/>
                    <a:pt x="146" y="79"/>
                    <a:pt x="219" y="17"/>
                  </a:cubicBezTo>
                  <a:close/>
                  <a:moveTo>
                    <a:pt x="219" y="0"/>
                  </a:moveTo>
                  <a:cubicBezTo>
                    <a:pt x="215" y="0"/>
                    <a:pt x="211" y="2"/>
                    <a:pt x="207" y="6"/>
                  </a:cubicBezTo>
                  <a:cubicBezTo>
                    <a:pt x="134" y="66"/>
                    <a:pt x="73" y="139"/>
                    <a:pt x="13" y="200"/>
                  </a:cubicBezTo>
                  <a:cubicBezTo>
                    <a:pt x="0" y="212"/>
                    <a:pt x="0" y="225"/>
                    <a:pt x="0" y="225"/>
                  </a:cubicBezTo>
                  <a:cubicBezTo>
                    <a:pt x="13" y="236"/>
                    <a:pt x="13" y="249"/>
                    <a:pt x="25" y="249"/>
                  </a:cubicBezTo>
                  <a:cubicBezTo>
                    <a:pt x="37" y="249"/>
                    <a:pt x="37" y="249"/>
                    <a:pt x="49" y="236"/>
                  </a:cubicBezTo>
                  <a:cubicBezTo>
                    <a:pt x="110" y="176"/>
                    <a:pt x="170" y="103"/>
                    <a:pt x="243" y="42"/>
                  </a:cubicBezTo>
                  <a:cubicBezTo>
                    <a:pt x="256" y="42"/>
                    <a:pt x="256" y="17"/>
                    <a:pt x="243" y="6"/>
                  </a:cubicBezTo>
                  <a:cubicBezTo>
                    <a:pt x="236" y="6"/>
                    <a:pt x="227" y="0"/>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492;p36">
              <a:extLst>
                <a:ext uri="{FF2B5EF4-FFF2-40B4-BE49-F238E27FC236}">
                  <a16:creationId xmlns:a16="http://schemas.microsoft.com/office/drawing/2014/main" id="{047EE58F-A6AE-964F-D3C0-8F7DE1846720}"/>
                </a:ext>
              </a:extLst>
            </p:cNvPr>
            <p:cNvSpPr/>
            <p:nvPr/>
          </p:nvSpPr>
          <p:spPr>
            <a:xfrm>
              <a:off x="7631204" y="3195497"/>
              <a:ext cx="14668" cy="15160"/>
            </a:xfrm>
            <a:custGeom>
              <a:avLst/>
              <a:gdLst/>
              <a:ahLst/>
              <a:cxnLst/>
              <a:rect l="l" t="t" r="r" b="b"/>
              <a:pathLst>
                <a:path w="298" h="308" extrusionOk="0">
                  <a:moveTo>
                    <a:pt x="273" y="0"/>
                  </a:moveTo>
                  <a:cubicBezTo>
                    <a:pt x="267" y="0"/>
                    <a:pt x="260" y="3"/>
                    <a:pt x="252" y="10"/>
                  </a:cubicBezTo>
                  <a:cubicBezTo>
                    <a:pt x="168" y="96"/>
                    <a:pt x="82" y="181"/>
                    <a:pt x="9" y="278"/>
                  </a:cubicBezTo>
                  <a:cubicBezTo>
                    <a:pt x="1" y="296"/>
                    <a:pt x="18" y="307"/>
                    <a:pt x="32" y="307"/>
                  </a:cubicBezTo>
                  <a:cubicBezTo>
                    <a:pt x="38" y="307"/>
                    <a:pt x="43" y="306"/>
                    <a:pt x="46" y="302"/>
                  </a:cubicBezTo>
                  <a:cubicBezTo>
                    <a:pt x="119" y="205"/>
                    <a:pt x="192" y="108"/>
                    <a:pt x="289" y="35"/>
                  </a:cubicBezTo>
                  <a:cubicBezTo>
                    <a:pt x="298" y="18"/>
                    <a:pt x="288"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493;p36">
              <a:extLst>
                <a:ext uri="{FF2B5EF4-FFF2-40B4-BE49-F238E27FC236}">
                  <a16:creationId xmlns:a16="http://schemas.microsoft.com/office/drawing/2014/main" id="{DE55681C-3E8F-DC00-05EE-74804671028D}"/>
                </a:ext>
              </a:extLst>
            </p:cNvPr>
            <p:cNvSpPr/>
            <p:nvPr/>
          </p:nvSpPr>
          <p:spPr>
            <a:xfrm>
              <a:off x="7631056" y="3194955"/>
              <a:ext cx="15012" cy="16046"/>
            </a:xfrm>
            <a:custGeom>
              <a:avLst/>
              <a:gdLst/>
              <a:ahLst/>
              <a:cxnLst/>
              <a:rect l="l" t="t" r="r" b="b"/>
              <a:pathLst>
                <a:path w="305" h="326" extrusionOk="0">
                  <a:moveTo>
                    <a:pt x="280" y="21"/>
                  </a:moveTo>
                  <a:cubicBezTo>
                    <a:pt x="280" y="21"/>
                    <a:pt x="292" y="34"/>
                    <a:pt x="280" y="34"/>
                  </a:cubicBezTo>
                  <a:cubicBezTo>
                    <a:pt x="195" y="119"/>
                    <a:pt x="110" y="204"/>
                    <a:pt x="37" y="302"/>
                  </a:cubicBezTo>
                  <a:cubicBezTo>
                    <a:pt x="37" y="305"/>
                    <a:pt x="35" y="307"/>
                    <a:pt x="34" y="307"/>
                  </a:cubicBezTo>
                  <a:cubicBezTo>
                    <a:pt x="30" y="307"/>
                    <a:pt x="25" y="302"/>
                    <a:pt x="25" y="302"/>
                  </a:cubicBezTo>
                  <a:lnTo>
                    <a:pt x="25" y="289"/>
                  </a:lnTo>
                  <a:cubicBezTo>
                    <a:pt x="98" y="192"/>
                    <a:pt x="182" y="107"/>
                    <a:pt x="268" y="21"/>
                  </a:cubicBezTo>
                  <a:close/>
                  <a:moveTo>
                    <a:pt x="274" y="0"/>
                  </a:moveTo>
                  <a:cubicBezTo>
                    <a:pt x="268" y="0"/>
                    <a:pt x="262" y="3"/>
                    <a:pt x="255" y="10"/>
                  </a:cubicBezTo>
                  <a:cubicBezTo>
                    <a:pt x="171" y="94"/>
                    <a:pt x="85" y="180"/>
                    <a:pt x="12" y="289"/>
                  </a:cubicBezTo>
                  <a:cubicBezTo>
                    <a:pt x="1" y="302"/>
                    <a:pt x="1" y="313"/>
                    <a:pt x="12" y="313"/>
                  </a:cubicBezTo>
                  <a:cubicBezTo>
                    <a:pt x="25" y="326"/>
                    <a:pt x="25" y="326"/>
                    <a:pt x="37" y="326"/>
                  </a:cubicBezTo>
                  <a:cubicBezTo>
                    <a:pt x="37" y="326"/>
                    <a:pt x="49" y="326"/>
                    <a:pt x="61" y="313"/>
                  </a:cubicBezTo>
                  <a:cubicBezTo>
                    <a:pt x="122" y="216"/>
                    <a:pt x="207" y="131"/>
                    <a:pt x="292" y="46"/>
                  </a:cubicBezTo>
                  <a:cubicBezTo>
                    <a:pt x="304" y="34"/>
                    <a:pt x="304" y="21"/>
                    <a:pt x="292" y="10"/>
                  </a:cubicBezTo>
                  <a:cubicBezTo>
                    <a:pt x="286" y="3"/>
                    <a:pt x="280"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494;p36">
              <a:extLst>
                <a:ext uri="{FF2B5EF4-FFF2-40B4-BE49-F238E27FC236}">
                  <a16:creationId xmlns:a16="http://schemas.microsoft.com/office/drawing/2014/main" id="{8114BCAF-1A68-AD65-619C-F6CDF169087C}"/>
                </a:ext>
              </a:extLst>
            </p:cNvPr>
            <p:cNvSpPr/>
            <p:nvPr/>
          </p:nvSpPr>
          <p:spPr>
            <a:xfrm>
              <a:off x="7627069" y="3203028"/>
              <a:ext cx="18310" cy="20131"/>
            </a:xfrm>
            <a:custGeom>
              <a:avLst/>
              <a:gdLst/>
              <a:ahLst/>
              <a:cxnLst/>
              <a:rect l="l" t="t" r="r" b="b"/>
              <a:pathLst>
                <a:path w="372" h="409" extrusionOk="0">
                  <a:moveTo>
                    <a:pt x="344" y="0"/>
                  </a:moveTo>
                  <a:cubicBezTo>
                    <a:pt x="341" y="0"/>
                    <a:pt x="339" y="1"/>
                    <a:pt x="336" y="3"/>
                  </a:cubicBezTo>
                  <a:cubicBezTo>
                    <a:pt x="227" y="125"/>
                    <a:pt x="118" y="247"/>
                    <a:pt x="20" y="368"/>
                  </a:cubicBezTo>
                  <a:cubicBezTo>
                    <a:pt x="0" y="388"/>
                    <a:pt x="13" y="408"/>
                    <a:pt x="32" y="408"/>
                  </a:cubicBezTo>
                  <a:cubicBezTo>
                    <a:pt x="36" y="408"/>
                    <a:pt x="40" y="407"/>
                    <a:pt x="45" y="405"/>
                  </a:cubicBezTo>
                  <a:cubicBezTo>
                    <a:pt x="142" y="284"/>
                    <a:pt x="252" y="162"/>
                    <a:pt x="361" y="40"/>
                  </a:cubicBezTo>
                  <a:cubicBezTo>
                    <a:pt x="371" y="20"/>
                    <a:pt x="357"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495;p36">
              <a:extLst>
                <a:ext uri="{FF2B5EF4-FFF2-40B4-BE49-F238E27FC236}">
                  <a16:creationId xmlns:a16="http://schemas.microsoft.com/office/drawing/2014/main" id="{05DBB28B-E300-148A-54F1-E02F99E67BEF}"/>
                </a:ext>
              </a:extLst>
            </p:cNvPr>
            <p:cNvSpPr/>
            <p:nvPr/>
          </p:nvSpPr>
          <p:spPr>
            <a:xfrm>
              <a:off x="7626823" y="3202733"/>
              <a:ext cx="19245" cy="20820"/>
            </a:xfrm>
            <a:custGeom>
              <a:avLst/>
              <a:gdLst/>
              <a:ahLst/>
              <a:cxnLst/>
              <a:rect l="l" t="t" r="r" b="b"/>
              <a:pathLst>
                <a:path w="391" h="423" extrusionOk="0">
                  <a:moveTo>
                    <a:pt x="355" y="16"/>
                  </a:moveTo>
                  <a:cubicBezTo>
                    <a:pt x="355" y="16"/>
                    <a:pt x="358" y="22"/>
                    <a:pt x="366" y="22"/>
                  </a:cubicBezTo>
                  <a:lnTo>
                    <a:pt x="366" y="34"/>
                  </a:lnTo>
                  <a:lnTo>
                    <a:pt x="38" y="398"/>
                  </a:lnTo>
                  <a:lnTo>
                    <a:pt x="25" y="398"/>
                  </a:lnTo>
                  <a:lnTo>
                    <a:pt x="25" y="387"/>
                  </a:lnTo>
                  <a:lnTo>
                    <a:pt x="354" y="22"/>
                  </a:lnTo>
                  <a:cubicBezTo>
                    <a:pt x="354" y="18"/>
                    <a:pt x="354" y="16"/>
                    <a:pt x="355" y="16"/>
                  </a:cubicBezTo>
                  <a:close/>
                  <a:moveTo>
                    <a:pt x="354" y="1"/>
                  </a:moveTo>
                  <a:cubicBezTo>
                    <a:pt x="348" y="1"/>
                    <a:pt x="341" y="3"/>
                    <a:pt x="341" y="9"/>
                  </a:cubicBezTo>
                  <a:lnTo>
                    <a:pt x="14" y="374"/>
                  </a:lnTo>
                  <a:cubicBezTo>
                    <a:pt x="1" y="387"/>
                    <a:pt x="1" y="398"/>
                    <a:pt x="14" y="411"/>
                  </a:cubicBezTo>
                  <a:cubicBezTo>
                    <a:pt x="25" y="423"/>
                    <a:pt x="25" y="423"/>
                    <a:pt x="38" y="423"/>
                  </a:cubicBezTo>
                  <a:cubicBezTo>
                    <a:pt x="38" y="423"/>
                    <a:pt x="50" y="423"/>
                    <a:pt x="50" y="411"/>
                  </a:cubicBezTo>
                  <a:lnTo>
                    <a:pt x="378" y="46"/>
                  </a:lnTo>
                  <a:cubicBezTo>
                    <a:pt x="390" y="34"/>
                    <a:pt x="378" y="22"/>
                    <a:pt x="366" y="9"/>
                  </a:cubicBezTo>
                  <a:cubicBezTo>
                    <a:pt x="366" y="3"/>
                    <a:pt x="360" y="1"/>
                    <a:pt x="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496;p36">
              <a:extLst>
                <a:ext uri="{FF2B5EF4-FFF2-40B4-BE49-F238E27FC236}">
                  <a16:creationId xmlns:a16="http://schemas.microsoft.com/office/drawing/2014/main" id="{C8C2210E-DC9A-19BC-F759-5454B3A65A24}"/>
                </a:ext>
              </a:extLst>
            </p:cNvPr>
            <p:cNvSpPr/>
            <p:nvPr/>
          </p:nvSpPr>
          <p:spPr>
            <a:xfrm>
              <a:off x="7624018" y="3211986"/>
              <a:ext cx="22395" cy="24413"/>
            </a:xfrm>
            <a:custGeom>
              <a:avLst/>
              <a:gdLst/>
              <a:ahLst/>
              <a:cxnLst/>
              <a:rect l="l" t="t" r="r" b="b"/>
              <a:pathLst>
                <a:path w="455" h="496" extrusionOk="0">
                  <a:moveTo>
                    <a:pt x="425" y="1"/>
                  </a:moveTo>
                  <a:cubicBezTo>
                    <a:pt x="421" y="1"/>
                    <a:pt x="416" y="2"/>
                    <a:pt x="411" y="4"/>
                  </a:cubicBezTo>
                  <a:cubicBezTo>
                    <a:pt x="265" y="150"/>
                    <a:pt x="131" y="296"/>
                    <a:pt x="9" y="466"/>
                  </a:cubicBezTo>
                  <a:cubicBezTo>
                    <a:pt x="1" y="484"/>
                    <a:pt x="12" y="495"/>
                    <a:pt x="23" y="495"/>
                  </a:cubicBezTo>
                  <a:cubicBezTo>
                    <a:pt x="26" y="495"/>
                    <a:pt x="31" y="494"/>
                    <a:pt x="34" y="491"/>
                  </a:cubicBezTo>
                  <a:cubicBezTo>
                    <a:pt x="155" y="320"/>
                    <a:pt x="289" y="174"/>
                    <a:pt x="435" y="29"/>
                  </a:cubicBezTo>
                  <a:cubicBezTo>
                    <a:pt x="455" y="18"/>
                    <a:pt x="443"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497;p36">
              <a:extLst>
                <a:ext uri="{FF2B5EF4-FFF2-40B4-BE49-F238E27FC236}">
                  <a16:creationId xmlns:a16="http://schemas.microsoft.com/office/drawing/2014/main" id="{25A217BD-6633-DA38-E55F-EED1B3893FD1}"/>
                </a:ext>
              </a:extLst>
            </p:cNvPr>
            <p:cNvSpPr/>
            <p:nvPr/>
          </p:nvSpPr>
          <p:spPr>
            <a:xfrm>
              <a:off x="7623870" y="3211297"/>
              <a:ext cx="22789" cy="25447"/>
            </a:xfrm>
            <a:custGeom>
              <a:avLst/>
              <a:gdLst/>
              <a:ahLst/>
              <a:cxnLst/>
              <a:rect l="l" t="t" r="r" b="b"/>
              <a:pathLst>
                <a:path w="463" h="517" extrusionOk="0">
                  <a:moveTo>
                    <a:pt x="426" y="18"/>
                  </a:moveTo>
                  <a:cubicBezTo>
                    <a:pt x="438" y="18"/>
                    <a:pt x="438" y="30"/>
                    <a:pt x="438" y="30"/>
                  </a:cubicBezTo>
                  <a:lnTo>
                    <a:pt x="438" y="43"/>
                  </a:lnTo>
                  <a:cubicBezTo>
                    <a:pt x="292" y="176"/>
                    <a:pt x="158" y="334"/>
                    <a:pt x="37" y="492"/>
                  </a:cubicBezTo>
                  <a:lnTo>
                    <a:pt x="12" y="492"/>
                  </a:lnTo>
                  <a:lnTo>
                    <a:pt x="12" y="480"/>
                  </a:lnTo>
                  <a:cubicBezTo>
                    <a:pt x="134" y="322"/>
                    <a:pt x="280" y="164"/>
                    <a:pt x="426" y="18"/>
                  </a:cubicBezTo>
                  <a:close/>
                  <a:moveTo>
                    <a:pt x="424" y="1"/>
                  </a:moveTo>
                  <a:cubicBezTo>
                    <a:pt x="421" y="1"/>
                    <a:pt x="417" y="2"/>
                    <a:pt x="414" y="6"/>
                  </a:cubicBezTo>
                  <a:cubicBezTo>
                    <a:pt x="268" y="152"/>
                    <a:pt x="122" y="310"/>
                    <a:pt x="1" y="480"/>
                  </a:cubicBezTo>
                  <a:lnTo>
                    <a:pt x="1" y="505"/>
                  </a:lnTo>
                  <a:cubicBezTo>
                    <a:pt x="1" y="505"/>
                    <a:pt x="12" y="516"/>
                    <a:pt x="25" y="516"/>
                  </a:cubicBezTo>
                  <a:cubicBezTo>
                    <a:pt x="37" y="516"/>
                    <a:pt x="37" y="516"/>
                    <a:pt x="49" y="505"/>
                  </a:cubicBezTo>
                  <a:cubicBezTo>
                    <a:pt x="171" y="346"/>
                    <a:pt x="304" y="188"/>
                    <a:pt x="450" y="54"/>
                  </a:cubicBezTo>
                  <a:cubicBezTo>
                    <a:pt x="463" y="43"/>
                    <a:pt x="463" y="18"/>
                    <a:pt x="450" y="18"/>
                  </a:cubicBezTo>
                  <a:cubicBezTo>
                    <a:pt x="442" y="9"/>
                    <a:pt x="433"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498;p36">
              <a:extLst>
                <a:ext uri="{FF2B5EF4-FFF2-40B4-BE49-F238E27FC236}">
                  <a16:creationId xmlns:a16="http://schemas.microsoft.com/office/drawing/2014/main" id="{21A0E014-AF9E-93F7-345C-38342343B050}"/>
                </a:ext>
              </a:extLst>
            </p:cNvPr>
            <p:cNvSpPr/>
            <p:nvPr/>
          </p:nvSpPr>
          <p:spPr>
            <a:xfrm>
              <a:off x="7624559" y="3220354"/>
              <a:ext cx="22592" cy="24364"/>
            </a:xfrm>
            <a:custGeom>
              <a:avLst/>
              <a:gdLst/>
              <a:ahLst/>
              <a:cxnLst/>
              <a:rect l="l" t="t" r="r" b="b"/>
              <a:pathLst>
                <a:path w="459" h="495" extrusionOk="0">
                  <a:moveTo>
                    <a:pt x="432" y="1"/>
                  </a:moveTo>
                  <a:cubicBezTo>
                    <a:pt x="430" y="1"/>
                    <a:pt x="427" y="2"/>
                    <a:pt x="424" y="4"/>
                  </a:cubicBezTo>
                  <a:cubicBezTo>
                    <a:pt x="278" y="150"/>
                    <a:pt x="144" y="308"/>
                    <a:pt x="11" y="467"/>
                  </a:cubicBezTo>
                  <a:cubicBezTo>
                    <a:pt x="1" y="476"/>
                    <a:pt x="15" y="494"/>
                    <a:pt x="27" y="494"/>
                  </a:cubicBezTo>
                  <a:cubicBezTo>
                    <a:pt x="30" y="494"/>
                    <a:pt x="33" y="493"/>
                    <a:pt x="35" y="491"/>
                  </a:cubicBezTo>
                  <a:cubicBezTo>
                    <a:pt x="169" y="332"/>
                    <a:pt x="303" y="175"/>
                    <a:pt x="449" y="29"/>
                  </a:cubicBezTo>
                  <a:cubicBezTo>
                    <a:pt x="458" y="19"/>
                    <a:pt x="444"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499;p36">
              <a:extLst>
                <a:ext uri="{FF2B5EF4-FFF2-40B4-BE49-F238E27FC236}">
                  <a16:creationId xmlns:a16="http://schemas.microsoft.com/office/drawing/2014/main" id="{D6098324-CEB6-5738-6FBF-040C82329F2D}"/>
                </a:ext>
              </a:extLst>
            </p:cNvPr>
            <p:cNvSpPr/>
            <p:nvPr/>
          </p:nvSpPr>
          <p:spPr>
            <a:xfrm>
              <a:off x="7624461" y="3220108"/>
              <a:ext cx="22789" cy="25004"/>
            </a:xfrm>
            <a:custGeom>
              <a:avLst/>
              <a:gdLst/>
              <a:ahLst/>
              <a:cxnLst/>
              <a:rect l="l" t="t" r="r" b="b"/>
              <a:pathLst>
                <a:path w="463" h="508" extrusionOk="0">
                  <a:moveTo>
                    <a:pt x="437" y="12"/>
                  </a:moveTo>
                  <a:cubicBezTo>
                    <a:pt x="438" y="12"/>
                    <a:pt x="438" y="15"/>
                    <a:pt x="438" y="21"/>
                  </a:cubicBezTo>
                  <a:cubicBezTo>
                    <a:pt x="451" y="21"/>
                    <a:pt x="451" y="21"/>
                    <a:pt x="438" y="34"/>
                  </a:cubicBezTo>
                  <a:cubicBezTo>
                    <a:pt x="305" y="180"/>
                    <a:pt x="159" y="326"/>
                    <a:pt x="25" y="483"/>
                  </a:cubicBezTo>
                  <a:lnTo>
                    <a:pt x="25" y="496"/>
                  </a:lnTo>
                  <a:lnTo>
                    <a:pt x="13" y="483"/>
                  </a:lnTo>
                  <a:lnTo>
                    <a:pt x="13" y="472"/>
                  </a:lnTo>
                  <a:cubicBezTo>
                    <a:pt x="146" y="313"/>
                    <a:pt x="292" y="167"/>
                    <a:pt x="426" y="21"/>
                  </a:cubicBezTo>
                  <a:cubicBezTo>
                    <a:pt x="432" y="15"/>
                    <a:pt x="435" y="12"/>
                    <a:pt x="437" y="12"/>
                  </a:cubicBezTo>
                  <a:close/>
                  <a:moveTo>
                    <a:pt x="437" y="0"/>
                  </a:moveTo>
                  <a:cubicBezTo>
                    <a:pt x="429" y="0"/>
                    <a:pt x="420" y="3"/>
                    <a:pt x="414" y="9"/>
                  </a:cubicBezTo>
                  <a:cubicBezTo>
                    <a:pt x="268" y="155"/>
                    <a:pt x="135" y="301"/>
                    <a:pt x="0" y="459"/>
                  </a:cubicBezTo>
                  <a:lnTo>
                    <a:pt x="0" y="496"/>
                  </a:lnTo>
                  <a:cubicBezTo>
                    <a:pt x="0" y="496"/>
                    <a:pt x="13" y="508"/>
                    <a:pt x="25" y="508"/>
                  </a:cubicBezTo>
                  <a:cubicBezTo>
                    <a:pt x="37" y="508"/>
                    <a:pt x="37" y="508"/>
                    <a:pt x="37" y="496"/>
                  </a:cubicBezTo>
                  <a:cubicBezTo>
                    <a:pt x="171" y="337"/>
                    <a:pt x="316" y="191"/>
                    <a:pt x="462" y="45"/>
                  </a:cubicBezTo>
                  <a:cubicBezTo>
                    <a:pt x="462" y="34"/>
                    <a:pt x="462" y="9"/>
                    <a:pt x="451" y="9"/>
                  </a:cubicBezTo>
                  <a:cubicBezTo>
                    <a:pt x="451" y="3"/>
                    <a:pt x="445"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500;p36">
              <a:extLst>
                <a:ext uri="{FF2B5EF4-FFF2-40B4-BE49-F238E27FC236}">
                  <a16:creationId xmlns:a16="http://schemas.microsoft.com/office/drawing/2014/main" id="{0CF1EE35-55B8-3230-DC60-A268205C026F}"/>
                </a:ext>
              </a:extLst>
            </p:cNvPr>
            <p:cNvSpPr/>
            <p:nvPr/>
          </p:nvSpPr>
          <p:spPr>
            <a:xfrm>
              <a:off x="7627562" y="3227589"/>
              <a:ext cx="20722" cy="20672"/>
            </a:xfrm>
            <a:custGeom>
              <a:avLst/>
              <a:gdLst/>
              <a:ahLst/>
              <a:cxnLst/>
              <a:rect l="l" t="t" r="r" b="b"/>
              <a:pathLst>
                <a:path w="421" h="420" extrusionOk="0">
                  <a:moveTo>
                    <a:pt x="393" y="1"/>
                  </a:moveTo>
                  <a:cubicBezTo>
                    <a:pt x="391" y="1"/>
                    <a:pt x="389" y="2"/>
                    <a:pt x="388" y="3"/>
                  </a:cubicBezTo>
                  <a:cubicBezTo>
                    <a:pt x="363" y="20"/>
                    <a:pt x="349" y="30"/>
                    <a:pt x="343" y="47"/>
                  </a:cubicBezTo>
                  <a:lnTo>
                    <a:pt x="343" y="47"/>
                  </a:lnTo>
                  <a:cubicBezTo>
                    <a:pt x="232" y="158"/>
                    <a:pt x="121" y="270"/>
                    <a:pt x="10" y="393"/>
                  </a:cubicBezTo>
                  <a:cubicBezTo>
                    <a:pt x="1" y="402"/>
                    <a:pt x="15" y="420"/>
                    <a:pt x="27" y="420"/>
                  </a:cubicBezTo>
                  <a:cubicBezTo>
                    <a:pt x="30" y="420"/>
                    <a:pt x="32" y="419"/>
                    <a:pt x="35" y="417"/>
                  </a:cubicBezTo>
                  <a:cubicBezTo>
                    <a:pt x="137" y="314"/>
                    <a:pt x="239" y="203"/>
                    <a:pt x="342" y="98"/>
                  </a:cubicBezTo>
                  <a:lnTo>
                    <a:pt x="342" y="98"/>
                  </a:lnTo>
                  <a:cubicBezTo>
                    <a:pt x="345" y="100"/>
                    <a:pt x="348" y="101"/>
                    <a:pt x="352" y="101"/>
                  </a:cubicBezTo>
                  <a:cubicBezTo>
                    <a:pt x="358" y="101"/>
                    <a:pt x="363" y="97"/>
                    <a:pt x="363" y="88"/>
                  </a:cubicBezTo>
                  <a:cubicBezTo>
                    <a:pt x="375" y="64"/>
                    <a:pt x="388" y="52"/>
                    <a:pt x="399" y="39"/>
                  </a:cubicBezTo>
                  <a:lnTo>
                    <a:pt x="399" y="39"/>
                  </a:lnTo>
                  <a:cubicBezTo>
                    <a:pt x="399" y="39"/>
                    <a:pt x="399" y="39"/>
                    <a:pt x="399" y="39"/>
                  </a:cubicBezTo>
                  <a:cubicBezTo>
                    <a:pt x="420" y="29"/>
                    <a:pt x="405"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501;p36">
              <a:extLst>
                <a:ext uri="{FF2B5EF4-FFF2-40B4-BE49-F238E27FC236}">
                  <a16:creationId xmlns:a16="http://schemas.microsoft.com/office/drawing/2014/main" id="{3AB57E8C-A224-F005-C1C9-137DB8132E69}"/>
                </a:ext>
              </a:extLst>
            </p:cNvPr>
            <p:cNvSpPr/>
            <p:nvPr/>
          </p:nvSpPr>
          <p:spPr>
            <a:xfrm>
              <a:off x="7627463" y="3227245"/>
              <a:ext cx="20968" cy="21460"/>
            </a:xfrm>
            <a:custGeom>
              <a:avLst/>
              <a:gdLst/>
              <a:ahLst/>
              <a:cxnLst/>
              <a:rect l="l" t="t" r="r" b="b"/>
              <a:pathLst>
                <a:path w="426" h="436" extrusionOk="0">
                  <a:moveTo>
                    <a:pt x="401" y="22"/>
                  </a:moveTo>
                  <a:lnTo>
                    <a:pt x="401" y="35"/>
                  </a:lnTo>
                  <a:lnTo>
                    <a:pt x="390" y="22"/>
                  </a:lnTo>
                  <a:close/>
                  <a:moveTo>
                    <a:pt x="377" y="35"/>
                  </a:moveTo>
                  <a:lnTo>
                    <a:pt x="390" y="46"/>
                  </a:lnTo>
                  <a:lnTo>
                    <a:pt x="341" y="95"/>
                  </a:lnTo>
                  <a:lnTo>
                    <a:pt x="341" y="83"/>
                  </a:lnTo>
                  <a:cubicBezTo>
                    <a:pt x="341" y="71"/>
                    <a:pt x="353" y="71"/>
                    <a:pt x="353" y="59"/>
                  </a:cubicBezTo>
                  <a:lnTo>
                    <a:pt x="377" y="35"/>
                  </a:lnTo>
                  <a:close/>
                  <a:moveTo>
                    <a:pt x="328" y="83"/>
                  </a:moveTo>
                  <a:lnTo>
                    <a:pt x="328" y="108"/>
                  </a:lnTo>
                  <a:lnTo>
                    <a:pt x="37" y="411"/>
                  </a:lnTo>
                  <a:cubicBezTo>
                    <a:pt x="37" y="424"/>
                    <a:pt x="25" y="424"/>
                    <a:pt x="25" y="424"/>
                  </a:cubicBezTo>
                  <a:cubicBezTo>
                    <a:pt x="25" y="424"/>
                    <a:pt x="25" y="411"/>
                    <a:pt x="12" y="411"/>
                  </a:cubicBezTo>
                  <a:lnTo>
                    <a:pt x="25" y="400"/>
                  </a:lnTo>
                  <a:lnTo>
                    <a:pt x="328" y="83"/>
                  </a:lnTo>
                  <a:close/>
                  <a:moveTo>
                    <a:pt x="396" y="1"/>
                  </a:moveTo>
                  <a:cubicBezTo>
                    <a:pt x="390" y="1"/>
                    <a:pt x="383" y="4"/>
                    <a:pt x="377" y="10"/>
                  </a:cubicBezTo>
                  <a:cubicBezTo>
                    <a:pt x="353" y="22"/>
                    <a:pt x="341" y="35"/>
                    <a:pt x="341" y="46"/>
                  </a:cubicBezTo>
                  <a:lnTo>
                    <a:pt x="12" y="387"/>
                  </a:lnTo>
                  <a:cubicBezTo>
                    <a:pt x="1" y="400"/>
                    <a:pt x="1" y="411"/>
                    <a:pt x="1" y="411"/>
                  </a:cubicBezTo>
                  <a:cubicBezTo>
                    <a:pt x="1" y="424"/>
                    <a:pt x="12" y="436"/>
                    <a:pt x="25" y="436"/>
                  </a:cubicBezTo>
                  <a:cubicBezTo>
                    <a:pt x="37" y="436"/>
                    <a:pt x="37" y="436"/>
                    <a:pt x="49" y="424"/>
                  </a:cubicBezTo>
                  <a:lnTo>
                    <a:pt x="353" y="108"/>
                  </a:lnTo>
                  <a:cubicBezTo>
                    <a:pt x="365" y="108"/>
                    <a:pt x="377" y="108"/>
                    <a:pt x="377" y="95"/>
                  </a:cubicBezTo>
                  <a:lnTo>
                    <a:pt x="401" y="59"/>
                  </a:lnTo>
                  <a:lnTo>
                    <a:pt x="414" y="46"/>
                  </a:lnTo>
                  <a:cubicBezTo>
                    <a:pt x="426" y="35"/>
                    <a:pt x="426" y="22"/>
                    <a:pt x="414" y="10"/>
                  </a:cubicBezTo>
                  <a:cubicBezTo>
                    <a:pt x="408" y="4"/>
                    <a:pt x="402"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502;p36">
              <a:extLst>
                <a:ext uri="{FF2B5EF4-FFF2-40B4-BE49-F238E27FC236}">
                  <a16:creationId xmlns:a16="http://schemas.microsoft.com/office/drawing/2014/main" id="{2E050729-DE88-94DE-EF78-C6853BAF18DA}"/>
                </a:ext>
              </a:extLst>
            </p:cNvPr>
            <p:cNvSpPr/>
            <p:nvPr/>
          </p:nvSpPr>
          <p:spPr>
            <a:xfrm>
              <a:off x="7630023" y="3234727"/>
              <a:ext cx="18211" cy="18704"/>
            </a:xfrm>
            <a:custGeom>
              <a:avLst/>
              <a:gdLst/>
              <a:ahLst/>
              <a:cxnLst/>
              <a:rect l="l" t="t" r="r" b="b"/>
              <a:pathLst>
                <a:path w="370" h="380" extrusionOk="0">
                  <a:moveTo>
                    <a:pt x="339" y="1"/>
                  </a:moveTo>
                  <a:cubicBezTo>
                    <a:pt x="334" y="1"/>
                    <a:pt x="330" y="2"/>
                    <a:pt x="325" y="4"/>
                  </a:cubicBezTo>
                  <a:cubicBezTo>
                    <a:pt x="203" y="113"/>
                    <a:pt x="106" y="223"/>
                    <a:pt x="9" y="345"/>
                  </a:cubicBezTo>
                  <a:cubicBezTo>
                    <a:pt x="1" y="362"/>
                    <a:pt x="10" y="379"/>
                    <a:pt x="21" y="379"/>
                  </a:cubicBezTo>
                  <a:cubicBezTo>
                    <a:pt x="25" y="379"/>
                    <a:pt x="30" y="376"/>
                    <a:pt x="33" y="369"/>
                  </a:cubicBezTo>
                  <a:cubicBezTo>
                    <a:pt x="131" y="248"/>
                    <a:pt x="240" y="138"/>
                    <a:pt x="349" y="40"/>
                  </a:cubicBezTo>
                  <a:cubicBezTo>
                    <a:pt x="369" y="21"/>
                    <a:pt x="357"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503;p36">
              <a:extLst>
                <a:ext uri="{FF2B5EF4-FFF2-40B4-BE49-F238E27FC236}">
                  <a16:creationId xmlns:a16="http://schemas.microsoft.com/office/drawing/2014/main" id="{7BFC954F-4099-B093-A50D-D0B5C59CA09A}"/>
                </a:ext>
              </a:extLst>
            </p:cNvPr>
            <p:cNvSpPr/>
            <p:nvPr/>
          </p:nvSpPr>
          <p:spPr>
            <a:xfrm>
              <a:off x="7629235" y="3234284"/>
              <a:ext cx="19196" cy="19836"/>
            </a:xfrm>
            <a:custGeom>
              <a:avLst/>
              <a:gdLst/>
              <a:ahLst/>
              <a:cxnLst/>
              <a:rect l="l" t="t" r="r" b="b"/>
              <a:pathLst>
                <a:path w="390" h="403" extrusionOk="0">
                  <a:moveTo>
                    <a:pt x="365" y="25"/>
                  </a:moveTo>
                  <a:lnTo>
                    <a:pt x="365" y="38"/>
                  </a:lnTo>
                  <a:cubicBezTo>
                    <a:pt x="244" y="135"/>
                    <a:pt x="135" y="257"/>
                    <a:pt x="38" y="378"/>
                  </a:cubicBezTo>
                  <a:lnTo>
                    <a:pt x="25" y="378"/>
                  </a:lnTo>
                  <a:lnTo>
                    <a:pt x="25" y="366"/>
                  </a:lnTo>
                  <a:cubicBezTo>
                    <a:pt x="122" y="244"/>
                    <a:pt x="232" y="122"/>
                    <a:pt x="354" y="25"/>
                  </a:cubicBezTo>
                  <a:close/>
                  <a:moveTo>
                    <a:pt x="365" y="1"/>
                  </a:moveTo>
                  <a:cubicBezTo>
                    <a:pt x="354" y="1"/>
                    <a:pt x="341" y="1"/>
                    <a:pt x="341" y="13"/>
                  </a:cubicBezTo>
                  <a:cubicBezTo>
                    <a:pt x="219" y="111"/>
                    <a:pt x="111" y="232"/>
                    <a:pt x="13" y="354"/>
                  </a:cubicBezTo>
                  <a:cubicBezTo>
                    <a:pt x="13" y="366"/>
                    <a:pt x="1" y="366"/>
                    <a:pt x="13" y="378"/>
                  </a:cubicBezTo>
                  <a:cubicBezTo>
                    <a:pt x="13" y="390"/>
                    <a:pt x="25" y="403"/>
                    <a:pt x="38" y="403"/>
                  </a:cubicBezTo>
                  <a:lnTo>
                    <a:pt x="49" y="390"/>
                  </a:lnTo>
                  <a:cubicBezTo>
                    <a:pt x="147" y="268"/>
                    <a:pt x="256" y="147"/>
                    <a:pt x="378" y="49"/>
                  </a:cubicBezTo>
                  <a:cubicBezTo>
                    <a:pt x="378" y="49"/>
                    <a:pt x="390" y="38"/>
                    <a:pt x="390" y="25"/>
                  </a:cubicBezTo>
                  <a:lnTo>
                    <a:pt x="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504;p36">
              <a:extLst>
                <a:ext uri="{FF2B5EF4-FFF2-40B4-BE49-F238E27FC236}">
                  <a16:creationId xmlns:a16="http://schemas.microsoft.com/office/drawing/2014/main" id="{AF23D2A2-2C98-A622-B3F3-163D2E16DC9D}"/>
                </a:ext>
              </a:extLst>
            </p:cNvPr>
            <p:cNvSpPr/>
            <p:nvPr/>
          </p:nvSpPr>
          <p:spPr>
            <a:xfrm>
              <a:off x="7630170" y="3240141"/>
              <a:ext cx="19343" cy="17965"/>
            </a:xfrm>
            <a:custGeom>
              <a:avLst/>
              <a:gdLst/>
              <a:ahLst/>
              <a:cxnLst/>
              <a:rect l="l" t="t" r="r" b="b"/>
              <a:pathLst>
                <a:path w="393" h="365" extrusionOk="0">
                  <a:moveTo>
                    <a:pt x="367" y="0"/>
                  </a:moveTo>
                  <a:cubicBezTo>
                    <a:pt x="364" y="0"/>
                    <a:pt x="361" y="1"/>
                    <a:pt x="359" y="3"/>
                  </a:cubicBezTo>
                  <a:cubicBezTo>
                    <a:pt x="237" y="113"/>
                    <a:pt x="128" y="222"/>
                    <a:pt x="19" y="332"/>
                  </a:cubicBezTo>
                  <a:cubicBezTo>
                    <a:pt x="0" y="341"/>
                    <a:pt x="10" y="365"/>
                    <a:pt x="26" y="365"/>
                  </a:cubicBezTo>
                  <a:cubicBezTo>
                    <a:pt x="31" y="365"/>
                    <a:pt x="37" y="362"/>
                    <a:pt x="43" y="357"/>
                  </a:cubicBezTo>
                  <a:cubicBezTo>
                    <a:pt x="152" y="247"/>
                    <a:pt x="273" y="138"/>
                    <a:pt x="383" y="28"/>
                  </a:cubicBezTo>
                  <a:cubicBezTo>
                    <a:pt x="393" y="18"/>
                    <a:pt x="379" y="0"/>
                    <a:pt x="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505;p36">
              <a:extLst>
                <a:ext uri="{FF2B5EF4-FFF2-40B4-BE49-F238E27FC236}">
                  <a16:creationId xmlns:a16="http://schemas.microsoft.com/office/drawing/2014/main" id="{D3AA9256-10B7-03DD-E23C-A1EBDB7EBE1A}"/>
                </a:ext>
              </a:extLst>
            </p:cNvPr>
            <p:cNvSpPr/>
            <p:nvPr/>
          </p:nvSpPr>
          <p:spPr>
            <a:xfrm>
              <a:off x="7629875" y="3239846"/>
              <a:ext cx="19786" cy="18458"/>
            </a:xfrm>
            <a:custGeom>
              <a:avLst/>
              <a:gdLst/>
              <a:ahLst/>
              <a:cxnLst/>
              <a:rect l="l" t="t" r="r" b="b"/>
              <a:pathLst>
                <a:path w="402" h="375" extrusionOk="0">
                  <a:moveTo>
                    <a:pt x="373" y="16"/>
                  </a:moveTo>
                  <a:cubicBezTo>
                    <a:pt x="377" y="16"/>
                    <a:pt x="377" y="22"/>
                    <a:pt x="377" y="22"/>
                  </a:cubicBezTo>
                  <a:cubicBezTo>
                    <a:pt x="377" y="22"/>
                    <a:pt x="389" y="22"/>
                    <a:pt x="377" y="34"/>
                  </a:cubicBezTo>
                  <a:lnTo>
                    <a:pt x="36" y="363"/>
                  </a:lnTo>
                  <a:lnTo>
                    <a:pt x="25" y="363"/>
                  </a:lnTo>
                  <a:lnTo>
                    <a:pt x="25" y="350"/>
                  </a:lnTo>
                  <a:lnTo>
                    <a:pt x="365" y="22"/>
                  </a:lnTo>
                  <a:cubicBezTo>
                    <a:pt x="369" y="18"/>
                    <a:pt x="372" y="16"/>
                    <a:pt x="373" y="16"/>
                  </a:cubicBezTo>
                  <a:close/>
                  <a:moveTo>
                    <a:pt x="376" y="1"/>
                  </a:moveTo>
                  <a:cubicBezTo>
                    <a:pt x="368" y="1"/>
                    <a:pt x="359" y="3"/>
                    <a:pt x="352" y="9"/>
                  </a:cubicBezTo>
                  <a:lnTo>
                    <a:pt x="12" y="338"/>
                  </a:lnTo>
                  <a:cubicBezTo>
                    <a:pt x="0" y="350"/>
                    <a:pt x="0" y="363"/>
                    <a:pt x="12" y="374"/>
                  </a:cubicBezTo>
                  <a:lnTo>
                    <a:pt x="49" y="374"/>
                  </a:lnTo>
                  <a:lnTo>
                    <a:pt x="389" y="46"/>
                  </a:lnTo>
                  <a:cubicBezTo>
                    <a:pt x="401" y="34"/>
                    <a:pt x="401" y="22"/>
                    <a:pt x="389" y="9"/>
                  </a:cubicBezTo>
                  <a:cubicBezTo>
                    <a:pt x="389" y="3"/>
                    <a:pt x="383" y="1"/>
                    <a:pt x="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506;p36">
              <a:extLst>
                <a:ext uri="{FF2B5EF4-FFF2-40B4-BE49-F238E27FC236}">
                  <a16:creationId xmlns:a16="http://schemas.microsoft.com/office/drawing/2014/main" id="{3985ACD4-B940-0942-2869-9FC140ABF5B7}"/>
                </a:ext>
              </a:extLst>
            </p:cNvPr>
            <p:cNvSpPr/>
            <p:nvPr/>
          </p:nvSpPr>
          <p:spPr>
            <a:xfrm>
              <a:off x="7689335" y="3127226"/>
              <a:ext cx="5611" cy="7531"/>
            </a:xfrm>
            <a:custGeom>
              <a:avLst/>
              <a:gdLst/>
              <a:ahLst/>
              <a:cxnLst/>
              <a:rect l="l" t="t" r="r" b="b"/>
              <a:pathLst>
                <a:path w="114" h="153" extrusionOk="0">
                  <a:moveTo>
                    <a:pt x="90" y="1"/>
                  </a:moveTo>
                  <a:cubicBezTo>
                    <a:pt x="84" y="1"/>
                    <a:pt x="76" y="3"/>
                    <a:pt x="69" y="11"/>
                  </a:cubicBezTo>
                  <a:cubicBezTo>
                    <a:pt x="44" y="48"/>
                    <a:pt x="20" y="84"/>
                    <a:pt x="8" y="133"/>
                  </a:cubicBezTo>
                  <a:cubicBezTo>
                    <a:pt x="1" y="147"/>
                    <a:pt x="11" y="153"/>
                    <a:pt x="22" y="153"/>
                  </a:cubicBezTo>
                  <a:cubicBezTo>
                    <a:pt x="31" y="153"/>
                    <a:pt x="40" y="150"/>
                    <a:pt x="44" y="145"/>
                  </a:cubicBezTo>
                  <a:cubicBezTo>
                    <a:pt x="57" y="97"/>
                    <a:pt x="81" y="60"/>
                    <a:pt x="106" y="24"/>
                  </a:cubicBezTo>
                  <a:cubicBezTo>
                    <a:pt x="114" y="15"/>
                    <a:pt x="105"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507;p36">
              <a:extLst>
                <a:ext uri="{FF2B5EF4-FFF2-40B4-BE49-F238E27FC236}">
                  <a16:creationId xmlns:a16="http://schemas.microsoft.com/office/drawing/2014/main" id="{0F1B2F67-F5A8-DA25-DB0D-3D35ABBD789D}"/>
                </a:ext>
              </a:extLst>
            </p:cNvPr>
            <p:cNvSpPr/>
            <p:nvPr/>
          </p:nvSpPr>
          <p:spPr>
            <a:xfrm>
              <a:off x="7689089" y="3126685"/>
              <a:ext cx="6054" cy="8269"/>
            </a:xfrm>
            <a:custGeom>
              <a:avLst/>
              <a:gdLst/>
              <a:ahLst/>
              <a:cxnLst/>
              <a:rect l="l" t="t" r="r" b="b"/>
              <a:pathLst>
                <a:path w="123" h="168" extrusionOk="0">
                  <a:moveTo>
                    <a:pt x="98" y="22"/>
                  </a:moveTo>
                  <a:cubicBezTo>
                    <a:pt x="111" y="22"/>
                    <a:pt x="111" y="35"/>
                    <a:pt x="98" y="35"/>
                  </a:cubicBezTo>
                  <a:cubicBezTo>
                    <a:pt x="74" y="71"/>
                    <a:pt x="49" y="108"/>
                    <a:pt x="38" y="144"/>
                  </a:cubicBezTo>
                  <a:cubicBezTo>
                    <a:pt x="38" y="156"/>
                    <a:pt x="38" y="156"/>
                    <a:pt x="25" y="156"/>
                  </a:cubicBezTo>
                  <a:lnTo>
                    <a:pt x="13" y="156"/>
                  </a:lnTo>
                  <a:lnTo>
                    <a:pt x="13" y="144"/>
                  </a:lnTo>
                  <a:cubicBezTo>
                    <a:pt x="38" y="95"/>
                    <a:pt x="62" y="59"/>
                    <a:pt x="86" y="22"/>
                  </a:cubicBezTo>
                  <a:close/>
                  <a:moveTo>
                    <a:pt x="92" y="1"/>
                  </a:moveTo>
                  <a:cubicBezTo>
                    <a:pt x="86" y="1"/>
                    <a:pt x="80" y="4"/>
                    <a:pt x="74" y="10"/>
                  </a:cubicBezTo>
                  <a:cubicBezTo>
                    <a:pt x="38" y="46"/>
                    <a:pt x="25" y="95"/>
                    <a:pt x="1" y="144"/>
                  </a:cubicBezTo>
                  <a:lnTo>
                    <a:pt x="1" y="168"/>
                  </a:lnTo>
                  <a:lnTo>
                    <a:pt x="38" y="168"/>
                  </a:lnTo>
                  <a:cubicBezTo>
                    <a:pt x="38" y="168"/>
                    <a:pt x="49" y="168"/>
                    <a:pt x="49" y="156"/>
                  </a:cubicBezTo>
                  <a:cubicBezTo>
                    <a:pt x="74" y="119"/>
                    <a:pt x="86" y="83"/>
                    <a:pt x="122" y="46"/>
                  </a:cubicBezTo>
                  <a:cubicBezTo>
                    <a:pt x="122" y="35"/>
                    <a:pt x="122" y="22"/>
                    <a:pt x="111" y="10"/>
                  </a:cubicBezTo>
                  <a:cubicBezTo>
                    <a:pt x="104" y="4"/>
                    <a:pt x="98"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508;p36">
              <a:extLst>
                <a:ext uri="{FF2B5EF4-FFF2-40B4-BE49-F238E27FC236}">
                  <a16:creationId xmlns:a16="http://schemas.microsoft.com/office/drawing/2014/main" id="{DEF0C0E0-FBA4-66E9-F176-637782004CFD}"/>
                </a:ext>
              </a:extLst>
            </p:cNvPr>
            <p:cNvSpPr/>
            <p:nvPr/>
          </p:nvSpPr>
          <p:spPr>
            <a:xfrm>
              <a:off x="7691845" y="3128112"/>
              <a:ext cx="8367" cy="8564"/>
            </a:xfrm>
            <a:custGeom>
              <a:avLst/>
              <a:gdLst/>
              <a:ahLst/>
              <a:cxnLst/>
              <a:rect l="l" t="t" r="r" b="b"/>
              <a:pathLst>
                <a:path w="170" h="174" extrusionOk="0">
                  <a:moveTo>
                    <a:pt x="141" y="1"/>
                  </a:moveTo>
                  <a:cubicBezTo>
                    <a:pt x="136" y="1"/>
                    <a:pt x="131" y="2"/>
                    <a:pt x="128" y="6"/>
                  </a:cubicBezTo>
                  <a:lnTo>
                    <a:pt x="18" y="152"/>
                  </a:lnTo>
                  <a:cubicBezTo>
                    <a:pt x="1" y="160"/>
                    <a:pt x="13" y="174"/>
                    <a:pt x="26" y="174"/>
                  </a:cubicBezTo>
                  <a:cubicBezTo>
                    <a:pt x="32" y="174"/>
                    <a:pt x="38" y="171"/>
                    <a:pt x="42" y="163"/>
                  </a:cubicBezTo>
                  <a:cubicBezTo>
                    <a:pt x="79" y="115"/>
                    <a:pt x="115" y="79"/>
                    <a:pt x="152" y="30"/>
                  </a:cubicBezTo>
                  <a:cubicBezTo>
                    <a:pt x="170" y="12"/>
                    <a:pt x="155" y="1"/>
                    <a:pt x="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509;p36">
              <a:extLst>
                <a:ext uri="{FF2B5EF4-FFF2-40B4-BE49-F238E27FC236}">
                  <a16:creationId xmlns:a16="http://schemas.microsoft.com/office/drawing/2014/main" id="{B3A196F9-DDF9-6694-6E9B-C1B9825DE7BA}"/>
                </a:ext>
              </a:extLst>
            </p:cNvPr>
            <p:cNvSpPr/>
            <p:nvPr/>
          </p:nvSpPr>
          <p:spPr>
            <a:xfrm>
              <a:off x="7691501" y="3127374"/>
              <a:ext cx="9056" cy="9992"/>
            </a:xfrm>
            <a:custGeom>
              <a:avLst/>
              <a:gdLst/>
              <a:ahLst/>
              <a:cxnLst/>
              <a:rect l="l" t="t" r="r" b="b"/>
              <a:pathLst>
                <a:path w="184" h="203" extrusionOk="0">
                  <a:moveTo>
                    <a:pt x="159" y="21"/>
                  </a:moveTo>
                  <a:lnTo>
                    <a:pt x="159" y="32"/>
                  </a:lnTo>
                  <a:lnTo>
                    <a:pt x="49" y="178"/>
                  </a:lnTo>
                  <a:lnTo>
                    <a:pt x="25" y="178"/>
                  </a:lnTo>
                  <a:lnTo>
                    <a:pt x="25" y="167"/>
                  </a:lnTo>
                  <a:lnTo>
                    <a:pt x="135" y="21"/>
                  </a:lnTo>
                  <a:close/>
                  <a:moveTo>
                    <a:pt x="152" y="0"/>
                  </a:moveTo>
                  <a:cubicBezTo>
                    <a:pt x="141" y="0"/>
                    <a:pt x="129" y="6"/>
                    <a:pt x="122" y="21"/>
                  </a:cubicBezTo>
                  <a:lnTo>
                    <a:pt x="13" y="154"/>
                  </a:lnTo>
                  <a:cubicBezTo>
                    <a:pt x="0" y="167"/>
                    <a:pt x="13" y="178"/>
                    <a:pt x="13" y="191"/>
                  </a:cubicBezTo>
                  <a:cubicBezTo>
                    <a:pt x="25" y="203"/>
                    <a:pt x="25" y="203"/>
                    <a:pt x="37" y="203"/>
                  </a:cubicBezTo>
                  <a:cubicBezTo>
                    <a:pt x="49" y="203"/>
                    <a:pt x="49" y="191"/>
                    <a:pt x="62" y="191"/>
                  </a:cubicBezTo>
                  <a:lnTo>
                    <a:pt x="171" y="45"/>
                  </a:lnTo>
                  <a:cubicBezTo>
                    <a:pt x="183" y="32"/>
                    <a:pt x="183" y="21"/>
                    <a:pt x="171" y="8"/>
                  </a:cubicBezTo>
                  <a:cubicBezTo>
                    <a:pt x="166" y="3"/>
                    <a:pt x="159"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510;p36">
              <a:extLst>
                <a:ext uri="{FF2B5EF4-FFF2-40B4-BE49-F238E27FC236}">
                  <a16:creationId xmlns:a16="http://schemas.microsoft.com/office/drawing/2014/main" id="{724BA9FF-D507-24F3-7EF4-C8D7D1A15606}"/>
                </a:ext>
              </a:extLst>
            </p:cNvPr>
            <p:cNvSpPr/>
            <p:nvPr/>
          </p:nvSpPr>
          <p:spPr>
            <a:xfrm>
              <a:off x="7686332" y="3136480"/>
              <a:ext cx="14471" cy="17572"/>
            </a:xfrm>
            <a:custGeom>
              <a:avLst/>
              <a:gdLst/>
              <a:ahLst/>
              <a:cxnLst/>
              <a:rect l="l" t="t" r="r" b="b"/>
              <a:pathLst>
                <a:path w="294" h="357" extrusionOk="0">
                  <a:moveTo>
                    <a:pt x="265" y="1"/>
                  </a:moveTo>
                  <a:cubicBezTo>
                    <a:pt x="260" y="1"/>
                    <a:pt x="255" y="2"/>
                    <a:pt x="251" y="6"/>
                  </a:cubicBezTo>
                  <a:cubicBezTo>
                    <a:pt x="167" y="115"/>
                    <a:pt x="94" y="225"/>
                    <a:pt x="8" y="334"/>
                  </a:cubicBezTo>
                  <a:cubicBezTo>
                    <a:pt x="0" y="342"/>
                    <a:pt x="15" y="357"/>
                    <a:pt x="29" y="357"/>
                  </a:cubicBezTo>
                  <a:cubicBezTo>
                    <a:pt x="35" y="357"/>
                    <a:pt x="41" y="354"/>
                    <a:pt x="45" y="346"/>
                  </a:cubicBezTo>
                  <a:cubicBezTo>
                    <a:pt x="118" y="249"/>
                    <a:pt x="203" y="139"/>
                    <a:pt x="276" y="30"/>
                  </a:cubicBezTo>
                  <a:cubicBezTo>
                    <a:pt x="293" y="12"/>
                    <a:pt x="279"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511;p36">
              <a:extLst>
                <a:ext uri="{FF2B5EF4-FFF2-40B4-BE49-F238E27FC236}">
                  <a16:creationId xmlns:a16="http://schemas.microsoft.com/office/drawing/2014/main" id="{ED9166C4-76E1-C52C-ED20-8D2B1C544AA6}"/>
                </a:ext>
              </a:extLst>
            </p:cNvPr>
            <p:cNvSpPr/>
            <p:nvPr/>
          </p:nvSpPr>
          <p:spPr>
            <a:xfrm>
              <a:off x="7686135" y="3136135"/>
              <a:ext cx="14963" cy="18605"/>
            </a:xfrm>
            <a:custGeom>
              <a:avLst/>
              <a:gdLst/>
              <a:ahLst/>
              <a:cxnLst/>
              <a:rect l="l" t="t" r="r" b="b"/>
              <a:pathLst>
                <a:path w="304" h="378" extrusionOk="0">
                  <a:moveTo>
                    <a:pt x="268" y="13"/>
                  </a:moveTo>
                  <a:cubicBezTo>
                    <a:pt x="280" y="13"/>
                    <a:pt x="280" y="25"/>
                    <a:pt x="280" y="25"/>
                  </a:cubicBezTo>
                  <a:lnTo>
                    <a:pt x="36" y="353"/>
                  </a:lnTo>
                  <a:cubicBezTo>
                    <a:pt x="36" y="357"/>
                    <a:pt x="35" y="359"/>
                    <a:pt x="33" y="359"/>
                  </a:cubicBezTo>
                  <a:cubicBezTo>
                    <a:pt x="30" y="359"/>
                    <a:pt x="25" y="353"/>
                    <a:pt x="25" y="353"/>
                  </a:cubicBezTo>
                  <a:lnTo>
                    <a:pt x="25" y="341"/>
                  </a:lnTo>
                  <a:lnTo>
                    <a:pt x="255" y="25"/>
                  </a:lnTo>
                  <a:lnTo>
                    <a:pt x="268" y="13"/>
                  </a:lnTo>
                  <a:close/>
                  <a:moveTo>
                    <a:pt x="268" y="0"/>
                  </a:moveTo>
                  <a:cubicBezTo>
                    <a:pt x="268" y="0"/>
                    <a:pt x="255" y="0"/>
                    <a:pt x="244" y="13"/>
                  </a:cubicBezTo>
                  <a:lnTo>
                    <a:pt x="12" y="341"/>
                  </a:lnTo>
                  <a:cubicBezTo>
                    <a:pt x="0" y="341"/>
                    <a:pt x="0" y="365"/>
                    <a:pt x="12" y="365"/>
                  </a:cubicBezTo>
                  <a:cubicBezTo>
                    <a:pt x="25" y="378"/>
                    <a:pt x="25" y="378"/>
                    <a:pt x="36" y="378"/>
                  </a:cubicBezTo>
                  <a:cubicBezTo>
                    <a:pt x="36" y="378"/>
                    <a:pt x="49" y="378"/>
                    <a:pt x="61" y="365"/>
                  </a:cubicBezTo>
                  <a:lnTo>
                    <a:pt x="292" y="37"/>
                  </a:lnTo>
                  <a:cubicBezTo>
                    <a:pt x="292" y="37"/>
                    <a:pt x="304" y="25"/>
                    <a:pt x="292" y="13"/>
                  </a:cubicBezTo>
                  <a:cubicBezTo>
                    <a:pt x="292" y="0"/>
                    <a:pt x="280"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512;p36">
              <a:extLst>
                <a:ext uri="{FF2B5EF4-FFF2-40B4-BE49-F238E27FC236}">
                  <a16:creationId xmlns:a16="http://schemas.microsoft.com/office/drawing/2014/main" id="{1DED4176-5F14-FC5E-D967-1959E356B5E3}"/>
                </a:ext>
              </a:extLst>
            </p:cNvPr>
            <p:cNvSpPr/>
            <p:nvPr/>
          </p:nvSpPr>
          <p:spPr>
            <a:xfrm>
              <a:off x="7685053" y="3143420"/>
              <a:ext cx="17079" cy="19245"/>
            </a:xfrm>
            <a:custGeom>
              <a:avLst/>
              <a:gdLst/>
              <a:ahLst/>
              <a:cxnLst/>
              <a:rect l="l" t="t" r="r" b="b"/>
              <a:pathLst>
                <a:path w="347" h="391" extrusionOk="0">
                  <a:moveTo>
                    <a:pt x="327" y="1"/>
                  </a:moveTo>
                  <a:cubicBezTo>
                    <a:pt x="322" y="1"/>
                    <a:pt x="318" y="4"/>
                    <a:pt x="314" y="11"/>
                  </a:cubicBezTo>
                  <a:cubicBezTo>
                    <a:pt x="217" y="120"/>
                    <a:pt x="107" y="241"/>
                    <a:pt x="10" y="363"/>
                  </a:cubicBezTo>
                  <a:cubicBezTo>
                    <a:pt x="0" y="373"/>
                    <a:pt x="14" y="391"/>
                    <a:pt x="26" y="391"/>
                  </a:cubicBezTo>
                  <a:cubicBezTo>
                    <a:pt x="29" y="391"/>
                    <a:pt x="32" y="390"/>
                    <a:pt x="34" y="387"/>
                  </a:cubicBezTo>
                  <a:cubicBezTo>
                    <a:pt x="131" y="266"/>
                    <a:pt x="241" y="157"/>
                    <a:pt x="339" y="35"/>
                  </a:cubicBezTo>
                  <a:cubicBezTo>
                    <a:pt x="347" y="18"/>
                    <a:pt x="337"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513;p36">
              <a:extLst>
                <a:ext uri="{FF2B5EF4-FFF2-40B4-BE49-F238E27FC236}">
                  <a16:creationId xmlns:a16="http://schemas.microsoft.com/office/drawing/2014/main" id="{5953E8B1-B1E9-D33A-EF54-9F936815AC34}"/>
                </a:ext>
              </a:extLst>
            </p:cNvPr>
            <p:cNvSpPr/>
            <p:nvPr/>
          </p:nvSpPr>
          <p:spPr>
            <a:xfrm>
              <a:off x="7684954" y="3142879"/>
              <a:ext cx="17375" cy="20229"/>
            </a:xfrm>
            <a:custGeom>
              <a:avLst/>
              <a:gdLst/>
              <a:ahLst/>
              <a:cxnLst/>
              <a:rect l="l" t="t" r="r" b="b"/>
              <a:pathLst>
                <a:path w="353" h="411" extrusionOk="0">
                  <a:moveTo>
                    <a:pt x="328" y="22"/>
                  </a:moveTo>
                  <a:cubicBezTo>
                    <a:pt x="328" y="22"/>
                    <a:pt x="341" y="33"/>
                    <a:pt x="328" y="33"/>
                  </a:cubicBezTo>
                  <a:lnTo>
                    <a:pt x="24" y="387"/>
                  </a:lnTo>
                  <a:lnTo>
                    <a:pt x="12" y="387"/>
                  </a:lnTo>
                  <a:lnTo>
                    <a:pt x="12" y="374"/>
                  </a:lnTo>
                  <a:lnTo>
                    <a:pt x="316" y="22"/>
                  </a:lnTo>
                  <a:close/>
                  <a:moveTo>
                    <a:pt x="322" y="0"/>
                  </a:moveTo>
                  <a:cubicBezTo>
                    <a:pt x="316" y="0"/>
                    <a:pt x="310" y="3"/>
                    <a:pt x="304" y="9"/>
                  </a:cubicBezTo>
                  <a:lnTo>
                    <a:pt x="0" y="362"/>
                  </a:lnTo>
                  <a:lnTo>
                    <a:pt x="0" y="387"/>
                  </a:lnTo>
                  <a:cubicBezTo>
                    <a:pt x="0" y="398"/>
                    <a:pt x="12" y="411"/>
                    <a:pt x="24" y="411"/>
                  </a:cubicBezTo>
                  <a:cubicBezTo>
                    <a:pt x="36" y="411"/>
                    <a:pt x="36" y="411"/>
                    <a:pt x="49" y="398"/>
                  </a:cubicBezTo>
                  <a:lnTo>
                    <a:pt x="341" y="46"/>
                  </a:lnTo>
                  <a:cubicBezTo>
                    <a:pt x="352" y="33"/>
                    <a:pt x="352" y="22"/>
                    <a:pt x="341" y="9"/>
                  </a:cubicBezTo>
                  <a:cubicBezTo>
                    <a:pt x="334" y="3"/>
                    <a:pt x="328"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514;p36">
              <a:extLst>
                <a:ext uri="{FF2B5EF4-FFF2-40B4-BE49-F238E27FC236}">
                  <a16:creationId xmlns:a16="http://schemas.microsoft.com/office/drawing/2014/main" id="{6172DE64-F862-B7EC-DE71-62B24E5F18B4}"/>
                </a:ext>
              </a:extLst>
            </p:cNvPr>
            <p:cNvSpPr/>
            <p:nvPr/>
          </p:nvSpPr>
          <p:spPr>
            <a:xfrm>
              <a:off x="7682690" y="3150607"/>
              <a:ext cx="20082" cy="23183"/>
            </a:xfrm>
            <a:custGeom>
              <a:avLst/>
              <a:gdLst/>
              <a:ahLst/>
              <a:cxnLst/>
              <a:rect l="l" t="t" r="r" b="b"/>
              <a:pathLst>
                <a:path w="408" h="471" extrusionOk="0">
                  <a:moveTo>
                    <a:pt x="387" y="1"/>
                  </a:moveTo>
                  <a:cubicBezTo>
                    <a:pt x="382" y="1"/>
                    <a:pt x="378" y="4"/>
                    <a:pt x="374" y="11"/>
                  </a:cubicBezTo>
                  <a:cubicBezTo>
                    <a:pt x="252" y="144"/>
                    <a:pt x="131" y="290"/>
                    <a:pt x="9" y="436"/>
                  </a:cubicBezTo>
                  <a:cubicBezTo>
                    <a:pt x="1" y="453"/>
                    <a:pt x="11" y="470"/>
                    <a:pt x="21" y="470"/>
                  </a:cubicBezTo>
                  <a:cubicBezTo>
                    <a:pt x="26" y="470"/>
                    <a:pt x="30" y="467"/>
                    <a:pt x="33" y="460"/>
                  </a:cubicBezTo>
                  <a:cubicBezTo>
                    <a:pt x="155" y="314"/>
                    <a:pt x="277" y="168"/>
                    <a:pt x="398" y="35"/>
                  </a:cubicBezTo>
                  <a:cubicBezTo>
                    <a:pt x="407" y="18"/>
                    <a:pt x="398" y="1"/>
                    <a:pt x="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515;p36">
              <a:extLst>
                <a:ext uri="{FF2B5EF4-FFF2-40B4-BE49-F238E27FC236}">
                  <a16:creationId xmlns:a16="http://schemas.microsoft.com/office/drawing/2014/main" id="{68D3C949-EA13-A7D2-A5EC-57F406CFAE30}"/>
                </a:ext>
              </a:extLst>
            </p:cNvPr>
            <p:cNvSpPr/>
            <p:nvPr/>
          </p:nvSpPr>
          <p:spPr>
            <a:xfrm>
              <a:off x="7682542" y="3149918"/>
              <a:ext cx="20377" cy="24561"/>
            </a:xfrm>
            <a:custGeom>
              <a:avLst/>
              <a:gdLst/>
              <a:ahLst/>
              <a:cxnLst/>
              <a:rect l="l" t="t" r="r" b="b"/>
              <a:pathLst>
                <a:path w="414" h="499" extrusionOk="0">
                  <a:moveTo>
                    <a:pt x="390" y="25"/>
                  </a:moveTo>
                  <a:lnTo>
                    <a:pt x="390" y="36"/>
                  </a:lnTo>
                  <a:cubicBezTo>
                    <a:pt x="268" y="182"/>
                    <a:pt x="146" y="328"/>
                    <a:pt x="36" y="474"/>
                  </a:cubicBezTo>
                  <a:lnTo>
                    <a:pt x="25" y="474"/>
                  </a:lnTo>
                  <a:cubicBezTo>
                    <a:pt x="25" y="474"/>
                    <a:pt x="12" y="463"/>
                    <a:pt x="25" y="463"/>
                  </a:cubicBezTo>
                  <a:cubicBezTo>
                    <a:pt x="134" y="317"/>
                    <a:pt x="255" y="171"/>
                    <a:pt x="377" y="25"/>
                  </a:cubicBezTo>
                  <a:close/>
                  <a:moveTo>
                    <a:pt x="390" y="0"/>
                  </a:moveTo>
                  <a:cubicBezTo>
                    <a:pt x="377" y="0"/>
                    <a:pt x="365" y="12"/>
                    <a:pt x="365" y="12"/>
                  </a:cubicBezTo>
                  <a:cubicBezTo>
                    <a:pt x="244" y="158"/>
                    <a:pt x="122" y="304"/>
                    <a:pt x="12" y="450"/>
                  </a:cubicBezTo>
                  <a:cubicBezTo>
                    <a:pt x="0" y="463"/>
                    <a:pt x="0" y="474"/>
                    <a:pt x="12" y="487"/>
                  </a:cubicBezTo>
                  <a:lnTo>
                    <a:pt x="25" y="499"/>
                  </a:lnTo>
                  <a:cubicBezTo>
                    <a:pt x="36" y="499"/>
                    <a:pt x="36" y="487"/>
                    <a:pt x="49" y="487"/>
                  </a:cubicBezTo>
                  <a:cubicBezTo>
                    <a:pt x="158" y="341"/>
                    <a:pt x="280" y="195"/>
                    <a:pt x="401" y="49"/>
                  </a:cubicBezTo>
                  <a:cubicBezTo>
                    <a:pt x="414" y="49"/>
                    <a:pt x="414" y="36"/>
                    <a:pt x="414" y="25"/>
                  </a:cubicBezTo>
                  <a:lnTo>
                    <a:pt x="3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516;p36">
              <a:extLst>
                <a:ext uri="{FF2B5EF4-FFF2-40B4-BE49-F238E27FC236}">
                  <a16:creationId xmlns:a16="http://schemas.microsoft.com/office/drawing/2014/main" id="{AC378291-3BF4-D711-2EDF-DCD9CA2AE750}"/>
                </a:ext>
              </a:extLst>
            </p:cNvPr>
            <p:cNvSpPr/>
            <p:nvPr/>
          </p:nvSpPr>
          <p:spPr>
            <a:xfrm>
              <a:off x="7683281" y="3157498"/>
              <a:ext cx="19540" cy="23478"/>
            </a:xfrm>
            <a:custGeom>
              <a:avLst/>
              <a:gdLst/>
              <a:ahLst/>
              <a:cxnLst/>
              <a:rect l="l" t="t" r="r" b="b"/>
              <a:pathLst>
                <a:path w="397" h="477" extrusionOk="0">
                  <a:moveTo>
                    <a:pt x="364" y="1"/>
                  </a:moveTo>
                  <a:cubicBezTo>
                    <a:pt x="359" y="1"/>
                    <a:pt x="355" y="2"/>
                    <a:pt x="350" y="4"/>
                  </a:cubicBezTo>
                  <a:cubicBezTo>
                    <a:pt x="240" y="150"/>
                    <a:pt x="119" y="296"/>
                    <a:pt x="10" y="442"/>
                  </a:cubicBezTo>
                  <a:cubicBezTo>
                    <a:pt x="1" y="459"/>
                    <a:pt x="10" y="476"/>
                    <a:pt x="21" y="476"/>
                  </a:cubicBezTo>
                  <a:cubicBezTo>
                    <a:pt x="26" y="476"/>
                    <a:pt x="30" y="473"/>
                    <a:pt x="34" y="466"/>
                  </a:cubicBezTo>
                  <a:cubicBezTo>
                    <a:pt x="156" y="320"/>
                    <a:pt x="265" y="174"/>
                    <a:pt x="386" y="28"/>
                  </a:cubicBezTo>
                  <a:cubicBezTo>
                    <a:pt x="397" y="19"/>
                    <a:pt x="382" y="1"/>
                    <a:pt x="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517;p36">
              <a:extLst>
                <a:ext uri="{FF2B5EF4-FFF2-40B4-BE49-F238E27FC236}">
                  <a16:creationId xmlns:a16="http://schemas.microsoft.com/office/drawing/2014/main" id="{1665DC26-559B-46E2-938E-0BF1629D8CDB}"/>
                </a:ext>
              </a:extLst>
            </p:cNvPr>
            <p:cNvSpPr/>
            <p:nvPr/>
          </p:nvSpPr>
          <p:spPr>
            <a:xfrm>
              <a:off x="7683133" y="3157252"/>
              <a:ext cx="19786" cy="24413"/>
            </a:xfrm>
            <a:custGeom>
              <a:avLst/>
              <a:gdLst/>
              <a:ahLst/>
              <a:cxnLst/>
              <a:rect l="l" t="t" r="r" b="b"/>
              <a:pathLst>
                <a:path w="402" h="496" extrusionOk="0">
                  <a:moveTo>
                    <a:pt x="369" y="16"/>
                  </a:moveTo>
                  <a:cubicBezTo>
                    <a:pt x="371" y="16"/>
                    <a:pt x="373" y="17"/>
                    <a:pt x="378" y="22"/>
                  </a:cubicBezTo>
                  <a:lnTo>
                    <a:pt x="378" y="33"/>
                  </a:lnTo>
                  <a:lnTo>
                    <a:pt x="37" y="471"/>
                  </a:lnTo>
                  <a:lnTo>
                    <a:pt x="24" y="471"/>
                  </a:lnTo>
                  <a:cubicBezTo>
                    <a:pt x="13" y="471"/>
                    <a:pt x="13" y="460"/>
                    <a:pt x="24" y="460"/>
                  </a:cubicBezTo>
                  <a:lnTo>
                    <a:pt x="365" y="22"/>
                  </a:lnTo>
                  <a:cubicBezTo>
                    <a:pt x="365" y="22"/>
                    <a:pt x="365" y="16"/>
                    <a:pt x="369" y="16"/>
                  </a:cubicBezTo>
                  <a:close/>
                  <a:moveTo>
                    <a:pt x="371" y="0"/>
                  </a:moveTo>
                  <a:cubicBezTo>
                    <a:pt x="365" y="0"/>
                    <a:pt x="359" y="3"/>
                    <a:pt x="353" y="9"/>
                  </a:cubicBezTo>
                  <a:lnTo>
                    <a:pt x="0" y="447"/>
                  </a:lnTo>
                  <a:cubicBezTo>
                    <a:pt x="0" y="460"/>
                    <a:pt x="0" y="471"/>
                    <a:pt x="13" y="484"/>
                  </a:cubicBezTo>
                  <a:lnTo>
                    <a:pt x="24" y="496"/>
                  </a:lnTo>
                  <a:cubicBezTo>
                    <a:pt x="37" y="496"/>
                    <a:pt x="37" y="484"/>
                    <a:pt x="49" y="484"/>
                  </a:cubicBezTo>
                  <a:lnTo>
                    <a:pt x="389" y="46"/>
                  </a:lnTo>
                  <a:cubicBezTo>
                    <a:pt x="402" y="33"/>
                    <a:pt x="402" y="9"/>
                    <a:pt x="389" y="9"/>
                  </a:cubicBezTo>
                  <a:cubicBezTo>
                    <a:pt x="383" y="3"/>
                    <a:pt x="377" y="0"/>
                    <a:pt x="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518;p36">
              <a:extLst>
                <a:ext uri="{FF2B5EF4-FFF2-40B4-BE49-F238E27FC236}">
                  <a16:creationId xmlns:a16="http://schemas.microsoft.com/office/drawing/2014/main" id="{47119D2F-0BD1-9037-D2CE-2ECB0B35C058}"/>
                </a:ext>
              </a:extLst>
            </p:cNvPr>
            <p:cNvSpPr/>
            <p:nvPr/>
          </p:nvSpPr>
          <p:spPr>
            <a:xfrm>
              <a:off x="7686332" y="3163454"/>
              <a:ext cx="18851" cy="22937"/>
            </a:xfrm>
            <a:custGeom>
              <a:avLst/>
              <a:gdLst/>
              <a:ahLst/>
              <a:cxnLst/>
              <a:rect l="l" t="t" r="r" b="b"/>
              <a:pathLst>
                <a:path w="383" h="466" extrusionOk="0">
                  <a:moveTo>
                    <a:pt x="350" y="0"/>
                  </a:moveTo>
                  <a:cubicBezTo>
                    <a:pt x="345" y="0"/>
                    <a:pt x="340" y="2"/>
                    <a:pt x="337" y="5"/>
                  </a:cubicBezTo>
                  <a:lnTo>
                    <a:pt x="8" y="442"/>
                  </a:lnTo>
                  <a:cubicBezTo>
                    <a:pt x="0" y="451"/>
                    <a:pt x="9" y="466"/>
                    <a:pt x="24" y="466"/>
                  </a:cubicBezTo>
                  <a:cubicBezTo>
                    <a:pt x="30" y="466"/>
                    <a:pt x="38" y="463"/>
                    <a:pt x="45" y="455"/>
                  </a:cubicBezTo>
                  <a:cubicBezTo>
                    <a:pt x="154" y="309"/>
                    <a:pt x="264" y="175"/>
                    <a:pt x="373" y="29"/>
                  </a:cubicBezTo>
                  <a:cubicBezTo>
                    <a:pt x="382" y="11"/>
                    <a:pt x="365" y="0"/>
                    <a:pt x="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519;p36">
              <a:extLst>
                <a:ext uri="{FF2B5EF4-FFF2-40B4-BE49-F238E27FC236}">
                  <a16:creationId xmlns:a16="http://schemas.microsoft.com/office/drawing/2014/main" id="{04622B84-C7A9-CB39-368F-FC841172EA91}"/>
                </a:ext>
              </a:extLst>
            </p:cNvPr>
            <p:cNvSpPr/>
            <p:nvPr/>
          </p:nvSpPr>
          <p:spPr>
            <a:xfrm>
              <a:off x="7686135" y="3163060"/>
              <a:ext cx="19196" cy="24019"/>
            </a:xfrm>
            <a:custGeom>
              <a:avLst/>
              <a:gdLst/>
              <a:ahLst/>
              <a:cxnLst/>
              <a:rect l="l" t="t" r="r" b="b"/>
              <a:pathLst>
                <a:path w="390" h="488" extrusionOk="0">
                  <a:moveTo>
                    <a:pt x="353" y="13"/>
                  </a:moveTo>
                  <a:cubicBezTo>
                    <a:pt x="365" y="13"/>
                    <a:pt x="365" y="25"/>
                    <a:pt x="365" y="25"/>
                  </a:cubicBezTo>
                  <a:lnTo>
                    <a:pt x="36" y="463"/>
                  </a:lnTo>
                  <a:lnTo>
                    <a:pt x="25" y="463"/>
                  </a:lnTo>
                  <a:cubicBezTo>
                    <a:pt x="12" y="463"/>
                    <a:pt x="12" y="450"/>
                    <a:pt x="25" y="450"/>
                  </a:cubicBezTo>
                  <a:lnTo>
                    <a:pt x="353" y="25"/>
                  </a:lnTo>
                  <a:lnTo>
                    <a:pt x="353" y="13"/>
                  </a:lnTo>
                  <a:close/>
                  <a:moveTo>
                    <a:pt x="377" y="1"/>
                  </a:moveTo>
                  <a:cubicBezTo>
                    <a:pt x="365" y="1"/>
                    <a:pt x="353" y="1"/>
                    <a:pt x="341" y="13"/>
                  </a:cubicBezTo>
                  <a:lnTo>
                    <a:pt x="0" y="439"/>
                  </a:lnTo>
                  <a:cubicBezTo>
                    <a:pt x="0" y="450"/>
                    <a:pt x="0" y="463"/>
                    <a:pt x="12" y="475"/>
                  </a:cubicBezTo>
                  <a:lnTo>
                    <a:pt x="25" y="487"/>
                  </a:lnTo>
                  <a:cubicBezTo>
                    <a:pt x="36" y="487"/>
                    <a:pt x="49" y="475"/>
                    <a:pt x="49" y="475"/>
                  </a:cubicBezTo>
                  <a:lnTo>
                    <a:pt x="377" y="37"/>
                  </a:lnTo>
                  <a:cubicBezTo>
                    <a:pt x="390" y="25"/>
                    <a:pt x="390" y="13"/>
                    <a:pt x="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520;p36">
              <a:extLst>
                <a:ext uri="{FF2B5EF4-FFF2-40B4-BE49-F238E27FC236}">
                  <a16:creationId xmlns:a16="http://schemas.microsoft.com/office/drawing/2014/main" id="{C04461A7-F675-17F6-190F-346B8EC55503}"/>
                </a:ext>
              </a:extLst>
            </p:cNvPr>
            <p:cNvSpPr/>
            <p:nvPr/>
          </p:nvSpPr>
          <p:spPr>
            <a:xfrm>
              <a:off x="7688646" y="3175464"/>
              <a:ext cx="14766" cy="15357"/>
            </a:xfrm>
            <a:custGeom>
              <a:avLst/>
              <a:gdLst/>
              <a:ahLst/>
              <a:cxnLst/>
              <a:rect l="l" t="t" r="r" b="b"/>
              <a:pathLst>
                <a:path w="300" h="312" extrusionOk="0">
                  <a:moveTo>
                    <a:pt x="273" y="1"/>
                  </a:moveTo>
                  <a:cubicBezTo>
                    <a:pt x="270" y="1"/>
                    <a:pt x="268" y="2"/>
                    <a:pt x="266" y="4"/>
                  </a:cubicBezTo>
                  <a:cubicBezTo>
                    <a:pt x="180" y="101"/>
                    <a:pt x="95" y="187"/>
                    <a:pt x="10" y="284"/>
                  </a:cubicBezTo>
                  <a:cubicBezTo>
                    <a:pt x="0" y="294"/>
                    <a:pt x="15" y="312"/>
                    <a:pt x="27" y="312"/>
                  </a:cubicBezTo>
                  <a:cubicBezTo>
                    <a:pt x="29" y="312"/>
                    <a:pt x="32" y="311"/>
                    <a:pt x="34" y="308"/>
                  </a:cubicBezTo>
                  <a:cubicBezTo>
                    <a:pt x="120" y="211"/>
                    <a:pt x="204" y="126"/>
                    <a:pt x="290" y="28"/>
                  </a:cubicBezTo>
                  <a:cubicBezTo>
                    <a:pt x="299" y="19"/>
                    <a:pt x="285"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521;p36">
              <a:extLst>
                <a:ext uri="{FF2B5EF4-FFF2-40B4-BE49-F238E27FC236}">
                  <a16:creationId xmlns:a16="http://schemas.microsoft.com/office/drawing/2014/main" id="{A577E079-71C7-A61E-F527-B251AB17CE74}"/>
                </a:ext>
              </a:extLst>
            </p:cNvPr>
            <p:cNvSpPr/>
            <p:nvPr/>
          </p:nvSpPr>
          <p:spPr>
            <a:xfrm>
              <a:off x="7688547" y="3175218"/>
              <a:ext cx="14963" cy="16046"/>
            </a:xfrm>
            <a:custGeom>
              <a:avLst/>
              <a:gdLst/>
              <a:ahLst/>
              <a:cxnLst/>
              <a:rect l="l" t="t" r="r" b="b"/>
              <a:pathLst>
                <a:path w="304" h="326" extrusionOk="0">
                  <a:moveTo>
                    <a:pt x="276" y="16"/>
                  </a:moveTo>
                  <a:cubicBezTo>
                    <a:pt x="279" y="16"/>
                    <a:pt x="279" y="22"/>
                    <a:pt x="279" y="22"/>
                  </a:cubicBezTo>
                  <a:cubicBezTo>
                    <a:pt x="279" y="22"/>
                    <a:pt x="292" y="22"/>
                    <a:pt x="279" y="33"/>
                  </a:cubicBezTo>
                  <a:lnTo>
                    <a:pt x="36" y="313"/>
                  </a:lnTo>
                  <a:lnTo>
                    <a:pt x="24" y="313"/>
                  </a:lnTo>
                  <a:cubicBezTo>
                    <a:pt x="12" y="301"/>
                    <a:pt x="12" y="301"/>
                    <a:pt x="24" y="289"/>
                  </a:cubicBezTo>
                  <a:lnTo>
                    <a:pt x="268" y="22"/>
                  </a:lnTo>
                  <a:cubicBezTo>
                    <a:pt x="271" y="17"/>
                    <a:pt x="274" y="16"/>
                    <a:pt x="276" y="16"/>
                  </a:cubicBezTo>
                  <a:close/>
                  <a:moveTo>
                    <a:pt x="273" y="0"/>
                  </a:moveTo>
                  <a:cubicBezTo>
                    <a:pt x="267" y="0"/>
                    <a:pt x="261" y="3"/>
                    <a:pt x="255" y="9"/>
                  </a:cubicBezTo>
                  <a:lnTo>
                    <a:pt x="12" y="276"/>
                  </a:lnTo>
                  <a:cubicBezTo>
                    <a:pt x="0" y="289"/>
                    <a:pt x="0" y="313"/>
                    <a:pt x="12" y="325"/>
                  </a:cubicBezTo>
                  <a:lnTo>
                    <a:pt x="24" y="325"/>
                  </a:lnTo>
                  <a:cubicBezTo>
                    <a:pt x="36" y="325"/>
                    <a:pt x="36" y="325"/>
                    <a:pt x="49" y="313"/>
                  </a:cubicBezTo>
                  <a:lnTo>
                    <a:pt x="292" y="46"/>
                  </a:lnTo>
                  <a:cubicBezTo>
                    <a:pt x="304" y="33"/>
                    <a:pt x="304" y="9"/>
                    <a:pt x="292" y="9"/>
                  </a:cubicBezTo>
                  <a:cubicBezTo>
                    <a:pt x="286" y="3"/>
                    <a:pt x="280"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522;p36">
              <a:extLst>
                <a:ext uri="{FF2B5EF4-FFF2-40B4-BE49-F238E27FC236}">
                  <a16:creationId xmlns:a16="http://schemas.microsoft.com/office/drawing/2014/main" id="{F2A47CEE-0BBC-D3E7-221A-7F24ED6FE720}"/>
                </a:ext>
              </a:extLst>
            </p:cNvPr>
            <p:cNvSpPr/>
            <p:nvPr/>
          </p:nvSpPr>
          <p:spPr>
            <a:xfrm>
              <a:off x="7690516" y="3180878"/>
              <a:ext cx="13486" cy="14126"/>
            </a:xfrm>
            <a:custGeom>
              <a:avLst/>
              <a:gdLst/>
              <a:ahLst/>
              <a:cxnLst/>
              <a:rect l="l" t="t" r="r" b="b"/>
              <a:pathLst>
                <a:path w="274" h="287" extrusionOk="0">
                  <a:moveTo>
                    <a:pt x="248" y="0"/>
                  </a:moveTo>
                  <a:cubicBezTo>
                    <a:pt x="245" y="0"/>
                    <a:pt x="242" y="1"/>
                    <a:pt x="239" y="4"/>
                  </a:cubicBezTo>
                  <a:cubicBezTo>
                    <a:pt x="166" y="88"/>
                    <a:pt x="93" y="174"/>
                    <a:pt x="20" y="247"/>
                  </a:cubicBezTo>
                  <a:cubicBezTo>
                    <a:pt x="1" y="267"/>
                    <a:pt x="21" y="287"/>
                    <a:pt x="36" y="287"/>
                  </a:cubicBezTo>
                  <a:cubicBezTo>
                    <a:pt x="39" y="287"/>
                    <a:pt x="42" y="285"/>
                    <a:pt x="45" y="283"/>
                  </a:cubicBezTo>
                  <a:cubicBezTo>
                    <a:pt x="118" y="198"/>
                    <a:pt x="203" y="113"/>
                    <a:pt x="264" y="28"/>
                  </a:cubicBezTo>
                  <a:cubicBezTo>
                    <a:pt x="274" y="18"/>
                    <a:pt x="260" y="0"/>
                    <a:pt x="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523;p36">
              <a:extLst>
                <a:ext uri="{FF2B5EF4-FFF2-40B4-BE49-F238E27FC236}">
                  <a16:creationId xmlns:a16="http://schemas.microsoft.com/office/drawing/2014/main" id="{52BCF555-EC28-C5D4-DCF2-2C0D0028D763}"/>
                </a:ext>
              </a:extLst>
            </p:cNvPr>
            <p:cNvSpPr/>
            <p:nvPr/>
          </p:nvSpPr>
          <p:spPr>
            <a:xfrm>
              <a:off x="7690319" y="3180435"/>
              <a:ext cx="14372" cy="15012"/>
            </a:xfrm>
            <a:custGeom>
              <a:avLst/>
              <a:gdLst/>
              <a:ahLst/>
              <a:cxnLst/>
              <a:rect l="l" t="t" r="r" b="b"/>
              <a:pathLst>
                <a:path w="292" h="305" extrusionOk="0">
                  <a:moveTo>
                    <a:pt x="256" y="25"/>
                  </a:moveTo>
                  <a:cubicBezTo>
                    <a:pt x="268" y="25"/>
                    <a:pt x="268" y="25"/>
                    <a:pt x="268" y="37"/>
                  </a:cubicBezTo>
                  <a:cubicBezTo>
                    <a:pt x="195" y="122"/>
                    <a:pt x="122" y="207"/>
                    <a:pt x="37" y="280"/>
                  </a:cubicBezTo>
                  <a:lnTo>
                    <a:pt x="24" y="280"/>
                  </a:lnTo>
                  <a:lnTo>
                    <a:pt x="24" y="268"/>
                  </a:lnTo>
                  <a:cubicBezTo>
                    <a:pt x="110" y="195"/>
                    <a:pt x="183" y="110"/>
                    <a:pt x="256" y="25"/>
                  </a:cubicBezTo>
                  <a:close/>
                  <a:moveTo>
                    <a:pt x="268" y="0"/>
                  </a:moveTo>
                  <a:cubicBezTo>
                    <a:pt x="256" y="0"/>
                    <a:pt x="243" y="0"/>
                    <a:pt x="232" y="13"/>
                  </a:cubicBezTo>
                  <a:cubicBezTo>
                    <a:pt x="170" y="97"/>
                    <a:pt x="97" y="183"/>
                    <a:pt x="13" y="256"/>
                  </a:cubicBezTo>
                  <a:cubicBezTo>
                    <a:pt x="0" y="268"/>
                    <a:pt x="13" y="280"/>
                    <a:pt x="13" y="292"/>
                  </a:cubicBezTo>
                  <a:cubicBezTo>
                    <a:pt x="24" y="292"/>
                    <a:pt x="24" y="305"/>
                    <a:pt x="37" y="305"/>
                  </a:cubicBezTo>
                  <a:lnTo>
                    <a:pt x="49" y="292"/>
                  </a:lnTo>
                  <a:cubicBezTo>
                    <a:pt x="134" y="219"/>
                    <a:pt x="207" y="134"/>
                    <a:pt x="280" y="49"/>
                  </a:cubicBezTo>
                  <a:cubicBezTo>
                    <a:pt x="292" y="37"/>
                    <a:pt x="280" y="13"/>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524;p36">
              <a:extLst>
                <a:ext uri="{FF2B5EF4-FFF2-40B4-BE49-F238E27FC236}">
                  <a16:creationId xmlns:a16="http://schemas.microsoft.com/office/drawing/2014/main" id="{141755D0-AF84-6991-AB36-B6CFB04B7C6D}"/>
                </a:ext>
              </a:extLst>
            </p:cNvPr>
            <p:cNvSpPr/>
            <p:nvPr/>
          </p:nvSpPr>
          <p:spPr>
            <a:xfrm>
              <a:off x="7579177" y="3129048"/>
              <a:ext cx="6251" cy="7777"/>
            </a:xfrm>
            <a:custGeom>
              <a:avLst/>
              <a:gdLst/>
              <a:ahLst/>
              <a:cxnLst/>
              <a:rect l="l" t="t" r="r" b="b"/>
              <a:pathLst>
                <a:path w="127" h="158" extrusionOk="0">
                  <a:moveTo>
                    <a:pt x="106" y="1"/>
                  </a:moveTo>
                  <a:cubicBezTo>
                    <a:pt x="102" y="1"/>
                    <a:pt x="97" y="4"/>
                    <a:pt x="93" y="11"/>
                  </a:cubicBezTo>
                  <a:cubicBezTo>
                    <a:pt x="57" y="47"/>
                    <a:pt x="33" y="84"/>
                    <a:pt x="9" y="133"/>
                  </a:cubicBezTo>
                  <a:cubicBezTo>
                    <a:pt x="1" y="147"/>
                    <a:pt x="12" y="158"/>
                    <a:pt x="24" y="158"/>
                  </a:cubicBezTo>
                  <a:cubicBezTo>
                    <a:pt x="32" y="158"/>
                    <a:pt x="40" y="154"/>
                    <a:pt x="45" y="144"/>
                  </a:cubicBezTo>
                  <a:cubicBezTo>
                    <a:pt x="57" y="108"/>
                    <a:pt x="82" y="60"/>
                    <a:pt x="118" y="35"/>
                  </a:cubicBezTo>
                  <a:cubicBezTo>
                    <a:pt x="127" y="18"/>
                    <a:pt x="117" y="1"/>
                    <a:pt x="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525;p36">
              <a:extLst>
                <a:ext uri="{FF2B5EF4-FFF2-40B4-BE49-F238E27FC236}">
                  <a16:creationId xmlns:a16="http://schemas.microsoft.com/office/drawing/2014/main" id="{3A7C10B1-A2FB-1899-F7D8-04FD3BA4F9CE}"/>
                </a:ext>
              </a:extLst>
            </p:cNvPr>
            <p:cNvSpPr/>
            <p:nvPr/>
          </p:nvSpPr>
          <p:spPr>
            <a:xfrm>
              <a:off x="7578980" y="3128358"/>
              <a:ext cx="7186" cy="9007"/>
            </a:xfrm>
            <a:custGeom>
              <a:avLst/>
              <a:gdLst/>
              <a:ahLst/>
              <a:cxnLst/>
              <a:rect l="l" t="t" r="r" b="b"/>
              <a:pathLst>
                <a:path w="146" h="183" extrusionOk="0">
                  <a:moveTo>
                    <a:pt x="110" y="25"/>
                  </a:moveTo>
                  <a:cubicBezTo>
                    <a:pt x="122" y="25"/>
                    <a:pt x="122" y="37"/>
                    <a:pt x="122" y="37"/>
                  </a:cubicBezTo>
                  <a:cubicBezTo>
                    <a:pt x="86" y="74"/>
                    <a:pt x="61" y="110"/>
                    <a:pt x="37" y="158"/>
                  </a:cubicBezTo>
                  <a:lnTo>
                    <a:pt x="24" y="158"/>
                  </a:lnTo>
                  <a:cubicBezTo>
                    <a:pt x="37" y="110"/>
                    <a:pt x="61" y="61"/>
                    <a:pt x="97" y="25"/>
                  </a:cubicBezTo>
                  <a:close/>
                  <a:moveTo>
                    <a:pt x="110" y="1"/>
                  </a:moveTo>
                  <a:cubicBezTo>
                    <a:pt x="97" y="1"/>
                    <a:pt x="97" y="12"/>
                    <a:pt x="86" y="12"/>
                  </a:cubicBezTo>
                  <a:cubicBezTo>
                    <a:pt x="49" y="49"/>
                    <a:pt x="24" y="98"/>
                    <a:pt x="0" y="147"/>
                  </a:cubicBezTo>
                  <a:lnTo>
                    <a:pt x="0" y="171"/>
                  </a:lnTo>
                  <a:cubicBezTo>
                    <a:pt x="13" y="183"/>
                    <a:pt x="24" y="183"/>
                    <a:pt x="24" y="183"/>
                  </a:cubicBezTo>
                  <a:lnTo>
                    <a:pt x="37" y="183"/>
                  </a:lnTo>
                  <a:cubicBezTo>
                    <a:pt x="37" y="183"/>
                    <a:pt x="49" y="171"/>
                    <a:pt x="49" y="158"/>
                  </a:cubicBezTo>
                  <a:cubicBezTo>
                    <a:pt x="73" y="122"/>
                    <a:pt x="97" y="85"/>
                    <a:pt x="134" y="49"/>
                  </a:cubicBezTo>
                  <a:cubicBezTo>
                    <a:pt x="146" y="37"/>
                    <a:pt x="134" y="25"/>
                    <a:pt x="122" y="12"/>
                  </a:cubicBezTo>
                  <a:cubicBezTo>
                    <a:pt x="122" y="12"/>
                    <a:pt x="122" y="1"/>
                    <a:pt x="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526;p36">
              <a:extLst>
                <a:ext uri="{FF2B5EF4-FFF2-40B4-BE49-F238E27FC236}">
                  <a16:creationId xmlns:a16="http://schemas.microsoft.com/office/drawing/2014/main" id="{6C48955F-61EC-E783-65A8-FB464599FB28}"/>
                </a:ext>
              </a:extLst>
            </p:cNvPr>
            <p:cNvSpPr/>
            <p:nvPr/>
          </p:nvSpPr>
          <p:spPr>
            <a:xfrm>
              <a:off x="7582130" y="3128457"/>
              <a:ext cx="7924" cy="9155"/>
            </a:xfrm>
            <a:custGeom>
              <a:avLst/>
              <a:gdLst/>
              <a:ahLst/>
              <a:cxnLst/>
              <a:rect l="l" t="t" r="r" b="b"/>
              <a:pathLst>
                <a:path w="161" h="186" extrusionOk="0">
                  <a:moveTo>
                    <a:pt x="139" y="0"/>
                  </a:moveTo>
                  <a:cubicBezTo>
                    <a:pt x="133" y="0"/>
                    <a:pt x="126" y="3"/>
                    <a:pt x="119" y="10"/>
                  </a:cubicBezTo>
                  <a:cubicBezTo>
                    <a:pt x="82" y="47"/>
                    <a:pt x="46" y="108"/>
                    <a:pt x="9" y="156"/>
                  </a:cubicBezTo>
                  <a:cubicBezTo>
                    <a:pt x="0" y="174"/>
                    <a:pt x="17" y="186"/>
                    <a:pt x="32" y="186"/>
                  </a:cubicBezTo>
                  <a:cubicBezTo>
                    <a:pt x="37" y="186"/>
                    <a:pt x="43" y="184"/>
                    <a:pt x="46" y="181"/>
                  </a:cubicBezTo>
                  <a:cubicBezTo>
                    <a:pt x="70" y="120"/>
                    <a:pt x="106" y="72"/>
                    <a:pt x="143" y="35"/>
                  </a:cubicBezTo>
                  <a:cubicBezTo>
                    <a:pt x="160" y="17"/>
                    <a:pt x="153"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527;p36">
              <a:extLst>
                <a:ext uri="{FF2B5EF4-FFF2-40B4-BE49-F238E27FC236}">
                  <a16:creationId xmlns:a16="http://schemas.microsoft.com/office/drawing/2014/main" id="{8521B46A-38AE-EDD5-AEEE-2A8B4ADCE5FE}"/>
                </a:ext>
              </a:extLst>
            </p:cNvPr>
            <p:cNvSpPr/>
            <p:nvPr/>
          </p:nvSpPr>
          <p:spPr>
            <a:xfrm>
              <a:off x="7581982" y="3128112"/>
              <a:ext cx="8417" cy="9893"/>
            </a:xfrm>
            <a:custGeom>
              <a:avLst/>
              <a:gdLst/>
              <a:ahLst/>
              <a:cxnLst/>
              <a:rect l="l" t="t" r="r" b="b"/>
              <a:pathLst>
                <a:path w="171" h="201" extrusionOk="0">
                  <a:moveTo>
                    <a:pt x="134" y="17"/>
                  </a:moveTo>
                  <a:cubicBezTo>
                    <a:pt x="146" y="17"/>
                    <a:pt x="146" y="17"/>
                    <a:pt x="146" y="30"/>
                  </a:cubicBezTo>
                  <a:lnTo>
                    <a:pt x="36" y="176"/>
                  </a:lnTo>
                  <a:cubicBezTo>
                    <a:pt x="36" y="188"/>
                    <a:pt x="25" y="188"/>
                    <a:pt x="25" y="188"/>
                  </a:cubicBezTo>
                  <a:lnTo>
                    <a:pt x="25" y="176"/>
                  </a:lnTo>
                  <a:cubicBezTo>
                    <a:pt x="49" y="115"/>
                    <a:pt x="85" y="66"/>
                    <a:pt x="134" y="17"/>
                  </a:cubicBezTo>
                  <a:close/>
                  <a:moveTo>
                    <a:pt x="134" y="0"/>
                  </a:moveTo>
                  <a:cubicBezTo>
                    <a:pt x="127" y="0"/>
                    <a:pt x="122" y="6"/>
                    <a:pt x="122" y="6"/>
                  </a:cubicBezTo>
                  <a:cubicBezTo>
                    <a:pt x="73" y="54"/>
                    <a:pt x="36" y="103"/>
                    <a:pt x="12" y="163"/>
                  </a:cubicBezTo>
                  <a:cubicBezTo>
                    <a:pt x="0" y="176"/>
                    <a:pt x="12" y="188"/>
                    <a:pt x="25" y="200"/>
                  </a:cubicBezTo>
                  <a:lnTo>
                    <a:pt x="36" y="200"/>
                  </a:lnTo>
                  <a:cubicBezTo>
                    <a:pt x="36" y="200"/>
                    <a:pt x="49" y="200"/>
                    <a:pt x="49" y="188"/>
                  </a:cubicBezTo>
                  <a:lnTo>
                    <a:pt x="158" y="42"/>
                  </a:lnTo>
                  <a:cubicBezTo>
                    <a:pt x="171" y="42"/>
                    <a:pt x="171" y="30"/>
                    <a:pt x="171" y="17"/>
                  </a:cubicBezTo>
                  <a:cubicBezTo>
                    <a:pt x="158" y="6"/>
                    <a:pt x="158" y="6"/>
                    <a:pt x="146" y="6"/>
                  </a:cubicBezTo>
                  <a:cubicBezTo>
                    <a:pt x="142" y="1"/>
                    <a:pt x="138"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528;p36">
              <a:extLst>
                <a:ext uri="{FF2B5EF4-FFF2-40B4-BE49-F238E27FC236}">
                  <a16:creationId xmlns:a16="http://schemas.microsoft.com/office/drawing/2014/main" id="{7994827F-E414-2135-21FB-9D18F2DF980E}"/>
                </a:ext>
              </a:extLst>
            </p:cNvPr>
            <p:cNvSpPr/>
            <p:nvPr/>
          </p:nvSpPr>
          <p:spPr>
            <a:xfrm>
              <a:off x="7576125" y="3138941"/>
              <a:ext cx="12354" cy="14225"/>
            </a:xfrm>
            <a:custGeom>
              <a:avLst/>
              <a:gdLst/>
              <a:ahLst/>
              <a:cxnLst/>
              <a:rect l="l" t="t" r="r" b="b"/>
              <a:pathLst>
                <a:path w="251" h="289" extrusionOk="0">
                  <a:moveTo>
                    <a:pt x="218" y="1"/>
                  </a:moveTo>
                  <a:cubicBezTo>
                    <a:pt x="214" y="1"/>
                    <a:pt x="209" y="2"/>
                    <a:pt x="204" y="5"/>
                  </a:cubicBezTo>
                  <a:cubicBezTo>
                    <a:pt x="131" y="89"/>
                    <a:pt x="71" y="175"/>
                    <a:pt x="9" y="259"/>
                  </a:cubicBezTo>
                  <a:cubicBezTo>
                    <a:pt x="1" y="277"/>
                    <a:pt x="18" y="289"/>
                    <a:pt x="32" y="289"/>
                  </a:cubicBezTo>
                  <a:cubicBezTo>
                    <a:pt x="38" y="289"/>
                    <a:pt x="43" y="287"/>
                    <a:pt x="46" y="284"/>
                  </a:cubicBezTo>
                  <a:cubicBezTo>
                    <a:pt x="95" y="186"/>
                    <a:pt x="168" y="102"/>
                    <a:pt x="241" y="29"/>
                  </a:cubicBezTo>
                  <a:cubicBezTo>
                    <a:pt x="250" y="19"/>
                    <a:pt x="236" y="1"/>
                    <a:pt x="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529;p36">
              <a:extLst>
                <a:ext uri="{FF2B5EF4-FFF2-40B4-BE49-F238E27FC236}">
                  <a16:creationId xmlns:a16="http://schemas.microsoft.com/office/drawing/2014/main" id="{098A65AE-EDF2-8EDF-0D80-F461124FECF7}"/>
                </a:ext>
              </a:extLst>
            </p:cNvPr>
            <p:cNvSpPr/>
            <p:nvPr/>
          </p:nvSpPr>
          <p:spPr>
            <a:xfrm>
              <a:off x="7575977" y="3138498"/>
              <a:ext cx="12600" cy="15061"/>
            </a:xfrm>
            <a:custGeom>
              <a:avLst/>
              <a:gdLst/>
              <a:ahLst/>
              <a:cxnLst/>
              <a:rect l="l" t="t" r="r" b="b"/>
              <a:pathLst>
                <a:path w="256" h="306" extrusionOk="0">
                  <a:moveTo>
                    <a:pt x="231" y="14"/>
                  </a:moveTo>
                  <a:lnTo>
                    <a:pt x="231" y="25"/>
                  </a:lnTo>
                  <a:lnTo>
                    <a:pt x="231" y="38"/>
                  </a:lnTo>
                  <a:cubicBezTo>
                    <a:pt x="158" y="111"/>
                    <a:pt x="98" y="195"/>
                    <a:pt x="37" y="281"/>
                  </a:cubicBezTo>
                  <a:cubicBezTo>
                    <a:pt x="37" y="281"/>
                    <a:pt x="37" y="286"/>
                    <a:pt x="33" y="286"/>
                  </a:cubicBezTo>
                  <a:cubicBezTo>
                    <a:pt x="32" y="286"/>
                    <a:pt x="29" y="285"/>
                    <a:pt x="25" y="281"/>
                  </a:cubicBezTo>
                  <a:cubicBezTo>
                    <a:pt x="12" y="281"/>
                    <a:pt x="12" y="281"/>
                    <a:pt x="25" y="268"/>
                  </a:cubicBezTo>
                  <a:cubicBezTo>
                    <a:pt x="74" y="184"/>
                    <a:pt x="147" y="98"/>
                    <a:pt x="220" y="14"/>
                  </a:cubicBezTo>
                  <a:close/>
                  <a:moveTo>
                    <a:pt x="207" y="1"/>
                  </a:moveTo>
                  <a:cubicBezTo>
                    <a:pt x="134" y="87"/>
                    <a:pt x="61" y="171"/>
                    <a:pt x="1" y="268"/>
                  </a:cubicBezTo>
                  <a:lnTo>
                    <a:pt x="1" y="293"/>
                  </a:lnTo>
                  <a:cubicBezTo>
                    <a:pt x="12" y="293"/>
                    <a:pt x="12" y="305"/>
                    <a:pt x="25" y="305"/>
                  </a:cubicBezTo>
                  <a:cubicBezTo>
                    <a:pt x="37" y="305"/>
                    <a:pt x="49" y="305"/>
                    <a:pt x="49" y="293"/>
                  </a:cubicBezTo>
                  <a:cubicBezTo>
                    <a:pt x="110" y="208"/>
                    <a:pt x="171" y="122"/>
                    <a:pt x="244" y="50"/>
                  </a:cubicBezTo>
                  <a:cubicBezTo>
                    <a:pt x="256" y="38"/>
                    <a:pt x="256" y="25"/>
                    <a:pt x="256" y="14"/>
                  </a:cubicBezTo>
                  <a:cubicBezTo>
                    <a:pt x="244" y="14"/>
                    <a:pt x="244"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530;p36">
              <a:extLst>
                <a:ext uri="{FF2B5EF4-FFF2-40B4-BE49-F238E27FC236}">
                  <a16:creationId xmlns:a16="http://schemas.microsoft.com/office/drawing/2014/main" id="{910CE62F-93C4-FA11-CDB5-81AD2DC1AC8B}"/>
                </a:ext>
              </a:extLst>
            </p:cNvPr>
            <p:cNvSpPr/>
            <p:nvPr/>
          </p:nvSpPr>
          <p:spPr>
            <a:xfrm>
              <a:off x="7574058" y="3142534"/>
              <a:ext cx="16784" cy="18851"/>
            </a:xfrm>
            <a:custGeom>
              <a:avLst/>
              <a:gdLst/>
              <a:ahLst/>
              <a:cxnLst/>
              <a:rect l="l" t="t" r="r" b="b"/>
              <a:pathLst>
                <a:path w="341" h="383" extrusionOk="0">
                  <a:moveTo>
                    <a:pt x="315" y="1"/>
                  </a:moveTo>
                  <a:cubicBezTo>
                    <a:pt x="312" y="1"/>
                    <a:pt x="310" y="2"/>
                    <a:pt x="307" y="5"/>
                  </a:cubicBezTo>
                  <a:cubicBezTo>
                    <a:pt x="197" y="113"/>
                    <a:pt x="100" y="235"/>
                    <a:pt x="15" y="357"/>
                  </a:cubicBezTo>
                  <a:cubicBezTo>
                    <a:pt x="0" y="372"/>
                    <a:pt x="8" y="382"/>
                    <a:pt x="20" y="382"/>
                  </a:cubicBezTo>
                  <a:cubicBezTo>
                    <a:pt x="27" y="382"/>
                    <a:pt x="35" y="379"/>
                    <a:pt x="40" y="369"/>
                  </a:cubicBezTo>
                  <a:cubicBezTo>
                    <a:pt x="124" y="259"/>
                    <a:pt x="222" y="138"/>
                    <a:pt x="332" y="29"/>
                  </a:cubicBezTo>
                  <a:cubicBezTo>
                    <a:pt x="341" y="19"/>
                    <a:pt x="327"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531;p36">
              <a:extLst>
                <a:ext uri="{FF2B5EF4-FFF2-40B4-BE49-F238E27FC236}">
                  <a16:creationId xmlns:a16="http://schemas.microsoft.com/office/drawing/2014/main" id="{5921F668-3716-E713-804C-151ED266AE82}"/>
                </a:ext>
              </a:extLst>
            </p:cNvPr>
            <p:cNvSpPr/>
            <p:nvPr/>
          </p:nvSpPr>
          <p:spPr>
            <a:xfrm>
              <a:off x="7573615" y="3142288"/>
              <a:ext cx="17375" cy="19639"/>
            </a:xfrm>
            <a:custGeom>
              <a:avLst/>
              <a:gdLst/>
              <a:ahLst/>
              <a:cxnLst/>
              <a:rect l="l" t="t" r="r" b="b"/>
              <a:pathLst>
                <a:path w="353" h="399" extrusionOk="0">
                  <a:moveTo>
                    <a:pt x="324" y="16"/>
                  </a:moveTo>
                  <a:cubicBezTo>
                    <a:pt x="328" y="16"/>
                    <a:pt x="328" y="21"/>
                    <a:pt x="328" y="21"/>
                  </a:cubicBezTo>
                  <a:cubicBezTo>
                    <a:pt x="328" y="21"/>
                    <a:pt x="341" y="21"/>
                    <a:pt x="328" y="34"/>
                  </a:cubicBezTo>
                  <a:cubicBezTo>
                    <a:pt x="231" y="143"/>
                    <a:pt x="133" y="253"/>
                    <a:pt x="49" y="374"/>
                  </a:cubicBezTo>
                  <a:lnTo>
                    <a:pt x="24" y="374"/>
                  </a:lnTo>
                  <a:lnTo>
                    <a:pt x="24" y="362"/>
                  </a:lnTo>
                  <a:cubicBezTo>
                    <a:pt x="122" y="240"/>
                    <a:pt x="219" y="131"/>
                    <a:pt x="316" y="21"/>
                  </a:cubicBezTo>
                  <a:cubicBezTo>
                    <a:pt x="320" y="17"/>
                    <a:pt x="323" y="16"/>
                    <a:pt x="324" y="16"/>
                  </a:cubicBezTo>
                  <a:close/>
                  <a:moveTo>
                    <a:pt x="322" y="0"/>
                  </a:moveTo>
                  <a:cubicBezTo>
                    <a:pt x="316" y="0"/>
                    <a:pt x="310" y="3"/>
                    <a:pt x="304" y="10"/>
                  </a:cubicBezTo>
                  <a:cubicBezTo>
                    <a:pt x="206" y="118"/>
                    <a:pt x="97" y="228"/>
                    <a:pt x="12" y="362"/>
                  </a:cubicBezTo>
                  <a:cubicBezTo>
                    <a:pt x="0" y="362"/>
                    <a:pt x="0" y="374"/>
                    <a:pt x="12" y="386"/>
                  </a:cubicBezTo>
                  <a:cubicBezTo>
                    <a:pt x="12" y="386"/>
                    <a:pt x="24" y="399"/>
                    <a:pt x="36" y="399"/>
                  </a:cubicBezTo>
                  <a:cubicBezTo>
                    <a:pt x="49" y="399"/>
                    <a:pt x="49" y="399"/>
                    <a:pt x="60" y="386"/>
                  </a:cubicBezTo>
                  <a:cubicBezTo>
                    <a:pt x="146" y="264"/>
                    <a:pt x="243" y="155"/>
                    <a:pt x="341" y="45"/>
                  </a:cubicBezTo>
                  <a:cubicBezTo>
                    <a:pt x="352" y="34"/>
                    <a:pt x="352" y="21"/>
                    <a:pt x="341" y="10"/>
                  </a:cubicBezTo>
                  <a:cubicBezTo>
                    <a:pt x="334" y="3"/>
                    <a:pt x="328"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532;p36">
              <a:extLst>
                <a:ext uri="{FF2B5EF4-FFF2-40B4-BE49-F238E27FC236}">
                  <a16:creationId xmlns:a16="http://schemas.microsoft.com/office/drawing/2014/main" id="{D8622FB3-4D4A-759F-FBC3-70F20086061F}"/>
                </a:ext>
              </a:extLst>
            </p:cNvPr>
            <p:cNvSpPr/>
            <p:nvPr/>
          </p:nvSpPr>
          <p:spPr>
            <a:xfrm>
              <a:off x="7573713" y="3148539"/>
              <a:ext cx="17768" cy="20377"/>
            </a:xfrm>
            <a:custGeom>
              <a:avLst/>
              <a:gdLst/>
              <a:ahLst/>
              <a:cxnLst/>
              <a:rect l="l" t="t" r="r" b="b"/>
              <a:pathLst>
                <a:path w="361" h="414" extrusionOk="0">
                  <a:moveTo>
                    <a:pt x="334" y="1"/>
                  </a:moveTo>
                  <a:cubicBezTo>
                    <a:pt x="331" y="1"/>
                    <a:pt x="328" y="2"/>
                    <a:pt x="326" y="4"/>
                  </a:cubicBezTo>
                  <a:cubicBezTo>
                    <a:pt x="217" y="126"/>
                    <a:pt x="107" y="247"/>
                    <a:pt x="10" y="381"/>
                  </a:cubicBezTo>
                  <a:cubicBezTo>
                    <a:pt x="1" y="390"/>
                    <a:pt x="13" y="413"/>
                    <a:pt x="24" y="413"/>
                  </a:cubicBezTo>
                  <a:cubicBezTo>
                    <a:pt x="28" y="413"/>
                    <a:pt x="31" y="411"/>
                    <a:pt x="34" y="405"/>
                  </a:cubicBezTo>
                  <a:cubicBezTo>
                    <a:pt x="131" y="272"/>
                    <a:pt x="241" y="150"/>
                    <a:pt x="350" y="28"/>
                  </a:cubicBezTo>
                  <a:cubicBezTo>
                    <a:pt x="360" y="18"/>
                    <a:pt x="347"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533;p36">
              <a:extLst>
                <a:ext uri="{FF2B5EF4-FFF2-40B4-BE49-F238E27FC236}">
                  <a16:creationId xmlns:a16="http://schemas.microsoft.com/office/drawing/2014/main" id="{4DB7A37C-87E8-84FE-9FE7-FACEE80E08F9}"/>
                </a:ext>
              </a:extLst>
            </p:cNvPr>
            <p:cNvSpPr/>
            <p:nvPr/>
          </p:nvSpPr>
          <p:spPr>
            <a:xfrm>
              <a:off x="7572975" y="3148096"/>
              <a:ext cx="18605" cy="21017"/>
            </a:xfrm>
            <a:custGeom>
              <a:avLst/>
              <a:gdLst/>
              <a:ahLst/>
              <a:cxnLst/>
              <a:rect l="l" t="t" r="r" b="b"/>
              <a:pathLst>
                <a:path w="378" h="427" extrusionOk="0">
                  <a:moveTo>
                    <a:pt x="354" y="13"/>
                  </a:moveTo>
                  <a:lnTo>
                    <a:pt x="365" y="25"/>
                  </a:lnTo>
                  <a:lnTo>
                    <a:pt x="365" y="37"/>
                  </a:lnTo>
                  <a:cubicBezTo>
                    <a:pt x="244" y="159"/>
                    <a:pt x="146" y="281"/>
                    <a:pt x="37" y="414"/>
                  </a:cubicBezTo>
                  <a:cubicBezTo>
                    <a:pt x="25" y="414"/>
                    <a:pt x="25" y="402"/>
                    <a:pt x="25" y="390"/>
                  </a:cubicBezTo>
                  <a:cubicBezTo>
                    <a:pt x="135" y="268"/>
                    <a:pt x="232" y="135"/>
                    <a:pt x="354" y="13"/>
                  </a:cubicBezTo>
                  <a:close/>
                  <a:moveTo>
                    <a:pt x="354" y="0"/>
                  </a:moveTo>
                  <a:cubicBezTo>
                    <a:pt x="354" y="0"/>
                    <a:pt x="341" y="0"/>
                    <a:pt x="329" y="13"/>
                  </a:cubicBezTo>
                  <a:cubicBezTo>
                    <a:pt x="219" y="122"/>
                    <a:pt x="122" y="256"/>
                    <a:pt x="13" y="390"/>
                  </a:cubicBezTo>
                  <a:cubicBezTo>
                    <a:pt x="0" y="402"/>
                    <a:pt x="13" y="414"/>
                    <a:pt x="25" y="427"/>
                  </a:cubicBezTo>
                  <a:lnTo>
                    <a:pt x="49" y="427"/>
                  </a:lnTo>
                  <a:cubicBezTo>
                    <a:pt x="159" y="292"/>
                    <a:pt x="268" y="171"/>
                    <a:pt x="378" y="49"/>
                  </a:cubicBezTo>
                  <a:lnTo>
                    <a:pt x="378" y="13"/>
                  </a:lnTo>
                  <a:cubicBezTo>
                    <a:pt x="378" y="13"/>
                    <a:pt x="365"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534;p36">
              <a:extLst>
                <a:ext uri="{FF2B5EF4-FFF2-40B4-BE49-F238E27FC236}">
                  <a16:creationId xmlns:a16="http://schemas.microsoft.com/office/drawing/2014/main" id="{3B25CC67-14E0-4AA7-2F83-647D991D65A4}"/>
                </a:ext>
              </a:extLst>
            </p:cNvPr>
            <p:cNvSpPr/>
            <p:nvPr/>
          </p:nvSpPr>
          <p:spPr>
            <a:xfrm>
              <a:off x="7576174" y="3153905"/>
              <a:ext cx="16981" cy="18704"/>
            </a:xfrm>
            <a:custGeom>
              <a:avLst/>
              <a:gdLst/>
              <a:ahLst/>
              <a:cxnLst/>
              <a:rect l="l" t="t" r="r" b="b"/>
              <a:pathLst>
                <a:path w="345" h="380" extrusionOk="0">
                  <a:moveTo>
                    <a:pt x="309" y="1"/>
                  </a:moveTo>
                  <a:cubicBezTo>
                    <a:pt x="306" y="1"/>
                    <a:pt x="303" y="2"/>
                    <a:pt x="300" y="4"/>
                  </a:cubicBezTo>
                  <a:cubicBezTo>
                    <a:pt x="191" y="114"/>
                    <a:pt x="94" y="236"/>
                    <a:pt x="8" y="357"/>
                  </a:cubicBezTo>
                  <a:cubicBezTo>
                    <a:pt x="0" y="365"/>
                    <a:pt x="9" y="379"/>
                    <a:pt x="24" y="379"/>
                  </a:cubicBezTo>
                  <a:cubicBezTo>
                    <a:pt x="30" y="379"/>
                    <a:pt x="38" y="376"/>
                    <a:pt x="45" y="369"/>
                  </a:cubicBezTo>
                  <a:cubicBezTo>
                    <a:pt x="130" y="247"/>
                    <a:pt x="227" y="138"/>
                    <a:pt x="325" y="28"/>
                  </a:cubicBezTo>
                  <a:cubicBezTo>
                    <a:pt x="344" y="19"/>
                    <a:pt x="324" y="1"/>
                    <a:pt x="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535;p36">
              <a:extLst>
                <a:ext uri="{FF2B5EF4-FFF2-40B4-BE49-F238E27FC236}">
                  <a16:creationId xmlns:a16="http://schemas.microsoft.com/office/drawing/2014/main" id="{08F79722-36EC-A35E-985C-77B4D9C366DA}"/>
                </a:ext>
              </a:extLst>
            </p:cNvPr>
            <p:cNvSpPr/>
            <p:nvPr/>
          </p:nvSpPr>
          <p:spPr>
            <a:xfrm>
              <a:off x="7575977" y="3153412"/>
              <a:ext cx="17375" cy="19885"/>
            </a:xfrm>
            <a:custGeom>
              <a:avLst/>
              <a:gdLst/>
              <a:ahLst/>
              <a:cxnLst/>
              <a:rect l="l" t="t" r="r" b="b"/>
              <a:pathLst>
                <a:path w="353" h="404" extrusionOk="0">
                  <a:moveTo>
                    <a:pt x="323" y="17"/>
                  </a:moveTo>
                  <a:cubicBezTo>
                    <a:pt x="326" y="17"/>
                    <a:pt x="329" y="20"/>
                    <a:pt x="329" y="27"/>
                  </a:cubicBezTo>
                  <a:lnTo>
                    <a:pt x="329" y="38"/>
                  </a:lnTo>
                  <a:cubicBezTo>
                    <a:pt x="220" y="136"/>
                    <a:pt x="122" y="257"/>
                    <a:pt x="37" y="379"/>
                  </a:cubicBezTo>
                  <a:lnTo>
                    <a:pt x="12" y="379"/>
                  </a:lnTo>
                  <a:cubicBezTo>
                    <a:pt x="12" y="379"/>
                    <a:pt x="12" y="367"/>
                    <a:pt x="25" y="367"/>
                  </a:cubicBezTo>
                  <a:cubicBezTo>
                    <a:pt x="110" y="246"/>
                    <a:pt x="207" y="124"/>
                    <a:pt x="317" y="27"/>
                  </a:cubicBezTo>
                  <a:cubicBezTo>
                    <a:pt x="317" y="20"/>
                    <a:pt x="320" y="17"/>
                    <a:pt x="323" y="17"/>
                  </a:cubicBezTo>
                  <a:close/>
                  <a:moveTo>
                    <a:pt x="320" y="0"/>
                  </a:moveTo>
                  <a:cubicBezTo>
                    <a:pt x="315" y="0"/>
                    <a:pt x="310" y="4"/>
                    <a:pt x="304" y="14"/>
                  </a:cubicBezTo>
                  <a:cubicBezTo>
                    <a:pt x="195" y="111"/>
                    <a:pt x="98" y="233"/>
                    <a:pt x="1" y="355"/>
                  </a:cubicBezTo>
                  <a:lnTo>
                    <a:pt x="1" y="379"/>
                  </a:lnTo>
                  <a:cubicBezTo>
                    <a:pt x="1" y="392"/>
                    <a:pt x="12" y="403"/>
                    <a:pt x="25" y="403"/>
                  </a:cubicBezTo>
                  <a:cubicBezTo>
                    <a:pt x="37" y="403"/>
                    <a:pt x="49" y="392"/>
                    <a:pt x="49" y="392"/>
                  </a:cubicBezTo>
                  <a:cubicBezTo>
                    <a:pt x="134" y="270"/>
                    <a:pt x="231" y="148"/>
                    <a:pt x="341" y="51"/>
                  </a:cubicBezTo>
                  <a:cubicBezTo>
                    <a:pt x="353" y="38"/>
                    <a:pt x="341" y="14"/>
                    <a:pt x="341" y="14"/>
                  </a:cubicBezTo>
                  <a:cubicBezTo>
                    <a:pt x="334" y="7"/>
                    <a:pt x="327"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536;p36">
              <a:extLst>
                <a:ext uri="{FF2B5EF4-FFF2-40B4-BE49-F238E27FC236}">
                  <a16:creationId xmlns:a16="http://schemas.microsoft.com/office/drawing/2014/main" id="{8D550341-9B39-9F36-5BE8-9F2C91398E3D}"/>
                </a:ext>
              </a:extLst>
            </p:cNvPr>
            <p:cNvSpPr/>
            <p:nvPr/>
          </p:nvSpPr>
          <p:spPr>
            <a:xfrm>
              <a:off x="7579669" y="3161731"/>
              <a:ext cx="13486" cy="12305"/>
            </a:xfrm>
            <a:custGeom>
              <a:avLst/>
              <a:gdLst/>
              <a:ahLst/>
              <a:cxnLst/>
              <a:rect l="l" t="t" r="r" b="b"/>
              <a:pathLst>
                <a:path w="274" h="250" extrusionOk="0">
                  <a:moveTo>
                    <a:pt x="243" y="0"/>
                  </a:moveTo>
                  <a:cubicBezTo>
                    <a:pt x="239" y="0"/>
                    <a:pt x="234" y="1"/>
                    <a:pt x="229" y="4"/>
                  </a:cubicBezTo>
                  <a:cubicBezTo>
                    <a:pt x="156" y="64"/>
                    <a:pt x="83" y="137"/>
                    <a:pt x="10" y="223"/>
                  </a:cubicBezTo>
                  <a:cubicBezTo>
                    <a:pt x="1" y="232"/>
                    <a:pt x="15" y="250"/>
                    <a:pt x="34" y="250"/>
                  </a:cubicBezTo>
                  <a:cubicBezTo>
                    <a:pt x="38" y="250"/>
                    <a:pt x="43" y="249"/>
                    <a:pt x="47" y="247"/>
                  </a:cubicBezTo>
                  <a:cubicBezTo>
                    <a:pt x="108" y="161"/>
                    <a:pt x="181" y="88"/>
                    <a:pt x="254" y="28"/>
                  </a:cubicBezTo>
                  <a:cubicBezTo>
                    <a:pt x="273" y="18"/>
                    <a:pt x="261" y="0"/>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537;p36">
              <a:extLst>
                <a:ext uri="{FF2B5EF4-FFF2-40B4-BE49-F238E27FC236}">
                  <a16:creationId xmlns:a16="http://schemas.microsoft.com/office/drawing/2014/main" id="{E1E299AF-65B9-0A6A-09ED-906340611432}"/>
                </a:ext>
              </a:extLst>
            </p:cNvPr>
            <p:cNvSpPr/>
            <p:nvPr/>
          </p:nvSpPr>
          <p:spPr>
            <a:xfrm>
              <a:off x="7579570" y="3161042"/>
              <a:ext cx="13782" cy="13437"/>
            </a:xfrm>
            <a:custGeom>
              <a:avLst/>
              <a:gdLst/>
              <a:ahLst/>
              <a:cxnLst/>
              <a:rect l="l" t="t" r="r" b="b"/>
              <a:pathLst>
                <a:path w="280" h="273" extrusionOk="0">
                  <a:moveTo>
                    <a:pt x="244" y="18"/>
                  </a:moveTo>
                  <a:cubicBezTo>
                    <a:pt x="256" y="18"/>
                    <a:pt x="256" y="18"/>
                    <a:pt x="256" y="29"/>
                  </a:cubicBezTo>
                  <a:cubicBezTo>
                    <a:pt x="171" y="102"/>
                    <a:pt x="98" y="175"/>
                    <a:pt x="37" y="248"/>
                  </a:cubicBezTo>
                  <a:lnTo>
                    <a:pt x="25" y="248"/>
                  </a:lnTo>
                  <a:lnTo>
                    <a:pt x="25" y="237"/>
                  </a:lnTo>
                  <a:cubicBezTo>
                    <a:pt x="85" y="164"/>
                    <a:pt x="158" y="91"/>
                    <a:pt x="244" y="18"/>
                  </a:cubicBezTo>
                  <a:close/>
                  <a:moveTo>
                    <a:pt x="244" y="0"/>
                  </a:moveTo>
                  <a:cubicBezTo>
                    <a:pt x="240" y="0"/>
                    <a:pt x="235" y="2"/>
                    <a:pt x="231" y="5"/>
                  </a:cubicBezTo>
                  <a:cubicBezTo>
                    <a:pt x="147" y="78"/>
                    <a:pt x="74" y="151"/>
                    <a:pt x="12" y="224"/>
                  </a:cubicBezTo>
                  <a:cubicBezTo>
                    <a:pt x="1" y="237"/>
                    <a:pt x="1" y="248"/>
                    <a:pt x="12" y="248"/>
                  </a:cubicBezTo>
                  <a:cubicBezTo>
                    <a:pt x="12" y="261"/>
                    <a:pt x="25" y="273"/>
                    <a:pt x="25" y="273"/>
                  </a:cubicBezTo>
                  <a:lnTo>
                    <a:pt x="37" y="273"/>
                  </a:lnTo>
                  <a:cubicBezTo>
                    <a:pt x="37" y="273"/>
                    <a:pt x="49" y="273"/>
                    <a:pt x="49" y="261"/>
                  </a:cubicBezTo>
                  <a:cubicBezTo>
                    <a:pt x="110" y="188"/>
                    <a:pt x="183" y="115"/>
                    <a:pt x="268" y="42"/>
                  </a:cubicBezTo>
                  <a:cubicBezTo>
                    <a:pt x="280" y="42"/>
                    <a:pt x="280" y="29"/>
                    <a:pt x="268" y="18"/>
                  </a:cubicBezTo>
                  <a:cubicBezTo>
                    <a:pt x="268" y="9"/>
                    <a:pt x="256"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538;p36">
              <a:extLst>
                <a:ext uri="{FF2B5EF4-FFF2-40B4-BE49-F238E27FC236}">
                  <a16:creationId xmlns:a16="http://schemas.microsoft.com/office/drawing/2014/main" id="{DD7A2C99-7F82-CD0B-F48B-7FEEA51AAEB0}"/>
                </a:ext>
              </a:extLst>
            </p:cNvPr>
            <p:cNvSpPr/>
            <p:nvPr/>
          </p:nvSpPr>
          <p:spPr>
            <a:xfrm>
              <a:off x="7520110" y="3190427"/>
              <a:ext cx="7924" cy="8515"/>
            </a:xfrm>
            <a:custGeom>
              <a:avLst/>
              <a:gdLst/>
              <a:ahLst/>
              <a:cxnLst/>
              <a:rect l="l" t="t" r="r" b="b"/>
              <a:pathLst>
                <a:path w="161" h="173" extrusionOk="0">
                  <a:moveTo>
                    <a:pt x="134" y="1"/>
                  </a:moveTo>
                  <a:cubicBezTo>
                    <a:pt x="131" y="1"/>
                    <a:pt x="128" y="2"/>
                    <a:pt x="126" y="4"/>
                  </a:cubicBezTo>
                  <a:cubicBezTo>
                    <a:pt x="77" y="53"/>
                    <a:pt x="41" y="102"/>
                    <a:pt x="17" y="150"/>
                  </a:cubicBezTo>
                  <a:cubicBezTo>
                    <a:pt x="0" y="158"/>
                    <a:pt x="12" y="172"/>
                    <a:pt x="25" y="172"/>
                  </a:cubicBezTo>
                  <a:cubicBezTo>
                    <a:pt x="31" y="172"/>
                    <a:pt x="37" y="170"/>
                    <a:pt x="41" y="162"/>
                  </a:cubicBezTo>
                  <a:cubicBezTo>
                    <a:pt x="77" y="113"/>
                    <a:pt x="101" y="77"/>
                    <a:pt x="150" y="40"/>
                  </a:cubicBezTo>
                  <a:cubicBezTo>
                    <a:pt x="160" y="21"/>
                    <a:pt x="146"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539;p36">
              <a:extLst>
                <a:ext uri="{FF2B5EF4-FFF2-40B4-BE49-F238E27FC236}">
                  <a16:creationId xmlns:a16="http://schemas.microsoft.com/office/drawing/2014/main" id="{9CA802A2-A27F-AD90-BB51-34E1764B601C}"/>
                </a:ext>
              </a:extLst>
            </p:cNvPr>
            <p:cNvSpPr/>
            <p:nvPr/>
          </p:nvSpPr>
          <p:spPr>
            <a:xfrm>
              <a:off x="7519717" y="3190132"/>
              <a:ext cx="8417" cy="9499"/>
            </a:xfrm>
            <a:custGeom>
              <a:avLst/>
              <a:gdLst/>
              <a:ahLst/>
              <a:cxnLst/>
              <a:rect l="l" t="t" r="r" b="b"/>
              <a:pathLst>
                <a:path w="171" h="193" extrusionOk="0">
                  <a:moveTo>
                    <a:pt x="146" y="22"/>
                  </a:moveTo>
                  <a:cubicBezTo>
                    <a:pt x="146" y="22"/>
                    <a:pt x="158" y="35"/>
                    <a:pt x="146" y="35"/>
                  </a:cubicBezTo>
                  <a:cubicBezTo>
                    <a:pt x="109" y="71"/>
                    <a:pt x="73" y="119"/>
                    <a:pt x="49" y="168"/>
                  </a:cubicBezTo>
                  <a:lnTo>
                    <a:pt x="25" y="168"/>
                  </a:lnTo>
                  <a:lnTo>
                    <a:pt x="25" y="156"/>
                  </a:lnTo>
                  <a:cubicBezTo>
                    <a:pt x="61" y="108"/>
                    <a:pt x="98" y="59"/>
                    <a:pt x="134" y="22"/>
                  </a:cubicBezTo>
                  <a:close/>
                  <a:moveTo>
                    <a:pt x="140" y="1"/>
                  </a:moveTo>
                  <a:cubicBezTo>
                    <a:pt x="134" y="1"/>
                    <a:pt x="128" y="4"/>
                    <a:pt x="122" y="10"/>
                  </a:cubicBezTo>
                  <a:cubicBezTo>
                    <a:pt x="85" y="46"/>
                    <a:pt x="49" y="95"/>
                    <a:pt x="12" y="144"/>
                  </a:cubicBezTo>
                  <a:cubicBezTo>
                    <a:pt x="1" y="156"/>
                    <a:pt x="1" y="168"/>
                    <a:pt x="12" y="168"/>
                  </a:cubicBezTo>
                  <a:cubicBezTo>
                    <a:pt x="12" y="181"/>
                    <a:pt x="25" y="181"/>
                    <a:pt x="37" y="192"/>
                  </a:cubicBezTo>
                  <a:cubicBezTo>
                    <a:pt x="49" y="192"/>
                    <a:pt x="49" y="181"/>
                    <a:pt x="61" y="181"/>
                  </a:cubicBezTo>
                  <a:cubicBezTo>
                    <a:pt x="85" y="132"/>
                    <a:pt x="122" y="83"/>
                    <a:pt x="158" y="46"/>
                  </a:cubicBezTo>
                  <a:cubicBezTo>
                    <a:pt x="171" y="35"/>
                    <a:pt x="171" y="22"/>
                    <a:pt x="158" y="10"/>
                  </a:cubicBezTo>
                  <a:cubicBezTo>
                    <a:pt x="152" y="4"/>
                    <a:pt x="146"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540;p36">
              <a:extLst>
                <a:ext uri="{FF2B5EF4-FFF2-40B4-BE49-F238E27FC236}">
                  <a16:creationId xmlns:a16="http://schemas.microsoft.com/office/drawing/2014/main" id="{41FE9838-6081-552A-7A2A-BE79D8945D56}"/>
                </a:ext>
              </a:extLst>
            </p:cNvPr>
            <p:cNvSpPr/>
            <p:nvPr/>
          </p:nvSpPr>
          <p:spPr>
            <a:xfrm>
              <a:off x="7528084" y="3194808"/>
              <a:ext cx="2461" cy="1870"/>
            </a:xfrm>
            <a:custGeom>
              <a:avLst/>
              <a:gdLst/>
              <a:ahLst/>
              <a:cxnLst/>
              <a:rect l="l" t="t" r="r" b="b"/>
              <a:pathLst>
                <a:path w="50" h="38" extrusionOk="0">
                  <a:moveTo>
                    <a:pt x="25" y="0"/>
                  </a:moveTo>
                  <a:cubicBezTo>
                    <a:pt x="1" y="0"/>
                    <a:pt x="1" y="37"/>
                    <a:pt x="25" y="37"/>
                  </a:cubicBezTo>
                  <a:cubicBezTo>
                    <a:pt x="49" y="37"/>
                    <a:pt x="49"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541;p36">
              <a:extLst>
                <a:ext uri="{FF2B5EF4-FFF2-40B4-BE49-F238E27FC236}">
                  <a16:creationId xmlns:a16="http://schemas.microsoft.com/office/drawing/2014/main" id="{E131E88F-B9DA-8C99-DB1A-AFDB71FF8787}"/>
                </a:ext>
              </a:extLst>
            </p:cNvPr>
            <p:cNvSpPr/>
            <p:nvPr/>
          </p:nvSpPr>
          <p:spPr>
            <a:xfrm>
              <a:off x="7528084" y="3194808"/>
              <a:ext cx="2461" cy="2412"/>
            </a:xfrm>
            <a:custGeom>
              <a:avLst/>
              <a:gdLst/>
              <a:ahLst/>
              <a:cxnLst/>
              <a:rect l="l" t="t" r="r" b="b"/>
              <a:pathLst>
                <a:path w="50" h="49" extrusionOk="0">
                  <a:moveTo>
                    <a:pt x="25" y="13"/>
                  </a:moveTo>
                  <a:cubicBezTo>
                    <a:pt x="37" y="13"/>
                    <a:pt x="37" y="24"/>
                    <a:pt x="37" y="24"/>
                  </a:cubicBezTo>
                  <a:lnTo>
                    <a:pt x="37" y="37"/>
                  </a:lnTo>
                  <a:lnTo>
                    <a:pt x="25" y="37"/>
                  </a:lnTo>
                  <a:lnTo>
                    <a:pt x="25" y="24"/>
                  </a:lnTo>
                  <a:lnTo>
                    <a:pt x="25" y="13"/>
                  </a:lnTo>
                  <a:close/>
                  <a:moveTo>
                    <a:pt x="25" y="0"/>
                  </a:moveTo>
                  <a:cubicBezTo>
                    <a:pt x="12" y="0"/>
                    <a:pt x="1" y="13"/>
                    <a:pt x="1" y="24"/>
                  </a:cubicBezTo>
                  <a:cubicBezTo>
                    <a:pt x="1" y="37"/>
                    <a:pt x="12" y="49"/>
                    <a:pt x="25" y="49"/>
                  </a:cubicBezTo>
                  <a:cubicBezTo>
                    <a:pt x="49" y="49"/>
                    <a:pt x="49" y="37"/>
                    <a:pt x="49" y="24"/>
                  </a:cubicBezTo>
                  <a:cubicBezTo>
                    <a:pt x="49" y="13"/>
                    <a:pt x="49"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542;p36">
              <a:extLst>
                <a:ext uri="{FF2B5EF4-FFF2-40B4-BE49-F238E27FC236}">
                  <a16:creationId xmlns:a16="http://schemas.microsoft.com/office/drawing/2014/main" id="{E6EBBC6F-E38D-BF84-F00C-B1DF3EDAC509}"/>
                </a:ext>
              </a:extLst>
            </p:cNvPr>
            <p:cNvSpPr/>
            <p:nvPr/>
          </p:nvSpPr>
          <p:spPr>
            <a:xfrm>
              <a:off x="7522325" y="3194020"/>
              <a:ext cx="14077" cy="12354"/>
            </a:xfrm>
            <a:custGeom>
              <a:avLst/>
              <a:gdLst/>
              <a:ahLst/>
              <a:cxnLst/>
              <a:rect l="l" t="t" r="r" b="b"/>
              <a:pathLst>
                <a:path w="286" h="251" extrusionOk="0">
                  <a:moveTo>
                    <a:pt x="253" y="1"/>
                  </a:moveTo>
                  <a:cubicBezTo>
                    <a:pt x="249" y="1"/>
                    <a:pt x="244" y="2"/>
                    <a:pt x="239" y="4"/>
                  </a:cubicBezTo>
                  <a:cubicBezTo>
                    <a:pt x="166" y="77"/>
                    <a:pt x="93" y="150"/>
                    <a:pt x="20" y="211"/>
                  </a:cubicBezTo>
                  <a:cubicBezTo>
                    <a:pt x="1" y="231"/>
                    <a:pt x="13" y="251"/>
                    <a:pt x="32" y="251"/>
                  </a:cubicBezTo>
                  <a:cubicBezTo>
                    <a:pt x="36" y="251"/>
                    <a:pt x="40" y="250"/>
                    <a:pt x="45" y="248"/>
                  </a:cubicBezTo>
                  <a:cubicBezTo>
                    <a:pt x="118" y="175"/>
                    <a:pt x="191" y="102"/>
                    <a:pt x="275" y="29"/>
                  </a:cubicBezTo>
                  <a:cubicBezTo>
                    <a:pt x="286" y="19"/>
                    <a:pt x="27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543;p36">
              <a:extLst>
                <a:ext uri="{FF2B5EF4-FFF2-40B4-BE49-F238E27FC236}">
                  <a16:creationId xmlns:a16="http://schemas.microsoft.com/office/drawing/2014/main" id="{57E4AD78-41D4-8E20-AD4F-0A4A2C6385DB}"/>
                </a:ext>
              </a:extLst>
            </p:cNvPr>
            <p:cNvSpPr/>
            <p:nvPr/>
          </p:nvSpPr>
          <p:spPr>
            <a:xfrm>
              <a:off x="7522129" y="3193577"/>
              <a:ext cx="14421" cy="13240"/>
            </a:xfrm>
            <a:custGeom>
              <a:avLst/>
              <a:gdLst/>
              <a:ahLst/>
              <a:cxnLst/>
              <a:rect l="l" t="t" r="r" b="b"/>
              <a:pathLst>
                <a:path w="293" h="269" extrusionOk="0">
                  <a:moveTo>
                    <a:pt x="255" y="13"/>
                  </a:moveTo>
                  <a:cubicBezTo>
                    <a:pt x="268" y="13"/>
                    <a:pt x="268" y="25"/>
                    <a:pt x="268" y="25"/>
                  </a:cubicBezTo>
                  <a:lnTo>
                    <a:pt x="268" y="38"/>
                  </a:lnTo>
                  <a:lnTo>
                    <a:pt x="36" y="244"/>
                  </a:lnTo>
                  <a:lnTo>
                    <a:pt x="24" y="244"/>
                  </a:lnTo>
                  <a:lnTo>
                    <a:pt x="24" y="232"/>
                  </a:lnTo>
                  <a:lnTo>
                    <a:pt x="255" y="25"/>
                  </a:lnTo>
                  <a:lnTo>
                    <a:pt x="255" y="13"/>
                  </a:lnTo>
                  <a:close/>
                  <a:moveTo>
                    <a:pt x="243" y="1"/>
                  </a:moveTo>
                  <a:lnTo>
                    <a:pt x="12" y="220"/>
                  </a:lnTo>
                  <a:cubicBezTo>
                    <a:pt x="12" y="220"/>
                    <a:pt x="0" y="232"/>
                    <a:pt x="0" y="244"/>
                  </a:cubicBezTo>
                  <a:lnTo>
                    <a:pt x="24" y="268"/>
                  </a:lnTo>
                  <a:lnTo>
                    <a:pt x="36" y="268"/>
                  </a:lnTo>
                  <a:cubicBezTo>
                    <a:pt x="36" y="268"/>
                    <a:pt x="49" y="268"/>
                    <a:pt x="49" y="257"/>
                  </a:cubicBezTo>
                  <a:lnTo>
                    <a:pt x="279" y="49"/>
                  </a:lnTo>
                  <a:cubicBezTo>
                    <a:pt x="292" y="38"/>
                    <a:pt x="292" y="13"/>
                    <a:pt x="279" y="13"/>
                  </a:cubicBezTo>
                  <a:cubicBezTo>
                    <a:pt x="268" y="1"/>
                    <a:pt x="255"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544;p36">
              <a:extLst>
                <a:ext uri="{FF2B5EF4-FFF2-40B4-BE49-F238E27FC236}">
                  <a16:creationId xmlns:a16="http://schemas.microsoft.com/office/drawing/2014/main" id="{05DF58C9-B002-15BB-8A74-A3161E42C785}"/>
                </a:ext>
              </a:extLst>
            </p:cNvPr>
            <p:cNvSpPr/>
            <p:nvPr/>
          </p:nvSpPr>
          <p:spPr>
            <a:xfrm>
              <a:off x="7521735" y="3192248"/>
              <a:ext cx="12305" cy="10533"/>
            </a:xfrm>
            <a:custGeom>
              <a:avLst/>
              <a:gdLst/>
              <a:ahLst/>
              <a:cxnLst/>
              <a:rect l="l" t="t" r="r" b="b"/>
              <a:pathLst>
                <a:path w="250" h="214" extrusionOk="0">
                  <a:moveTo>
                    <a:pt x="222" y="0"/>
                  </a:moveTo>
                  <a:cubicBezTo>
                    <a:pt x="220" y="0"/>
                    <a:pt x="217" y="1"/>
                    <a:pt x="214" y="3"/>
                  </a:cubicBezTo>
                  <a:cubicBezTo>
                    <a:pt x="141" y="65"/>
                    <a:pt x="81" y="125"/>
                    <a:pt x="20" y="186"/>
                  </a:cubicBezTo>
                  <a:cubicBezTo>
                    <a:pt x="0" y="196"/>
                    <a:pt x="13" y="214"/>
                    <a:pt x="31" y="214"/>
                  </a:cubicBezTo>
                  <a:cubicBezTo>
                    <a:pt x="35" y="214"/>
                    <a:pt x="40" y="213"/>
                    <a:pt x="44" y="211"/>
                  </a:cubicBezTo>
                  <a:cubicBezTo>
                    <a:pt x="105" y="149"/>
                    <a:pt x="166" y="89"/>
                    <a:pt x="239" y="28"/>
                  </a:cubicBezTo>
                  <a:cubicBezTo>
                    <a:pt x="249" y="18"/>
                    <a:pt x="235"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545;p36">
              <a:extLst>
                <a:ext uri="{FF2B5EF4-FFF2-40B4-BE49-F238E27FC236}">
                  <a16:creationId xmlns:a16="http://schemas.microsoft.com/office/drawing/2014/main" id="{D5EAF186-3610-6718-135B-48DF9174C923}"/>
                </a:ext>
              </a:extLst>
            </p:cNvPr>
            <p:cNvSpPr/>
            <p:nvPr/>
          </p:nvSpPr>
          <p:spPr>
            <a:xfrm>
              <a:off x="7521489" y="3191559"/>
              <a:ext cx="12650" cy="11665"/>
            </a:xfrm>
            <a:custGeom>
              <a:avLst/>
              <a:gdLst/>
              <a:ahLst/>
              <a:cxnLst/>
              <a:rect l="l" t="t" r="r" b="b"/>
              <a:pathLst>
                <a:path w="257" h="237" extrusionOk="0">
                  <a:moveTo>
                    <a:pt x="230" y="21"/>
                  </a:moveTo>
                  <a:cubicBezTo>
                    <a:pt x="232" y="21"/>
                    <a:pt x="232" y="24"/>
                    <a:pt x="232" y="30"/>
                  </a:cubicBezTo>
                  <a:cubicBezTo>
                    <a:pt x="232" y="30"/>
                    <a:pt x="244" y="30"/>
                    <a:pt x="232" y="42"/>
                  </a:cubicBezTo>
                  <a:lnTo>
                    <a:pt x="37" y="212"/>
                  </a:lnTo>
                  <a:cubicBezTo>
                    <a:pt x="37" y="216"/>
                    <a:pt x="36" y="218"/>
                    <a:pt x="34" y="218"/>
                  </a:cubicBezTo>
                  <a:cubicBezTo>
                    <a:pt x="30" y="218"/>
                    <a:pt x="25" y="212"/>
                    <a:pt x="25" y="212"/>
                  </a:cubicBezTo>
                  <a:lnTo>
                    <a:pt x="25" y="200"/>
                  </a:lnTo>
                  <a:lnTo>
                    <a:pt x="219" y="30"/>
                  </a:lnTo>
                  <a:cubicBezTo>
                    <a:pt x="226" y="24"/>
                    <a:pt x="229" y="21"/>
                    <a:pt x="230" y="21"/>
                  </a:cubicBezTo>
                  <a:close/>
                  <a:moveTo>
                    <a:pt x="220" y="0"/>
                  </a:moveTo>
                  <a:cubicBezTo>
                    <a:pt x="216" y="0"/>
                    <a:pt x="211" y="2"/>
                    <a:pt x="208" y="6"/>
                  </a:cubicBezTo>
                  <a:lnTo>
                    <a:pt x="13" y="188"/>
                  </a:lnTo>
                  <a:cubicBezTo>
                    <a:pt x="1" y="200"/>
                    <a:pt x="1" y="212"/>
                    <a:pt x="13" y="225"/>
                  </a:cubicBezTo>
                  <a:cubicBezTo>
                    <a:pt x="25" y="236"/>
                    <a:pt x="25" y="236"/>
                    <a:pt x="37" y="236"/>
                  </a:cubicBezTo>
                  <a:cubicBezTo>
                    <a:pt x="37" y="236"/>
                    <a:pt x="49" y="236"/>
                    <a:pt x="49" y="225"/>
                  </a:cubicBezTo>
                  <a:lnTo>
                    <a:pt x="244" y="54"/>
                  </a:lnTo>
                  <a:cubicBezTo>
                    <a:pt x="256" y="42"/>
                    <a:pt x="256" y="17"/>
                    <a:pt x="244" y="17"/>
                  </a:cubicBezTo>
                  <a:cubicBezTo>
                    <a:pt x="244" y="9"/>
                    <a:pt x="232" y="0"/>
                    <a:pt x="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546;p36">
              <a:extLst>
                <a:ext uri="{FF2B5EF4-FFF2-40B4-BE49-F238E27FC236}">
                  <a16:creationId xmlns:a16="http://schemas.microsoft.com/office/drawing/2014/main" id="{8AB56B1E-0C0C-891C-C7F2-CD2468D2CAC2}"/>
                </a:ext>
              </a:extLst>
            </p:cNvPr>
            <p:cNvSpPr/>
            <p:nvPr/>
          </p:nvSpPr>
          <p:spPr>
            <a:xfrm>
              <a:off x="7519864" y="3201256"/>
              <a:ext cx="15357" cy="14323"/>
            </a:xfrm>
            <a:custGeom>
              <a:avLst/>
              <a:gdLst/>
              <a:ahLst/>
              <a:cxnLst/>
              <a:rect l="l" t="t" r="r" b="b"/>
              <a:pathLst>
                <a:path w="312" h="291" extrusionOk="0">
                  <a:moveTo>
                    <a:pt x="286" y="1"/>
                  </a:moveTo>
                  <a:cubicBezTo>
                    <a:pt x="283" y="1"/>
                    <a:pt x="280" y="2"/>
                    <a:pt x="277" y="3"/>
                  </a:cubicBezTo>
                  <a:cubicBezTo>
                    <a:pt x="179" y="76"/>
                    <a:pt x="95" y="161"/>
                    <a:pt x="9" y="258"/>
                  </a:cubicBezTo>
                  <a:cubicBezTo>
                    <a:pt x="0" y="268"/>
                    <a:pt x="12" y="291"/>
                    <a:pt x="24" y="291"/>
                  </a:cubicBezTo>
                  <a:cubicBezTo>
                    <a:pt x="27" y="291"/>
                    <a:pt x="31" y="288"/>
                    <a:pt x="34" y="283"/>
                  </a:cubicBezTo>
                  <a:cubicBezTo>
                    <a:pt x="119" y="198"/>
                    <a:pt x="204" y="112"/>
                    <a:pt x="301" y="39"/>
                  </a:cubicBezTo>
                  <a:cubicBezTo>
                    <a:pt x="312" y="29"/>
                    <a:pt x="304"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547;p36">
              <a:extLst>
                <a:ext uri="{FF2B5EF4-FFF2-40B4-BE49-F238E27FC236}">
                  <a16:creationId xmlns:a16="http://schemas.microsoft.com/office/drawing/2014/main" id="{E0F324C3-F1C9-6A18-3932-F96983BF295E}"/>
                </a:ext>
              </a:extLst>
            </p:cNvPr>
            <p:cNvSpPr/>
            <p:nvPr/>
          </p:nvSpPr>
          <p:spPr>
            <a:xfrm>
              <a:off x="7519717" y="3200911"/>
              <a:ext cx="15603" cy="14914"/>
            </a:xfrm>
            <a:custGeom>
              <a:avLst/>
              <a:gdLst/>
              <a:ahLst/>
              <a:cxnLst/>
              <a:rect l="l" t="t" r="r" b="b"/>
              <a:pathLst>
                <a:path w="317" h="303" extrusionOk="0">
                  <a:moveTo>
                    <a:pt x="304" y="22"/>
                  </a:moveTo>
                  <a:cubicBezTo>
                    <a:pt x="304" y="22"/>
                    <a:pt x="304" y="35"/>
                    <a:pt x="292" y="35"/>
                  </a:cubicBezTo>
                  <a:cubicBezTo>
                    <a:pt x="195" y="108"/>
                    <a:pt x="109" y="192"/>
                    <a:pt x="37" y="290"/>
                  </a:cubicBezTo>
                  <a:lnTo>
                    <a:pt x="25" y="290"/>
                  </a:lnTo>
                  <a:cubicBezTo>
                    <a:pt x="25" y="290"/>
                    <a:pt x="12" y="290"/>
                    <a:pt x="12" y="278"/>
                  </a:cubicBezTo>
                  <a:lnTo>
                    <a:pt x="12" y="265"/>
                  </a:lnTo>
                  <a:cubicBezTo>
                    <a:pt x="98" y="181"/>
                    <a:pt x="195" y="95"/>
                    <a:pt x="292" y="22"/>
                  </a:cubicBezTo>
                  <a:close/>
                  <a:moveTo>
                    <a:pt x="298" y="1"/>
                  </a:moveTo>
                  <a:cubicBezTo>
                    <a:pt x="292" y="1"/>
                    <a:pt x="286" y="4"/>
                    <a:pt x="280" y="10"/>
                  </a:cubicBezTo>
                  <a:cubicBezTo>
                    <a:pt x="182" y="83"/>
                    <a:pt x="85" y="168"/>
                    <a:pt x="1" y="265"/>
                  </a:cubicBezTo>
                  <a:lnTo>
                    <a:pt x="1" y="290"/>
                  </a:lnTo>
                  <a:cubicBezTo>
                    <a:pt x="1" y="302"/>
                    <a:pt x="12" y="302"/>
                    <a:pt x="25" y="302"/>
                  </a:cubicBezTo>
                  <a:lnTo>
                    <a:pt x="49" y="302"/>
                  </a:lnTo>
                  <a:cubicBezTo>
                    <a:pt x="122" y="205"/>
                    <a:pt x="207" y="119"/>
                    <a:pt x="304" y="59"/>
                  </a:cubicBezTo>
                  <a:cubicBezTo>
                    <a:pt x="317" y="46"/>
                    <a:pt x="317" y="22"/>
                    <a:pt x="317" y="10"/>
                  </a:cubicBezTo>
                  <a:cubicBezTo>
                    <a:pt x="310" y="4"/>
                    <a:pt x="304"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548;p36">
              <a:extLst>
                <a:ext uri="{FF2B5EF4-FFF2-40B4-BE49-F238E27FC236}">
                  <a16:creationId xmlns:a16="http://schemas.microsoft.com/office/drawing/2014/main" id="{13FBBC48-6293-0045-01D1-691BB9186E4B}"/>
                </a:ext>
              </a:extLst>
            </p:cNvPr>
            <p:cNvSpPr/>
            <p:nvPr/>
          </p:nvSpPr>
          <p:spPr>
            <a:xfrm>
              <a:off x="7516813" y="3205390"/>
              <a:ext cx="17768" cy="17768"/>
            </a:xfrm>
            <a:custGeom>
              <a:avLst/>
              <a:gdLst/>
              <a:ahLst/>
              <a:cxnLst/>
              <a:rect l="l" t="t" r="r" b="b"/>
              <a:pathLst>
                <a:path w="361" h="361" extrusionOk="0">
                  <a:moveTo>
                    <a:pt x="334" y="1"/>
                  </a:moveTo>
                  <a:cubicBezTo>
                    <a:pt x="332" y="1"/>
                    <a:pt x="329" y="2"/>
                    <a:pt x="327" y="4"/>
                  </a:cubicBezTo>
                  <a:cubicBezTo>
                    <a:pt x="217" y="114"/>
                    <a:pt x="120" y="223"/>
                    <a:pt x="11" y="333"/>
                  </a:cubicBezTo>
                  <a:cubicBezTo>
                    <a:pt x="1" y="342"/>
                    <a:pt x="15" y="360"/>
                    <a:pt x="27" y="360"/>
                  </a:cubicBezTo>
                  <a:cubicBezTo>
                    <a:pt x="30" y="360"/>
                    <a:pt x="33" y="359"/>
                    <a:pt x="35" y="357"/>
                  </a:cubicBezTo>
                  <a:lnTo>
                    <a:pt x="351" y="41"/>
                  </a:lnTo>
                  <a:cubicBezTo>
                    <a:pt x="361" y="21"/>
                    <a:pt x="346"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549;p36">
              <a:extLst>
                <a:ext uri="{FF2B5EF4-FFF2-40B4-BE49-F238E27FC236}">
                  <a16:creationId xmlns:a16="http://schemas.microsoft.com/office/drawing/2014/main" id="{3D4893AB-5DB4-EF0C-76E7-58F784F4B600}"/>
                </a:ext>
              </a:extLst>
            </p:cNvPr>
            <p:cNvSpPr/>
            <p:nvPr/>
          </p:nvSpPr>
          <p:spPr>
            <a:xfrm>
              <a:off x="7516714" y="3205144"/>
              <a:ext cx="18015" cy="18408"/>
            </a:xfrm>
            <a:custGeom>
              <a:avLst/>
              <a:gdLst/>
              <a:ahLst/>
              <a:cxnLst/>
              <a:rect l="l" t="t" r="r" b="b"/>
              <a:pathLst>
                <a:path w="366" h="374" extrusionOk="0">
                  <a:moveTo>
                    <a:pt x="341" y="22"/>
                  </a:moveTo>
                  <a:cubicBezTo>
                    <a:pt x="341" y="22"/>
                    <a:pt x="353" y="33"/>
                    <a:pt x="341" y="33"/>
                  </a:cubicBezTo>
                  <a:cubicBezTo>
                    <a:pt x="243" y="143"/>
                    <a:pt x="134" y="252"/>
                    <a:pt x="37" y="349"/>
                  </a:cubicBezTo>
                  <a:cubicBezTo>
                    <a:pt x="37" y="362"/>
                    <a:pt x="37" y="362"/>
                    <a:pt x="25" y="362"/>
                  </a:cubicBezTo>
                  <a:lnTo>
                    <a:pt x="25" y="349"/>
                  </a:lnTo>
                  <a:lnTo>
                    <a:pt x="25" y="338"/>
                  </a:lnTo>
                  <a:cubicBezTo>
                    <a:pt x="122" y="241"/>
                    <a:pt x="232" y="131"/>
                    <a:pt x="329" y="22"/>
                  </a:cubicBezTo>
                  <a:close/>
                  <a:moveTo>
                    <a:pt x="335" y="0"/>
                  </a:moveTo>
                  <a:cubicBezTo>
                    <a:pt x="329" y="0"/>
                    <a:pt x="323" y="3"/>
                    <a:pt x="316" y="9"/>
                  </a:cubicBezTo>
                  <a:cubicBezTo>
                    <a:pt x="219" y="119"/>
                    <a:pt x="110" y="228"/>
                    <a:pt x="13" y="325"/>
                  </a:cubicBezTo>
                  <a:cubicBezTo>
                    <a:pt x="0" y="338"/>
                    <a:pt x="0" y="349"/>
                    <a:pt x="0" y="349"/>
                  </a:cubicBezTo>
                  <a:cubicBezTo>
                    <a:pt x="0" y="362"/>
                    <a:pt x="13" y="374"/>
                    <a:pt x="25" y="374"/>
                  </a:cubicBezTo>
                  <a:cubicBezTo>
                    <a:pt x="37" y="374"/>
                    <a:pt x="49" y="374"/>
                    <a:pt x="49" y="362"/>
                  </a:cubicBezTo>
                  <a:cubicBezTo>
                    <a:pt x="159" y="265"/>
                    <a:pt x="256" y="155"/>
                    <a:pt x="353" y="46"/>
                  </a:cubicBezTo>
                  <a:cubicBezTo>
                    <a:pt x="365" y="33"/>
                    <a:pt x="365" y="22"/>
                    <a:pt x="353" y="9"/>
                  </a:cubicBezTo>
                  <a:cubicBezTo>
                    <a:pt x="347" y="3"/>
                    <a:pt x="34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550;p36">
              <a:extLst>
                <a:ext uri="{FF2B5EF4-FFF2-40B4-BE49-F238E27FC236}">
                  <a16:creationId xmlns:a16="http://schemas.microsoft.com/office/drawing/2014/main" id="{2BE4370E-8AEC-CC4D-7125-FA572CCCF75D}"/>
                </a:ext>
              </a:extLst>
            </p:cNvPr>
            <p:cNvSpPr/>
            <p:nvPr/>
          </p:nvSpPr>
          <p:spPr>
            <a:xfrm>
              <a:off x="7515631" y="3210214"/>
              <a:ext cx="21361" cy="20131"/>
            </a:xfrm>
            <a:custGeom>
              <a:avLst/>
              <a:gdLst/>
              <a:ahLst/>
              <a:cxnLst/>
              <a:rect l="l" t="t" r="r" b="b"/>
              <a:pathLst>
                <a:path w="434" h="409" extrusionOk="0">
                  <a:moveTo>
                    <a:pt x="407" y="0"/>
                  </a:moveTo>
                  <a:cubicBezTo>
                    <a:pt x="404" y="0"/>
                    <a:pt x="402" y="1"/>
                    <a:pt x="400" y="3"/>
                  </a:cubicBezTo>
                  <a:cubicBezTo>
                    <a:pt x="278" y="138"/>
                    <a:pt x="144" y="259"/>
                    <a:pt x="11" y="368"/>
                  </a:cubicBezTo>
                  <a:cubicBezTo>
                    <a:pt x="0" y="388"/>
                    <a:pt x="15" y="408"/>
                    <a:pt x="27" y="408"/>
                  </a:cubicBezTo>
                  <a:cubicBezTo>
                    <a:pt x="30" y="408"/>
                    <a:pt x="33" y="407"/>
                    <a:pt x="35" y="405"/>
                  </a:cubicBezTo>
                  <a:cubicBezTo>
                    <a:pt x="181" y="283"/>
                    <a:pt x="302" y="162"/>
                    <a:pt x="424" y="28"/>
                  </a:cubicBezTo>
                  <a:cubicBezTo>
                    <a:pt x="434" y="18"/>
                    <a:pt x="419" y="0"/>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551;p36">
              <a:extLst>
                <a:ext uri="{FF2B5EF4-FFF2-40B4-BE49-F238E27FC236}">
                  <a16:creationId xmlns:a16="http://schemas.microsoft.com/office/drawing/2014/main" id="{4E8F5D4E-6E53-0B97-A97A-5A6123D76E75}"/>
                </a:ext>
              </a:extLst>
            </p:cNvPr>
            <p:cNvSpPr/>
            <p:nvPr/>
          </p:nvSpPr>
          <p:spPr>
            <a:xfrm>
              <a:off x="7515484" y="3209771"/>
              <a:ext cx="21608" cy="20968"/>
            </a:xfrm>
            <a:custGeom>
              <a:avLst/>
              <a:gdLst/>
              <a:ahLst/>
              <a:cxnLst/>
              <a:rect l="l" t="t" r="r" b="b"/>
              <a:pathLst>
                <a:path w="439" h="426" extrusionOk="0">
                  <a:moveTo>
                    <a:pt x="414" y="12"/>
                  </a:moveTo>
                  <a:lnTo>
                    <a:pt x="414" y="25"/>
                  </a:lnTo>
                  <a:cubicBezTo>
                    <a:pt x="414" y="25"/>
                    <a:pt x="427" y="25"/>
                    <a:pt x="414" y="37"/>
                  </a:cubicBezTo>
                  <a:cubicBezTo>
                    <a:pt x="305" y="171"/>
                    <a:pt x="171" y="292"/>
                    <a:pt x="38" y="401"/>
                  </a:cubicBezTo>
                  <a:lnTo>
                    <a:pt x="14" y="401"/>
                  </a:lnTo>
                  <a:cubicBezTo>
                    <a:pt x="14" y="390"/>
                    <a:pt x="14" y="390"/>
                    <a:pt x="25" y="390"/>
                  </a:cubicBezTo>
                  <a:cubicBezTo>
                    <a:pt x="159" y="280"/>
                    <a:pt x="281" y="147"/>
                    <a:pt x="403" y="25"/>
                  </a:cubicBezTo>
                  <a:cubicBezTo>
                    <a:pt x="403" y="12"/>
                    <a:pt x="414" y="12"/>
                    <a:pt x="414" y="12"/>
                  </a:cubicBezTo>
                  <a:close/>
                  <a:moveTo>
                    <a:pt x="427" y="1"/>
                  </a:moveTo>
                  <a:cubicBezTo>
                    <a:pt x="414" y="1"/>
                    <a:pt x="403" y="1"/>
                    <a:pt x="390" y="12"/>
                  </a:cubicBezTo>
                  <a:cubicBezTo>
                    <a:pt x="268" y="134"/>
                    <a:pt x="147" y="268"/>
                    <a:pt x="14" y="377"/>
                  </a:cubicBezTo>
                  <a:cubicBezTo>
                    <a:pt x="1" y="377"/>
                    <a:pt x="1" y="390"/>
                    <a:pt x="1" y="401"/>
                  </a:cubicBezTo>
                  <a:cubicBezTo>
                    <a:pt x="1" y="414"/>
                    <a:pt x="14" y="414"/>
                    <a:pt x="14" y="426"/>
                  </a:cubicBezTo>
                  <a:lnTo>
                    <a:pt x="25" y="426"/>
                  </a:lnTo>
                  <a:cubicBezTo>
                    <a:pt x="38" y="426"/>
                    <a:pt x="38" y="414"/>
                    <a:pt x="50" y="414"/>
                  </a:cubicBezTo>
                  <a:cubicBezTo>
                    <a:pt x="184" y="304"/>
                    <a:pt x="317" y="183"/>
                    <a:pt x="427" y="49"/>
                  </a:cubicBezTo>
                  <a:cubicBezTo>
                    <a:pt x="439" y="37"/>
                    <a:pt x="439" y="12"/>
                    <a:pt x="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552;p36">
              <a:extLst>
                <a:ext uri="{FF2B5EF4-FFF2-40B4-BE49-F238E27FC236}">
                  <a16:creationId xmlns:a16="http://schemas.microsoft.com/office/drawing/2014/main" id="{5B1A878C-3353-80DE-E618-F63C7C38C3EC}"/>
                </a:ext>
              </a:extLst>
            </p:cNvPr>
            <p:cNvSpPr/>
            <p:nvPr/>
          </p:nvSpPr>
          <p:spPr>
            <a:xfrm>
              <a:off x="7515631" y="3215579"/>
              <a:ext cx="21854" cy="21952"/>
            </a:xfrm>
            <a:custGeom>
              <a:avLst/>
              <a:gdLst/>
              <a:ahLst/>
              <a:cxnLst/>
              <a:rect l="l" t="t" r="r" b="b"/>
              <a:pathLst>
                <a:path w="444" h="446" extrusionOk="0">
                  <a:moveTo>
                    <a:pt x="414" y="1"/>
                  </a:moveTo>
                  <a:cubicBezTo>
                    <a:pt x="409" y="1"/>
                    <a:pt x="405" y="2"/>
                    <a:pt x="400" y="4"/>
                  </a:cubicBezTo>
                  <a:cubicBezTo>
                    <a:pt x="265" y="137"/>
                    <a:pt x="132" y="272"/>
                    <a:pt x="11" y="418"/>
                  </a:cubicBezTo>
                  <a:cubicBezTo>
                    <a:pt x="0" y="427"/>
                    <a:pt x="14" y="445"/>
                    <a:pt x="27" y="445"/>
                  </a:cubicBezTo>
                  <a:cubicBezTo>
                    <a:pt x="30" y="445"/>
                    <a:pt x="33" y="444"/>
                    <a:pt x="35" y="442"/>
                  </a:cubicBezTo>
                  <a:cubicBezTo>
                    <a:pt x="156" y="296"/>
                    <a:pt x="290" y="162"/>
                    <a:pt x="424" y="29"/>
                  </a:cubicBezTo>
                  <a:cubicBezTo>
                    <a:pt x="444" y="18"/>
                    <a:pt x="432"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553;p36">
              <a:extLst>
                <a:ext uri="{FF2B5EF4-FFF2-40B4-BE49-F238E27FC236}">
                  <a16:creationId xmlns:a16="http://schemas.microsoft.com/office/drawing/2014/main" id="{70EA3088-97B3-275A-70A3-E3A630155A03}"/>
                </a:ext>
              </a:extLst>
            </p:cNvPr>
            <p:cNvSpPr/>
            <p:nvPr/>
          </p:nvSpPr>
          <p:spPr>
            <a:xfrm>
              <a:off x="7515484" y="3215284"/>
              <a:ext cx="22247" cy="22641"/>
            </a:xfrm>
            <a:custGeom>
              <a:avLst/>
              <a:gdLst/>
              <a:ahLst/>
              <a:cxnLst/>
              <a:rect l="l" t="t" r="r" b="b"/>
              <a:pathLst>
                <a:path w="452" h="460" extrusionOk="0">
                  <a:moveTo>
                    <a:pt x="418" y="17"/>
                  </a:moveTo>
                  <a:cubicBezTo>
                    <a:pt x="421" y="17"/>
                    <a:pt x="427" y="22"/>
                    <a:pt x="427" y="22"/>
                  </a:cubicBezTo>
                  <a:lnTo>
                    <a:pt x="427" y="35"/>
                  </a:lnTo>
                  <a:cubicBezTo>
                    <a:pt x="293" y="168"/>
                    <a:pt x="159" y="302"/>
                    <a:pt x="38" y="448"/>
                  </a:cubicBezTo>
                  <a:lnTo>
                    <a:pt x="25" y="448"/>
                  </a:lnTo>
                  <a:lnTo>
                    <a:pt x="14" y="435"/>
                  </a:lnTo>
                  <a:lnTo>
                    <a:pt x="25" y="424"/>
                  </a:lnTo>
                  <a:cubicBezTo>
                    <a:pt x="147" y="289"/>
                    <a:pt x="281" y="143"/>
                    <a:pt x="414" y="22"/>
                  </a:cubicBezTo>
                  <a:cubicBezTo>
                    <a:pt x="414" y="18"/>
                    <a:pt x="416" y="17"/>
                    <a:pt x="418" y="17"/>
                  </a:cubicBezTo>
                  <a:close/>
                  <a:moveTo>
                    <a:pt x="421" y="1"/>
                  </a:moveTo>
                  <a:cubicBezTo>
                    <a:pt x="415" y="1"/>
                    <a:pt x="409" y="4"/>
                    <a:pt x="403" y="10"/>
                  </a:cubicBezTo>
                  <a:cubicBezTo>
                    <a:pt x="268" y="132"/>
                    <a:pt x="135" y="278"/>
                    <a:pt x="1" y="411"/>
                  </a:cubicBezTo>
                  <a:lnTo>
                    <a:pt x="1" y="448"/>
                  </a:lnTo>
                  <a:cubicBezTo>
                    <a:pt x="1" y="448"/>
                    <a:pt x="14" y="460"/>
                    <a:pt x="25" y="460"/>
                  </a:cubicBezTo>
                  <a:lnTo>
                    <a:pt x="50" y="460"/>
                  </a:lnTo>
                  <a:cubicBezTo>
                    <a:pt x="171" y="314"/>
                    <a:pt x="305" y="180"/>
                    <a:pt x="439" y="46"/>
                  </a:cubicBezTo>
                  <a:cubicBezTo>
                    <a:pt x="451" y="35"/>
                    <a:pt x="451" y="10"/>
                    <a:pt x="439" y="10"/>
                  </a:cubicBezTo>
                  <a:cubicBezTo>
                    <a:pt x="433" y="4"/>
                    <a:pt x="427"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554;p36">
              <a:extLst>
                <a:ext uri="{FF2B5EF4-FFF2-40B4-BE49-F238E27FC236}">
                  <a16:creationId xmlns:a16="http://schemas.microsoft.com/office/drawing/2014/main" id="{1DDF824D-3F9A-9DCF-74AB-BAC26A471B6B}"/>
                </a:ext>
              </a:extLst>
            </p:cNvPr>
            <p:cNvSpPr/>
            <p:nvPr/>
          </p:nvSpPr>
          <p:spPr>
            <a:xfrm>
              <a:off x="7517453" y="3221584"/>
              <a:ext cx="22444" cy="22740"/>
            </a:xfrm>
            <a:custGeom>
              <a:avLst/>
              <a:gdLst/>
              <a:ahLst/>
              <a:cxnLst/>
              <a:rect l="l" t="t" r="r" b="b"/>
              <a:pathLst>
                <a:path w="456" h="462" extrusionOk="0">
                  <a:moveTo>
                    <a:pt x="421" y="0"/>
                  </a:moveTo>
                  <a:cubicBezTo>
                    <a:pt x="417" y="0"/>
                    <a:pt x="414" y="1"/>
                    <a:pt x="411" y="4"/>
                  </a:cubicBezTo>
                  <a:cubicBezTo>
                    <a:pt x="277" y="137"/>
                    <a:pt x="144" y="283"/>
                    <a:pt x="10" y="429"/>
                  </a:cubicBezTo>
                  <a:cubicBezTo>
                    <a:pt x="1" y="439"/>
                    <a:pt x="13" y="462"/>
                    <a:pt x="24" y="462"/>
                  </a:cubicBezTo>
                  <a:cubicBezTo>
                    <a:pt x="27" y="462"/>
                    <a:pt x="31" y="459"/>
                    <a:pt x="34" y="453"/>
                  </a:cubicBezTo>
                  <a:cubicBezTo>
                    <a:pt x="168" y="307"/>
                    <a:pt x="301" y="161"/>
                    <a:pt x="436" y="28"/>
                  </a:cubicBezTo>
                  <a:cubicBezTo>
                    <a:pt x="455" y="18"/>
                    <a:pt x="435" y="0"/>
                    <a:pt x="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555;p36">
              <a:extLst>
                <a:ext uri="{FF2B5EF4-FFF2-40B4-BE49-F238E27FC236}">
                  <a16:creationId xmlns:a16="http://schemas.microsoft.com/office/drawing/2014/main" id="{2EDD9FB5-5DE9-7C26-27B3-8B99BFD6FC83}"/>
                </a:ext>
              </a:extLst>
            </p:cNvPr>
            <p:cNvSpPr/>
            <p:nvPr/>
          </p:nvSpPr>
          <p:spPr>
            <a:xfrm>
              <a:off x="7517305" y="3221141"/>
              <a:ext cx="22198" cy="23379"/>
            </a:xfrm>
            <a:custGeom>
              <a:avLst/>
              <a:gdLst/>
              <a:ahLst/>
              <a:cxnLst/>
              <a:rect l="l" t="t" r="r" b="b"/>
              <a:pathLst>
                <a:path w="451" h="475" extrusionOk="0">
                  <a:moveTo>
                    <a:pt x="426" y="13"/>
                  </a:moveTo>
                  <a:lnTo>
                    <a:pt x="439" y="24"/>
                  </a:lnTo>
                  <a:lnTo>
                    <a:pt x="439" y="37"/>
                  </a:lnTo>
                  <a:cubicBezTo>
                    <a:pt x="293" y="170"/>
                    <a:pt x="158" y="316"/>
                    <a:pt x="37" y="462"/>
                  </a:cubicBezTo>
                  <a:lnTo>
                    <a:pt x="25" y="462"/>
                  </a:lnTo>
                  <a:cubicBezTo>
                    <a:pt x="25" y="451"/>
                    <a:pt x="13" y="451"/>
                    <a:pt x="25" y="438"/>
                  </a:cubicBezTo>
                  <a:cubicBezTo>
                    <a:pt x="147" y="292"/>
                    <a:pt x="280" y="159"/>
                    <a:pt x="426" y="24"/>
                  </a:cubicBezTo>
                  <a:lnTo>
                    <a:pt x="426" y="13"/>
                  </a:lnTo>
                  <a:close/>
                  <a:moveTo>
                    <a:pt x="439" y="0"/>
                  </a:moveTo>
                  <a:cubicBezTo>
                    <a:pt x="426" y="0"/>
                    <a:pt x="414" y="0"/>
                    <a:pt x="414" y="13"/>
                  </a:cubicBezTo>
                  <a:cubicBezTo>
                    <a:pt x="268" y="146"/>
                    <a:pt x="134" y="280"/>
                    <a:pt x="13" y="426"/>
                  </a:cubicBezTo>
                  <a:cubicBezTo>
                    <a:pt x="1" y="451"/>
                    <a:pt x="1" y="462"/>
                    <a:pt x="13" y="475"/>
                  </a:cubicBezTo>
                  <a:lnTo>
                    <a:pt x="50" y="475"/>
                  </a:lnTo>
                  <a:cubicBezTo>
                    <a:pt x="171" y="329"/>
                    <a:pt x="304" y="183"/>
                    <a:pt x="450" y="49"/>
                  </a:cubicBezTo>
                  <a:lnTo>
                    <a:pt x="450" y="24"/>
                  </a:lnTo>
                  <a:cubicBezTo>
                    <a:pt x="450" y="13"/>
                    <a:pt x="439" y="0"/>
                    <a:pt x="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556;p36">
              <a:extLst>
                <a:ext uri="{FF2B5EF4-FFF2-40B4-BE49-F238E27FC236}">
                  <a16:creationId xmlns:a16="http://schemas.microsoft.com/office/drawing/2014/main" id="{AE19BF94-008E-76E7-E416-27B01BC2B20B}"/>
                </a:ext>
              </a:extLst>
            </p:cNvPr>
            <p:cNvSpPr/>
            <p:nvPr/>
          </p:nvSpPr>
          <p:spPr>
            <a:xfrm>
              <a:off x="7519963" y="3227885"/>
              <a:ext cx="19393" cy="21460"/>
            </a:xfrm>
            <a:custGeom>
              <a:avLst/>
              <a:gdLst/>
              <a:ahLst/>
              <a:cxnLst/>
              <a:rect l="l" t="t" r="r" b="b"/>
              <a:pathLst>
                <a:path w="394" h="436" extrusionOk="0">
                  <a:moveTo>
                    <a:pt x="370" y="1"/>
                  </a:moveTo>
                  <a:cubicBezTo>
                    <a:pt x="367" y="1"/>
                    <a:pt x="363" y="3"/>
                    <a:pt x="360" y="9"/>
                  </a:cubicBezTo>
                  <a:cubicBezTo>
                    <a:pt x="287" y="82"/>
                    <a:pt x="214" y="155"/>
                    <a:pt x="141" y="241"/>
                  </a:cubicBezTo>
                  <a:cubicBezTo>
                    <a:pt x="93" y="289"/>
                    <a:pt x="20" y="338"/>
                    <a:pt x="7" y="411"/>
                  </a:cubicBezTo>
                  <a:cubicBezTo>
                    <a:pt x="0" y="426"/>
                    <a:pt x="11" y="436"/>
                    <a:pt x="23" y="436"/>
                  </a:cubicBezTo>
                  <a:cubicBezTo>
                    <a:pt x="31" y="436"/>
                    <a:pt x="39" y="432"/>
                    <a:pt x="44" y="423"/>
                  </a:cubicBezTo>
                  <a:cubicBezTo>
                    <a:pt x="56" y="350"/>
                    <a:pt x="153" y="277"/>
                    <a:pt x="214" y="216"/>
                  </a:cubicBezTo>
                  <a:cubicBezTo>
                    <a:pt x="263" y="155"/>
                    <a:pt x="323" y="95"/>
                    <a:pt x="385" y="33"/>
                  </a:cubicBezTo>
                  <a:cubicBezTo>
                    <a:pt x="394" y="25"/>
                    <a:pt x="382" y="1"/>
                    <a:pt x="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557;p36">
              <a:extLst>
                <a:ext uri="{FF2B5EF4-FFF2-40B4-BE49-F238E27FC236}">
                  <a16:creationId xmlns:a16="http://schemas.microsoft.com/office/drawing/2014/main" id="{04C21754-D76C-6DF7-5934-FAE0004BD47E}"/>
                </a:ext>
              </a:extLst>
            </p:cNvPr>
            <p:cNvSpPr/>
            <p:nvPr/>
          </p:nvSpPr>
          <p:spPr>
            <a:xfrm>
              <a:off x="7519717" y="3227737"/>
              <a:ext cx="19786" cy="22149"/>
            </a:xfrm>
            <a:custGeom>
              <a:avLst/>
              <a:gdLst/>
              <a:ahLst/>
              <a:cxnLst/>
              <a:rect l="l" t="t" r="r" b="b"/>
              <a:pathLst>
                <a:path w="402" h="450" extrusionOk="0">
                  <a:moveTo>
                    <a:pt x="377" y="12"/>
                  </a:moveTo>
                  <a:lnTo>
                    <a:pt x="377" y="25"/>
                  </a:lnTo>
                  <a:lnTo>
                    <a:pt x="207" y="219"/>
                  </a:lnTo>
                  <a:cubicBezTo>
                    <a:pt x="195" y="231"/>
                    <a:pt x="182" y="244"/>
                    <a:pt x="158" y="255"/>
                  </a:cubicBezTo>
                  <a:cubicBezTo>
                    <a:pt x="109" y="304"/>
                    <a:pt x="49" y="365"/>
                    <a:pt x="37" y="426"/>
                  </a:cubicBezTo>
                  <a:cubicBezTo>
                    <a:pt x="37" y="430"/>
                    <a:pt x="35" y="431"/>
                    <a:pt x="33" y="431"/>
                  </a:cubicBezTo>
                  <a:cubicBezTo>
                    <a:pt x="30" y="431"/>
                    <a:pt x="25" y="426"/>
                    <a:pt x="25" y="426"/>
                  </a:cubicBezTo>
                  <a:lnTo>
                    <a:pt x="12" y="426"/>
                  </a:lnTo>
                  <a:cubicBezTo>
                    <a:pt x="37" y="365"/>
                    <a:pt x="73" y="317"/>
                    <a:pt x="122" y="280"/>
                  </a:cubicBezTo>
                  <a:lnTo>
                    <a:pt x="158" y="244"/>
                  </a:lnTo>
                  <a:lnTo>
                    <a:pt x="365" y="12"/>
                  </a:lnTo>
                  <a:close/>
                  <a:moveTo>
                    <a:pt x="353" y="0"/>
                  </a:moveTo>
                  <a:lnTo>
                    <a:pt x="146" y="231"/>
                  </a:lnTo>
                  <a:lnTo>
                    <a:pt x="109" y="268"/>
                  </a:lnTo>
                  <a:cubicBezTo>
                    <a:pt x="61" y="317"/>
                    <a:pt x="12" y="353"/>
                    <a:pt x="1" y="414"/>
                  </a:cubicBezTo>
                  <a:cubicBezTo>
                    <a:pt x="1" y="426"/>
                    <a:pt x="1" y="450"/>
                    <a:pt x="12" y="450"/>
                  </a:cubicBezTo>
                  <a:lnTo>
                    <a:pt x="25" y="450"/>
                  </a:lnTo>
                  <a:cubicBezTo>
                    <a:pt x="37" y="450"/>
                    <a:pt x="49" y="438"/>
                    <a:pt x="49" y="426"/>
                  </a:cubicBezTo>
                  <a:cubicBezTo>
                    <a:pt x="73" y="377"/>
                    <a:pt x="122" y="317"/>
                    <a:pt x="171" y="268"/>
                  </a:cubicBezTo>
                  <a:cubicBezTo>
                    <a:pt x="195" y="255"/>
                    <a:pt x="207" y="244"/>
                    <a:pt x="219" y="231"/>
                  </a:cubicBezTo>
                  <a:lnTo>
                    <a:pt x="390" y="36"/>
                  </a:lnTo>
                  <a:cubicBezTo>
                    <a:pt x="401" y="36"/>
                    <a:pt x="401" y="25"/>
                    <a:pt x="401" y="12"/>
                  </a:cubicBezTo>
                  <a:cubicBezTo>
                    <a:pt x="401" y="12"/>
                    <a:pt x="390"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558;p36">
              <a:extLst>
                <a:ext uri="{FF2B5EF4-FFF2-40B4-BE49-F238E27FC236}">
                  <a16:creationId xmlns:a16="http://schemas.microsoft.com/office/drawing/2014/main" id="{621B2767-BA06-5ED9-C153-778D4F409D19}"/>
                </a:ext>
              </a:extLst>
            </p:cNvPr>
            <p:cNvSpPr/>
            <p:nvPr/>
          </p:nvSpPr>
          <p:spPr>
            <a:xfrm>
              <a:off x="7520652" y="3234234"/>
              <a:ext cx="19442" cy="19737"/>
            </a:xfrm>
            <a:custGeom>
              <a:avLst/>
              <a:gdLst/>
              <a:ahLst/>
              <a:cxnLst/>
              <a:rect l="l" t="t" r="r" b="b"/>
              <a:pathLst>
                <a:path w="395" h="401" extrusionOk="0">
                  <a:moveTo>
                    <a:pt x="347" y="1"/>
                  </a:moveTo>
                  <a:cubicBezTo>
                    <a:pt x="337" y="1"/>
                    <a:pt x="327" y="11"/>
                    <a:pt x="334" y="26"/>
                  </a:cubicBezTo>
                  <a:cubicBezTo>
                    <a:pt x="346" y="39"/>
                    <a:pt x="188" y="185"/>
                    <a:pt x="176" y="196"/>
                  </a:cubicBezTo>
                  <a:cubicBezTo>
                    <a:pt x="127" y="258"/>
                    <a:pt x="66" y="318"/>
                    <a:pt x="18" y="367"/>
                  </a:cubicBezTo>
                  <a:cubicBezTo>
                    <a:pt x="0" y="384"/>
                    <a:pt x="7" y="401"/>
                    <a:pt x="22" y="401"/>
                  </a:cubicBezTo>
                  <a:cubicBezTo>
                    <a:pt x="28" y="401"/>
                    <a:pt x="35" y="398"/>
                    <a:pt x="42" y="391"/>
                  </a:cubicBezTo>
                  <a:cubicBezTo>
                    <a:pt x="115" y="318"/>
                    <a:pt x="188" y="233"/>
                    <a:pt x="273" y="160"/>
                  </a:cubicBezTo>
                  <a:cubicBezTo>
                    <a:pt x="298" y="123"/>
                    <a:pt x="395" y="63"/>
                    <a:pt x="358" y="14"/>
                  </a:cubicBezTo>
                  <a:cubicBezTo>
                    <a:pt x="358" y="5"/>
                    <a:pt x="353"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559;p36">
              <a:extLst>
                <a:ext uri="{FF2B5EF4-FFF2-40B4-BE49-F238E27FC236}">
                  <a16:creationId xmlns:a16="http://schemas.microsoft.com/office/drawing/2014/main" id="{D521BC7C-17CF-60F9-CD8B-A5ABFC7C96E2}"/>
                </a:ext>
              </a:extLst>
            </p:cNvPr>
            <p:cNvSpPr/>
            <p:nvPr/>
          </p:nvSpPr>
          <p:spPr>
            <a:xfrm>
              <a:off x="7520307" y="3233742"/>
              <a:ext cx="19786" cy="20968"/>
            </a:xfrm>
            <a:custGeom>
              <a:avLst/>
              <a:gdLst/>
              <a:ahLst/>
              <a:cxnLst/>
              <a:rect l="l" t="t" r="r" b="b"/>
              <a:pathLst>
                <a:path w="402" h="426" extrusionOk="0">
                  <a:moveTo>
                    <a:pt x="365" y="24"/>
                  </a:moveTo>
                  <a:cubicBezTo>
                    <a:pt x="378" y="60"/>
                    <a:pt x="329" y="109"/>
                    <a:pt x="292" y="133"/>
                  </a:cubicBezTo>
                  <a:cubicBezTo>
                    <a:pt x="280" y="146"/>
                    <a:pt x="280" y="158"/>
                    <a:pt x="268" y="158"/>
                  </a:cubicBezTo>
                  <a:cubicBezTo>
                    <a:pt x="195" y="243"/>
                    <a:pt x="122" y="316"/>
                    <a:pt x="37" y="401"/>
                  </a:cubicBezTo>
                  <a:lnTo>
                    <a:pt x="25" y="401"/>
                  </a:lnTo>
                  <a:lnTo>
                    <a:pt x="25" y="389"/>
                  </a:lnTo>
                  <a:cubicBezTo>
                    <a:pt x="86" y="328"/>
                    <a:pt x="134" y="268"/>
                    <a:pt x="195" y="219"/>
                  </a:cubicBezTo>
                  <a:cubicBezTo>
                    <a:pt x="195" y="219"/>
                    <a:pt x="195" y="206"/>
                    <a:pt x="207" y="195"/>
                  </a:cubicBezTo>
                  <a:cubicBezTo>
                    <a:pt x="341" y="60"/>
                    <a:pt x="353" y="49"/>
                    <a:pt x="353" y="36"/>
                  </a:cubicBezTo>
                  <a:cubicBezTo>
                    <a:pt x="341" y="36"/>
                    <a:pt x="341" y="24"/>
                    <a:pt x="353" y="24"/>
                  </a:cubicBezTo>
                  <a:close/>
                  <a:moveTo>
                    <a:pt x="353" y="0"/>
                  </a:moveTo>
                  <a:cubicBezTo>
                    <a:pt x="341" y="0"/>
                    <a:pt x="341" y="12"/>
                    <a:pt x="329" y="12"/>
                  </a:cubicBezTo>
                  <a:lnTo>
                    <a:pt x="329" y="36"/>
                  </a:lnTo>
                  <a:cubicBezTo>
                    <a:pt x="329" y="49"/>
                    <a:pt x="280" y="97"/>
                    <a:pt x="195" y="182"/>
                  </a:cubicBezTo>
                  <a:cubicBezTo>
                    <a:pt x="183" y="195"/>
                    <a:pt x="183" y="206"/>
                    <a:pt x="183" y="206"/>
                  </a:cubicBezTo>
                  <a:cubicBezTo>
                    <a:pt x="122" y="255"/>
                    <a:pt x="73" y="316"/>
                    <a:pt x="13" y="377"/>
                  </a:cubicBezTo>
                  <a:cubicBezTo>
                    <a:pt x="13" y="377"/>
                    <a:pt x="0" y="389"/>
                    <a:pt x="13" y="401"/>
                  </a:cubicBezTo>
                  <a:cubicBezTo>
                    <a:pt x="13" y="414"/>
                    <a:pt x="13" y="414"/>
                    <a:pt x="25" y="425"/>
                  </a:cubicBezTo>
                  <a:lnTo>
                    <a:pt x="37" y="425"/>
                  </a:lnTo>
                  <a:lnTo>
                    <a:pt x="49" y="414"/>
                  </a:lnTo>
                  <a:cubicBezTo>
                    <a:pt x="134" y="328"/>
                    <a:pt x="207" y="255"/>
                    <a:pt x="280" y="170"/>
                  </a:cubicBezTo>
                  <a:cubicBezTo>
                    <a:pt x="292" y="170"/>
                    <a:pt x="292" y="158"/>
                    <a:pt x="305" y="146"/>
                  </a:cubicBezTo>
                  <a:cubicBezTo>
                    <a:pt x="341" y="109"/>
                    <a:pt x="402" y="60"/>
                    <a:pt x="378" y="12"/>
                  </a:cubicBezTo>
                  <a:cubicBezTo>
                    <a:pt x="378" y="12"/>
                    <a:pt x="365" y="0"/>
                    <a:pt x="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560;p36">
              <a:extLst>
                <a:ext uri="{FF2B5EF4-FFF2-40B4-BE49-F238E27FC236}">
                  <a16:creationId xmlns:a16="http://schemas.microsoft.com/office/drawing/2014/main" id="{A35E0F83-4F0E-558E-16E7-E0201048CD4D}"/>
                </a:ext>
              </a:extLst>
            </p:cNvPr>
            <p:cNvSpPr/>
            <p:nvPr/>
          </p:nvSpPr>
          <p:spPr>
            <a:xfrm>
              <a:off x="7462816" y="3129983"/>
              <a:ext cx="6448" cy="8023"/>
            </a:xfrm>
            <a:custGeom>
              <a:avLst/>
              <a:gdLst/>
              <a:ahLst/>
              <a:cxnLst/>
              <a:rect l="l" t="t" r="r" b="b"/>
              <a:pathLst>
                <a:path w="131" h="163" extrusionOk="0">
                  <a:moveTo>
                    <a:pt x="95" y="1"/>
                  </a:moveTo>
                  <a:cubicBezTo>
                    <a:pt x="92" y="1"/>
                    <a:pt x="88" y="1"/>
                    <a:pt x="86" y="4"/>
                  </a:cubicBezTo>
                  <a:cubicBezTo>
                    <a:pt x="49" y="41"/>
                    <a:pt x="25" y="89"/>
                    <a:pt x="1" y="138"/>
                  </a:cubicBezTo>
                  <a:cubicBezTo>
                    <a:pt x="1" y="153"/>
                    <a:pt x="15" y="163"/>
                    <a:pt x="25" y="163"/>
                  </a:cubicBezTo>
                  <a:cubicBezTo>
                    <a:pt x="32" y="163"/>
                    <a:pt x="38" y="159"/>
                    <a:pt x="38" y="150"/>
                  </a:cubicBezTo>
                  <a:cubicBezTo>
                    <a:pt x="49" y="101"/>
                    <a:pt x="74" y="65"/>
                    <a:pt x="111" y="28"/>
                  </a:cubicBezTo>
                  <a:cubicBezTo>
                    <a:pt x="130" y="18"/>
                    <a:pt x="110"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561;p36">
              <a:extLst>
                <a:ext uri="{FF2B5EF4-FFF2-40B4-BE49-F238E27FC236}">
                  <a16:creationId xmlns:a16="http://schemas.microsoft.com/office/drawing/2014/main" id="{A3F9AD49-2B7D-B803-D377-18459A4F8FE0}"/>
                </a:ext>
              </a:extLst>
            </p:cNvPr>
            <p:cNvSpPr/>
            <p:nvPr/>
          </p:nvSpPr>
          <p:spPr>
            <a:xfrm>
              <a:off x="7462275" y="3129687"/>
              <a:ext cx="7186" cy="8860"/>
            </a:xfrm>
            <a:custGeom>
              <a:avLst/>
              <a:gdLst/>
              <a:ahLst/>
              <a:cxnLst/>
              <a:rect l="l" t="t" r="r" b="b"/>
              <a:pathLst>
                <a:path w="146" h="180" extrusionOk="0">
                  <a:moveTo>
                    <a:pt x="112" y="17"/>
                  </a:moveTo>
                  <a:cubicBezTo>
                    <a:pt x="116" y="17"/>
                    <a:pt x="122" y="22"/>
                    <a:pt x="122" y="22"/>
                  </a:cubicBezTo>
                  <a:lnTo>
                    <a:pt x="122" y="34"/>
                  </a:lnTo>
                  <a:cubicBezTo>
                    <a:pt x="85" y="71"/>
                    <a:pt x="60" y="107"/>
                    <a:pt x="36" y="156"/>
                  </a:cubicBezTo>
                  <a:lnTo>
                    <a:pt x="24" y="156"/>
                  </a:lnTo>
                  <a:cubicBezTo>
                    <a:pt x="36" y="95"/>
                    <a:pt x="73" y="58"/>
                    <a:pt x="109" y="22"/>
                  </a:cubicBezTo>
                  <a:cubicBezTo>
                    <a:pt x="109" y="18"/>
                    <a:pt x="110" y="17"/>
                    <a:pt x="112" y="17"/>
                  </a:cubicBezTo>
                  <a:close/>
                  <a:moveTo>
                    <a:pt x="115" y="1"/>
                  </a:moveTo>
                  <a:cubicBezTo>
                    <a:pt x="109" y="1"/>
                    <a:pt x="103" y="4"/>
                    <a:pt x="97" y="10"/>
                  </a:cubicBezTo>
                  <a:cubicBezTo>
                    <a:pt x="49" y="47"/>
                    <a:pt x="24" y="95"/>
                    <a:pt x="12" y="144"/>
                  </a:cubicBezTo>
                  <a:cubicBezTo>
                    <a:pt x="0" y="156"/>
                    <a:pt x="0" y="168"/>
                    <a:pt x="12" y="168"/>
                  </a:cubicBezTo>
                  <a:cubicBezTo>
                    <a:pt x="12" y="180"/>
                    <a:pt x="24" y="180"/>
                    <a:pt x="36" y="180"/>
                  </a:cubicBezTo>
                  <a:cubicBezTo>
                    <a:pt x="49" y="180"/>
                    <a:pt x="60" y="168"/>
                    <a:pt x="60" y="156"/>
                  </a:cubicBezTo>
                  <a:cubicBezTo>
                    <a:pt x="73" y="120"/>
                    <a:pt x="97" y="83"/>
                    <a:pt x="133" y="47"/>
                  </a:cubicBezTo>
                  <a:cubicBezTo>
                    <a:pt x="146" y="34"/>
                    <a:pt x="133" y="22"/>
                    <a:pt x="133" y="10"/>
                  </a:cubicBezTo>
                  <a:cubicBezTo>
                    <a:pt x="127" y="4"/>
                    <a:pt x="121"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562;p36">
              <a:extLst>
                <a:ext uri="{FF2B5EF4-FFF2-40B4-BE49-F238E27FC236}">
                  <a16:creationId xmlns:a16="http://schemas.microsoft.com/office/drawing/2014/main" id="{98894716-DDBB-E2B7-2191-198F4ACEFBDC}"/>
                </a:ext>
              </a:extLst>
            </p:cNvPr>
            <p:cNvSpPr/>
            <p:nvPr/>
          </p:nvSpPr>
          <p:spPr>
            <a:xfrm>
              <a:off x="7464195" y="3131164"/>
              <a:ext cx="9844" cy="10927"/>
            </a:xfrm>
            <a:custGeom>
              <a:avLst/>
              <a:gdLst/>
              <a:ahLst/>
              <a:cxnLst/>
              <a:rect l="l" t="t" r="r" b="b"/>
              <a:pathLst>
                <a:path w="200" h="222" extrusionOk="0">
                  <a:moveTo>
                    <a:pt x="164" y="1"/>
                  </a:moveTo>
                  <a:cubicBezTo>
                    <a:pt x="161" y="1"/>
                    <a:pt x="158" y="2"/>
                    <a:pt x="156" y="4"/>
                  </a:cubicBezTo>
                  <a:cubicBezTo>
                    <a:pt x="94" y="65"/>
                    <a:pt x="46" y="126"/>
                    <a:pt x="10" y="199"/>
                  </a:cubicBezTo>
                  <a:cubicBezTo>
                    <a:pt x="1" y="207"/>
                    <a:pt x="10" y="222"/>
                    <a:pt x="20" y="222"/>
                  </a:cubicBezTo>
                  <a:cubicBezTo>
                    <a:pt x="25" y="222"/>
                    <a:pt x="30" y="219"/>
                    <a:pt x="34" y="211"/>
                  </a:cubicBezTo>
                  <a:cubicBezTo>
                    <a:pt x="70" y="150"/>
                    <a:pt x="119" y="77"/>
                    <a:pt x="180" y="28"/>
                  </a:cubicBezTo>
                  <a:cubicBezTo>
                    <a:pt x="200" y="19"/>
                    <a:pt x="179"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563;p36">
              <a:extLst>
                <a:ext uri="{FF2B5EF4-FFF2-40B4-BE49-F238E27FC236}">
                  <a16:creationId xmlns:a16="http://schemas.microsoft.com/office/drawing/2014/main" id="{8B16058B-D24D-EAF6-35C1-F0D0FBB8728F}"/>
                </a:ext>
              </a:extLst>
            </p:cNvPr>
            <p:cNvSpPr/>
            <p:nvPr/>
          </p:nvSpPr>
          <p:spPr>
            <a:xfrm>
              <a:off x="7463456" y="3130770"/>
              <a:ext cx="10189" cy="12010"/>
            </a:xfrm>
            <a:custGeom>
              <a:avLst/>
              <a:gdLst/>
              <a:ahLst/>
              <a:cxnLst/>
              <a:rect l="l" t="t" r="r" b="b"/>
              <a:pathLst>
                <a:path w="207" h="244" extrusionOk="0">
                  <a:moveTo>
                    <a:pt x="182" y="12"/>
                  </a:moveTo>
                  <a:cubicBezTo>
                    <a:pt x="195" y="12"/>
                    <a:pt x="195" y="25"/>
                    <a:pt x="195" y="25"/>
                  </a:cubicBezTo>
                  <a:lnTo>
                    <a:pt x="195" y="36"/>
                  </a:lnTo>
                  <a:cubicBezTo>
                    <a:pt x="134" y="85"/>
                    <a:pt x="85" y="146"/>
                    <a:pt x="49" y="219"/>
                  </a:cubicBezTo>
                  <a:lnTo>
                    <a:pt x="25" y="219"/>
                  </a:lnTo>
                  <a:lnTo>
                    <a:pt x="25" y="207"/>
                  </a:lnTo>
                  <a:cubicBezTo>
                    <a:pt x="73" y="134"/>
                    <a:pt x="122" y="73"/>
                    <a:pt x="182" y="25"/>
                  </a:cubicBezTo>
                  <a:lnTo>
                    <a:pt x="182" y="12"/>
                  </a:lnTo>
                  <a:close/>
                  <a:moveTo>
                    <a:pt x="171" y="0"/>
                  </a:moveTo>
                  <a:cubicBezTo>
                    <a:pt x="109" y="61"/>
                    <a:pt x="49" y="122"/>
                    <a:pt x="12" y="195"/>
                  </a:cubicBezTo>
                  <a:cubicBezTo>
                    <a:pt x="0" y="219"/>
                    <a:pt x="12" y="231"/>
                    <a:pt x="25" y="231"/>
                  </a:cubicBezTo>
                  <a:cubicBezTo>
                    <a:pt x="25" y="244"/>
                    <a:pt x="36" y="244"/>
                    <a:pt x="36" y="244"/>
                  </a:cubicBezTo>
                  <a:lnTo>
                    <a:pt x="49" y="244"/>
                  </a:lnTo>
                  <a:cubicBezTo>
                    <a:pt x="49" y="231"/>
                    <a:pt x="61" y="231"/>
                    <a:pt x="61" y="231"/>
                  </a:cubicBezTo>
                  <a:cubicBezTo>
                    <a:pt x="98" y="158"/>
                    <a:pt x="146" y="98"/>
                    <a:pt x="207" y="49"/>
                  </a:cubicBezTo>
                  <a:lnTo>
                    <a:pt x="207" y="25"/>
                  </a:lnTo>
                  <a:cubicBezTo>
                    <a:pt x="207" y="12"/>
                    <a:pt x="195"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564;p36">
              <a:extLst>
                <a:ext uri="{FF2B5EF4-FFF2-40B4-BE49-F238E27FC236}">
                  <a16:creationId xmlns:a16="http://schemas.microsoft.com/office/drawing/2014/main" id="{EF7267EA-BA9A-0B22-BA23-2392E200B9AE}"/>
                </a:ext>
              </a:extLst>
            </p:cNvPr>
            <p:cNvSpPr/>
            <p:nvPr/>
          </p:nvSpPr>
          <p:spPr>
            <a:xfrm>
              <a:off x="7464195" y="3132395"/>
              <a:ext cx="13437" cy="15061"/>
            </a:xfrm>
            <a:custGeom>
              <a:avLst/>
              <a:gdLst/>
              <a:ahLst/>
              <a:cxnLst/>
              <a:rect l="l" t="t" r="r" b="b"/>
              <a:pathLst>
                <a:path w="273" h="306" extrusionOk="0">
                  <a:moveTo>
                    <a:pt x="237" y="0"/>
                  </a:moveTo>
                  <a:cubicBezTo>
                    <a:pt x="234" y="0"/>
                    <a:pt x="231" y="1"/>
                    <a:pt x="229" y="3"/>
                  </a:cubicBezTo>
                  <a:cubicBezTo>
                    <a:pt x="143" y="89"/>
                    <a:pt x="70" y="174"/>
                    <a:pt x="10" y="283"/>
                  </a:cubicBezTo>
                  <a:cubicBezTo>
                    <a:pt x="1" y="292"/>
                    <a:pt x="10" y="306"/>
                    <a:pt x="20" y="306"/>
                  </a:cubicBezTo>
                  <a:cubicBezTo>
                    <a:pt x="25" y="306"/>
                    <a:pt x="30" y="303"/>
                    <a:pt x="34" y="295"/>
                  </a:cubicBezTo>
                  <a:cubicBezTo>
                    <a:pt x="94" y="198"/>
                    <a:pt x="167" y="113"/>
                    <a:pt x="253" y="40"/>
                  </a:cubicBezTo>
                  <a:cubicBezTo>
                    <a:pt x="273" y="20"/>
                    <a:pt x="251"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565;p36">
              <a:extLst>
                <a:ext uri="{FF2B5EF4-FFF2-40B4-BE49-F238E27FC236}">
                  <a16:creationId xmlns:a16="http://schemas.microsoft.com/office/drawing/2014/main" id="{025B981A-D037-F7AE-EE28-F48055E6DA3F}"/>
                </a:ext>
              </a:extLst>
            </p:cNvPr>
            <p:cNvSpPr/>
            <p:nvPr/>
          </p:nvSpPr>
          <p:spPr>
            <a:xfrm>
              <a:off x="7463456" y="3132099"/>
              <a:ext cx="14421" cy="16046"/>
            </a:xfrm>
            <a:custGeom>
              <a:avLst/>
              <a:gdLst/>
              <a:ahLst/>
              <a:cxnLst/>
              <a:rect l="l" t="t" r="r" b="b"/>
              <a:pathLst>
                <a:path w="293" h="326" extrusionOk="0">
                  <a:moveTo>
                    <a:pt x="268" y="22"/>
                  </a:moveTo>
                  <a:lnTo>
                    <a:pt x="268" y="34"/>
                  </a:lnTo>
                  <a:cubicBezTo>
                    <a:pt x="182" y="107"/>
                    <a:pt x="109" y="204"/>
                    <a:pt x="49" y="301"/>
                  </a:cubicBezTo>
                  <a:lnTo>
                    <a:pt x="36" y="301"/>
                  </a:lnTo>
                  <a:cubicBezTo>
                    <a:pt x="25" y="301"/>
                    <a:pt x="25" y="301"/>
                    <a:pt x="25" y="289"/>
                  </a:cubicBezTo>
                  <a:cubicBezTo>
                    <a:pt x="85" y="192"/>
                    <a:pt x="171" y="95"/>
                    <a:pt x="255" y="22"/>
                  </a:cubicBezTo>
                  <a:close/>
                  <a:moveTo>
                    <a:pt x="262" y="1"/>
                  </a:moveTo>
                  <a:cubicBezTo>
                    <a:pt x="256" y="1"/>
                    <a:pt x="249" y="3"/>
                    <a:pt x="244" y="9"/>
                  </a:cubicBezTo>
                  <a:cubicBezTo>
                    <a:pt x="146" y="95"/>
                    <a:pt x="73" y="180"/>
                    <a:pt x="12" y="277"/>
                  </a:cubicBezTo>
                  <a:cubicBezTo>
                    <a:pt x="0" y="289"/>
                    <a:pt x="12" y="314"/>
                    <a:pt x="25" y="314"/>
                  </a:cubicBezTo>
                  <a:lnTo>
                    <a:pt x="36" y="325"/>
                  </a:lnTo>
                  <a:cubicBezTo>
                    <a:pt x="49" y="325"/>
                    <a:pt x="61" y="314"/>
                    <a:pt x="61" y="314"/>
                  </a:cubicBezTo>
                  <a:cubicBezTo>
                    <a:pt x="122" y="217"/>
                    <a:pt x="195" y="119"/>
                    <a:pt x="280" y="46"/>
                  </a:cubicBezTo>
                  <a:cubicBezTo>
                    <a:pt x="292" y="34"/>
                    <a:pt x="280" y="22"/>
                    <a:pt x="280" y="9"/>
                  </a:cubicBezTo>
                  <a:cubicBezTo>
                    <a:pt x="274" y="3"/>
                    <a:pt x="268"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566;p36">
              <a:extLst>
                <a:ext uri="{FF2B5EF4-FFF2-40B4-BE49-F238E27FC236}">
                  <a16:creationId xmlns:a16="http://schemas.microsoft.com/office/drawing/2014/main" id="{5374EE15-9078-0513-27F4-64A9AEC53C64}"/>
                </a:ext>
              </a:extLst>
            </p:cNvPr>
            <p:cNvSpPr/>
            <p:nvPr/>
          </p:nvSpPr>
          <p:spPr>
            <a:xfrm>
              <a:off x="7461733" y="3137464"/>
              <a:ext cx="15947" cy="18654"/>
            </a:xfrm>
            <a:custGeom>
              <a:avLst/>
              <a:gdLst/>
              <a:ahLst/>
              <a:cxnLst/>
              <a:rect l="l" t="t" r="r" b="b"/>
              <a:pathLst>
                <a:path w="324" h="379" extrusionOk="0">
                  <a:moveTo>
                    <a:pt x="303" y="0"/>
                  </a:moveTo>
                  <a:cubicBezTo>
                    <a:pt x="299" y="0"/>
                    <a:pt x="294" y="3"/>
                    <a:pt x="290" y="10"/>
                  </a:cubicBezTo>
                  <a:cubicBezTo>
                    <a:pt x="193" y="119"/>
                    <a:pt x="108" y="229"/>
                    <a:pt x="11" y="338"/>
                  </a:cubicBezTo>
                  <a:cubicBezTo>
                    <a:pt x="1" y="358"/>
                    <a:pt x="15" y="378"/>
                    <a:pt x="28" y="378"/>
                  </a:cubicBezTo>
                  <a:cubicBezTo>
                    <a:pt x="30" y="378"/>
                    <a:pt x="33" y="377"/>
                    <a:pt x="35" y="375"/>
                  </a:cubicBezTo>
                  <a:cubicBezTo>
                    <a:pt x="133" y="253"/>
                    <a:pt x="217" y="143"/>
                    <a:pt x="315" y="35"/>
                  </a:cubicBezTo>
                  <a:cubicBezTo>
                    <a:pt x="324" y="17"/>
                    <a:pt x="314"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567;p36">
              <a:extLst>
                <a:ext uri="{FF2B5EF4-FFF2-40B4-BE49-F238E27FC236}">
                  <a16:creationId xmlns:a16="http://schemas.microsoft.com/office/drawing/2014/main" id="{9CA80AF4-9EB2-5137-15F5-93CFC7D13D3E}"/>
                </a:ext>
              </a:extLst>
            </p:cNvPr>
            <p:cNvSpPr/>
            <p:nvPr/>
          </p:nvSpPr>
          <p:spPr>
            <a:xfrm>
              <a:off x="7461635" y="3136874"/>
              <a:ext cx="16243" cy="19639"/>
            </a:xfrm>
            <a:custGeom>
              <a:avLst/>
              <a:gdLst/>
              <a:ahLst/>
              <a:cxnLst/>
              <a:rect l="l" t="t" r="r" b="b"/>
              <a:pathLst>
                <a:path w="330" h="399" extrusionOk="0">
                  <a:moveTo>
                    <a:pt x="305" y="22"/>
                  </a:moveTo>
                  <a:cubicBezTo>
                    <a:pt x="305" y="22"/>
                    <a:pt x="317" y="34"/>
                    <a:pt x="305" y="34"/>
                  </a:cubicBezTo>
                  <a:lnTo>
                    <a:pt x="37" y="374"/>
                  </a:lnTo>
                  <a:cubicBezTo>
                    <a:pt x="37" y="374"/>
                    <a:pt x="32" y="380"/>
                    <a:pt x="28" y="380"/>
                  </a:cubicBezTo>
                  <a:cubicBezTo>
                    <a:pt x="26" y="380"/>
                    <a:pt x="25" y="379"/>
                    <a:pt x="25" y="374"/>
                  </a:cubicBezTo>
                  <a:cubicBezTo>
                    <a:pt x="25" y="374"/>
                    <a:pt x="13" y="363"/>
                    <a:pt x="25" y="363"/>
                  </a:cubicBezTo>
                  <a:lnTo>
                    <a:pt x="292" y="22"/>
                  </a:lnTo>
                  <a:close/>
                  <a:moveTo>
                    <a:pt x="299" y="1"/>
                  </a:moveTo>
                  <a:cubicBezTo>
                    <a:pt x="293" y="1"/>
                    <a:pt x="286" y="4"/>
                    <a:pt x="281" y="10"/>
                  </a:cubicBezTo>
                  <a:lnTo>
                    <a:pt x="13" y="350"/>
                  </a:lnTo>
                  <a:cubicBezTo>
                    <a:pt x="0" y="363"/>
                    <a:pt x="0" y="387"/>
                    <a:pt x="13" y="387"/>
                  </a:cubicBezTo>
                  <a:cubicBezTo>
                    <a:pt x="13" y="399"/>
                    <a:pt x="25" y="399"/>
                    <a:pt x="25" y="399"/>
                  </a:cubicBezTo>
                  <a:cubicBezTo>
                    <a:pt x="37" y="399"/>
                    <a:pt x="37" y="399"/>
                    <a:pt x="49" y="387"/>
                  </a:cubicBezTo>
                  <a:lnTo>
                    <a:pt x="317" y="47"/>
                  </a:lnTo>
                  <a:cubicBezTo>
                    <a:pt x="329" y="34"/>
                    <a:pt x="329" y="22"/>
                    <a:pt x="317" y="10"/>
                  </a:cubicBezTo>
                  <a:cubicBezTo>
                    <a:pt x="311" y="4"/>
                    <a:pt x="30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568;p36">
              <a:extLst>
                <a:ext uri="{FF2B5EF4-FFF2-40B4-BE49-F238E27FC236}">
                  <a16:creationId xmlns:a16="http://schemas.microsoft.com/office/drawing/2014/main" id="{25CB86AD-ACDD-7E27-FA16-E0ABA4711264}"/>
                </a:ext>
              </a:extLst>
            </p:cNvPr>
            <p:cNvSpPr/>
            <p:nvPr/>
          </p:nvSpPr>
          <p:spPr>
            <a:xfrm>
              <a:off x="7463013" y="3146423"/>
              <a:ext cx="14077" cy="17227"/>
            </a:xfrm>
            <a:custGeom>
              <a:avLst/>
              <a:gdLst/>
              <a:ahLst/>
              <a:cxnLst/>
              <a:rect l="l" t="t" r="r" b="b"/>
              <a:pathLst>
                <a:path w="286" h="350" extrusionOk="0">
                  <a:moveTo>
                    <a:pt x="265" y="0"/>
                  </a:moveTo>
                  <a:cubicBezTo>
                    <a:pt x="261" y="0"/>
                    <a:pt x="256" y="3"/>
                    <a:pt x="253" y="10"/>
                  </a:cubicBezTo>
                  <a:cubicBezTo>
                    <a:pt x="155" y="96"/>
                    <a:pt x="70" y="205"/>
                    <a:pt x="9" y="326"/>
                  </a:cubicBezTo>
                  <a:cubicBezTo>
                    <a:pt x="1" y="335"/>
                    <a:pt x="10" y="349"/>
                    <a:pt x="20" y="349"/>
                  </a:cubicBezTo>
                  <a:cubicBezTo>
                    <a:pt x="25" y="349"/>
                    <a:pt x="30" y="347"/>
                    <a:pt x="34" y="339"/>
                  </a:cubicBezTo>
                  <a:cubicBezTo>
                    <a:pt x="94" y="229"/>
                    <a:pt x="180" y="120"/>
                    <a:pt x="277" y="34"/>
                  </a:cubicBezTo>
                  <a:cubicBezTo>
                    <a:pt x="285" y="17"/>
                    <a:pt x="275" y="0"/>
                    <a:pt x="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569;p36">
              <a:extLst>
                <a:ext uri="{FF2B5EF4-FFF2-40B4-BE49-F238E27FC236}">
                  <a16:creationId xmlns:a16="http://schemas.microsoft.com/office/drawing/2014/main" id="{DB759874-A0F8-0AEC-9122-B5CA4B34D6D1}"/>
                </a:ext>
              </a:extLst>
            </p:cNvPr>
            <p:cNvSpPr/>
            <p:nvPr/>
          </p:nvSpPr>
          <p:spPr>
            <a:xfrm>
              <a:off x="7462816" y="3146029"/>
              <a:ext cx="14421" cy="18310"/>
            </a:xfrm>
            <a:custGeom>
              <a:avLst/>
              <a:gdLst/>
              <a:ahLst/>
              <a:cxnLst/>
              <a:rect l="l" t="t" r="r" b="b"/>
              <a:pathLst>
                <a:path w="293" h="372" extrusionOk="0">
                  <a:moveTo>
                    <a:pt x="268" y="18"/>
                  </a:moveTo>
                  <a:lnTo>
                    <a:pt x="268" y="31"/>
                  </a:lnTo>
                  <a:cubicBezTo>
                    <a:pt x="171" y="128"/>
                    <a:pt x="98" y="225"/>
                    <a:pt x="38" y="347"/>
                  </a:cubicBezTo>
                  <a:lnTo>
                    <a:pt x="25" y="347"/>
                  </a:lnTo>
                  <a:cubicBezTo>
                    <a:pt x="13" y="347"/>
                    <a:pt x="13" y="347"/>
                    <a:pt x="13" y="334"/>
                  </a:cubicBezTo>
                  <a:cubicBezTo>
                    <a:pt x="86" y="213"/>
                    <a:pt x="159" y="115"/>
                    <a:pt x="257" y="18"/>
                  </a:cubicBezTo>
                  <a:close/>
                  <a:moveTo>
                    <a:pt x="260" y="1"/>
                  </a:moveTo>
                  <a:cubicBezTo>
                    <a:pt x="255" y="1"/>
                    <a:pt x="252" y="6"/>
                    <a:pt x="244" y="6"/>
                  </a:cubicBezTo>
                  <a:cubicBezTo>
                    <a:pt x="147" y="104"/>
                    <a:pt x="62" y="213"/>
                    <a:pt x="1" y="323"/>
                  </a:cubicBezTo>
                  <a:lnTo>
                    <a:pt x="1" y="347"/>
                  </a:lnTo>
                  <a:cubicBezTo>
                    <a:pt x="1" y="347"/>
                    <a:pt x="1" y="359"/>
                    <a:pt x="13" y="359"/>
                  </a:cubicBezTo>
                  <a:lnTo>
                    <a:pt x="25" y="371"/>
                  </a:lnTo>
                  <a:lnTo>
                    <a:pt x="25" y="359"/>
                  </a:lnTo>
                  <a:cubicBezTo>
                    <a:pt x="38" y="359"/>
                    <a:pt x="49" y="359"/>
                    <a:pt x="49" y="347"/>
                  </a:cubicBezTo>
                  <a:cubicBezTo>
                    <a:pt x="111" y="237"/>
                    <a:pt x="195" y="140"/>
                    <a:pt x="281" y="42"/>
                  </a:cubicBezTo>
                  <a:cubicBezTo>
                    <a:pt x="293" y="42"/>
                    <a:pt x="293" y="31"/>
                    <a:pt x="293" y="18"/>
                  </a:cubicBezTo>
                  <a:cubicBezTo>
                    <a:pt x="293" y="18"/>
                    <a:pt x="281" y="6"/>
                    <a:pt x="268" y="6"/>
                  </a:cubicBezTo>
                  <a:cubicBezTo>
                    <a:pt x="264" y="2"/>
                    <a:pt x="262"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2570;p36">
              <a:extLst>
                <a:ext uri="{FF2B5EF4-FFF2-40B4-BE49-F238E27FC236}">
                  <a16:creationId xmlns:a16="http://schemas.microsoft.com/office/drawing/2014/main" id="{D66FD28F-47E2-7CA4-EA6E-BC83969871A7}"/>
                </a:ext>
              </a:extLst>
            </p:cNvPr>
            <p:cNvSpPr/>
            <p:nvPr/>
          </p:nvSpPr>
          <p:spPr>
            <a:xfrm>
              <a:off x="7461783" y="3153609"/>
              <a:ext cx="14717" cy="18113"/>
            </a:xfrm>
            <a:custGeom>
              <a:avLst/>
              <a:gdLst/>
              <a:ahLst/>
              <a:cxnLst/>
              <a:rect l="l" t="t" r="r" b="b"/>
              <a:pathLst>
                <a:path w="299" h="368" extrusionOk="0">
                  <a:moveTo>
                    <a:pt x="274" y="0"/>
                  </a:moveTo>
                  <a:cubicBezTo>
                    <a:pt x="268" y="0"/>
                    <a:pt x="260" y="3"/>
                    <a:pt x="253" y="10"/>
                  </a:cubicBezTo>
                  <a:cubicBezTo>
                    <a:pt x="168" y="107"/>
                    <a:pt x="83" y="217"/>
                    <a:pt x="10" y="339"/>
                  </a:cubicBezTo>
                  <a:cubicBezTo>
                    <a:pt x="1" y="357"/>
                    <a:pt x="11" y="368"/>
                    <a:pt x="23" y="368"/>
                  </a:cubicBezTo>
                  <a:cubicBezTo>
                    <a:pt x="27" y="368"/>
                    <a:pt x="31" y="366"/>
                    <a:pt x="34" y="363"/>
                  </a:cubicBezTo>
                  <a:cubicBezTo>
                    <a:pt x="107" y="242"/>
                    <a:pt x="192" y="132"/>
                    <a:pt x="289" y="34"/>
                  </a:cubicBezTo>
                  <a:cubicBezTo>
                    <a:pt x="298" y="17"/>
                    <a:pt x="289"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571;p36">
              <a:extLst>
                <a:ext uri="{FF2B5EF4-FFF2-40B4-BE49-F238E27FC236}">
                  <a16:creationId xmlns:a16="http://schemas.microsoft.com/office/drawing/2014/main" id="{0FDC0C38-172F-8F00-BBDA-43DB0AFA6F90}"/>
                </a:ext>
              </a:extLst>
            </p:cNvPr>
            <p:cNvSpPr/>
            <p:nvPr/>
          </p:nvSpPr>
          <p:spPr>
            <a:xfrm>
              <a:off x="7461635" y="3153019"/>
              <a:ext cx="15012" cy="19048"/>
            </a:xfrm>
            <a:custGeom>
              <a:avLst/>
              <a:gdLst/>
              <a:ahLst/>
              <a:cxnLst/>
              <a:rect l="l" t="t" r="r" b="b"/>
              <a:pathLst>
                <a:path w="305" h="387" extrusionOk="0">
                  <a:moveTo>
                    <a:pt x="281" y="22"/>
                  </a:moveTo>
                  <a:lnTo>
                    <a:pt x="281" y="35"/>
                  </a:lnTo>
                  <a:cubicBezTo>
                    <a:pt x="183" y="144"/>
                    <a:pt x="110" y="254"/>
                    <a:pt x="37" y="363"/>
                  </a:cubicBezTo>
                  <a:lnTo>
                    <a:pt x="25" y="375"/>
                  </a:lnTo>
                  <a:lnTo>
                    <a:pt x="13" y="363"/>
                  </a:lnTo>
                  <a:cubicBezTo>
                    <a:pt x="86" y="241"/>
                    <a:pt x="171" y="132"/>
                    <a:pt x="268" y="22"/>
                  </a:cubicBezTo>
                  <a:close/>
                  <a:moveTo>
                    <a:pt x="274" y="1"/>
                  </a:moveTo>
                  <a:cubicBezTo>
                    <a:pt x="268" y="1"/>
                    <a:pt x="262" y="4"/>
                    <a:pt x="256" y="10"/>
                  </a:cubicBezTo>
                  <a:cubicBezTo>
                    <a:pt x="159" y="119"/>
                    <a:pt x="73" y="229"/>
                    <a:pt x="0" y="351"/>
                  </a:cubicBezTo>
                  <a:lnTo>
                    <a:pt x="0" y="375"/>
                  </a:lnTo>
                  <a:lnTo>
                    <a:pt x="13" y="387"/>
                  </a:lnTo>
                  <a:lnTo>
                    <a:pt x="25" y="387"/>
                  </a:lnTo>
                  <a:cubicBezTo>
                    <a:pt x="37" y="387"/>
                    <a:pt x="49" y="387"/>
                    <a:pt x="49" y="375"/>
                  </a:cubicBezTo>
                  <a:cubicBezTo>
                    <a:pt x="122" y="254"/>
                    <a:pt x="195" y="144"/>
                    <a:pt x="292" y="46"/>
                  </a:cubicBezTo>
                  <a:cubicBezTo>
                    <a:pt x="305" y="35"/>
                    <a:pt x="305" y="22"/>
                    <a:pt x="292" y="10"/>
                  </a:cubicBezTo>
                  <a:cubicBezTo>
                    <a:pt x="286" y="4"/>
                    <a:pt x="280" y="1"/>
                    <a:pt x="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572;p36">
              <a:extLst>
                <a:ext uri="{FF2B5EF4-FFF2-40B4-BE49-F238E27FC236}">
                  <a16:creationId xmlns:a16="http://schemas.microsoft.com/office/drawing/2014/main" id="{9D954514-4497-9687-3995-D4B0AD52032E}"/>
                </a:ext>
              </a:extLst>
            </p:cNvPr>
            <p:cNvSpPr/>
            <p:nvPr/>
          </p:nvSpPr>
          <p:spPr>
            <a:xfrm>
              <a:off x="7460454" y="3159565"/>
              <a:ext cx="16636" cy="20968"/>
            </a:xfrm>
            <a:custGeom>
              <a:avLst/>
              <a:gdLst/>
              <a:ahLst/>
              <a:cxnLst/>
              <a:rect l="l" t="t" r="r" b="b"/>
              <a:pathLst>
                <a:path w="338" h="426" extrusionOk="0">
                  <a:moveTo>
                    <a:pt x="317" y="1"/>
                  </a:moveTo>
                  <a:cubicBezTo>
                    <a:pt x="313" y="1"/>
                    <a:pt x="308" y="4"/>
                    <a:pt x="305" y="11"/>
                  </a:cubicBezTo>
                  <a:cubicBezTo>
                    <a:pt x="243" y="84"/>
                    <a:pt x="170" y="157"/>
                    <a:pt x="110" y="230"/>
                  </a:cubicBezTo>
                  <a:cubicBezTo>
                    <a:pt x="73" y="278"/>
                    <a:pt x="13" y="340"/>
                    <a:pt x="0" y="400"/>
                  </a:cubicBezTo>
                  <a:cubicBezTo>
                    <a:pt x="0" y="415"/>
                    <a:pt x="9" y="426"/>
                    <a:pt x="20" y="426"/>
                  </a:cubicBezTo>
                  <a:cubicBezTo>
                    <a:pt x="26" y="426"/>
                    <a:pt x="32" y="422"/>
                    <a:pt x="37" y="413"/>
                  </a:cubicBezTo>
                  <a:cubicBezTo>
                    <a:pt x="49" y="340"/>
                    <a:pt x="134" y="267"/>
                    <a:pt x="183" y="205"/>
                  </a:cubicBezTo>
                  <a:cubicBezTo>
                    <a:pt x="232" y="145"/>
                    <a:pt x="280" y="96"/>
                    <a:pt x="329" y="35"/>
                  </a:cubicBezTo>
                  <a:cubicBezTo>
                    <a:pt x="337" y="18"/>
                    <a:pt x="327"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573;p36">
              <a:extLst>
                <a:ext uri="{FF2B5EF4-FFF2-40B4-BE49-F238E27FC236}">
                  <a16:creationId xmlns:a16="http://schemas.microsoft.com/office/drawing/2014/main" id="{65924A64-2C7B-1C0C-56AB-5157E1232386}"/>
                </a:ext>
              </a:extLst>
            </p:cNvPr>
            <p:cNvSpPr/>
            <p:nvPr/>
          </p:nvSpPr>
          <p:spPr>
            <a:xfrm>
              <a:off x="7459863" y="3159024"/>
              <a:ext cx="18015" cy="22051"/>
            </a:xfrm>
            <a:custGeom>
              <a:avLst/>
              <a:gdLst/>
              <a:ahLst/>
              <a:cxnLst/>
              <a:rect l="l" t="t" r="r" b="b"/>
              <a:pathLst>
                <a:path w="366" h="448" extrusionOk="0">
                  <a:moveTo>
                    <a:pt x="341" y="22"/>
                  </a:moveTo>
                  <a:lnTo>
                    <a:pt x="341" y="34"/>
                  </a:lnTo>
                  <a:cubicBezTo>
                    <a:pt x="280" y="107"/>
                    <a:pt x="231" y="156"/>
                    <a:pt x="182" y="216"/>
                  </a:cubicBezTo>
                  <a:lnTo>
                    <a:pt x="146" y="253"/>
                  </a:lnTo>
                  <a:cubicBezTo>
                    <a:pt x="98" y="302"/>
                    <a:pt x="49" y="362"/>
                    <a:pt x="36" y="424"/>
                  </a:cubicBezTo>
                  <a:lnTo>
                    <a:pt x="36" y="435"/>
                  </a:lnTo>
                  <a:cubicBezTo>
                    <a:pt x="36" y="435"/>
                    <a:pt x="25" y="435"/>
                    <a:pt x="25" y="424"/>
                  </a:cubicBezTo>
                  <a:cubicBezTo>
                    <a:pt x="25" y="362"/>
                    <a:pt x="73" y="314"/>
                    <a:pt x="109" y="278"/>
                  </a:cubicBezTo>
                  <a:cubicBezTo>
                    <a:pt x="109" y="265"/>
                    <a:pt x="122" y="253"/>
                    <a:pt x="134" y="241"/>
                  </a:cubicBezTo>
                  <a:cubicBezTo>
                    <a:pt x="195" y="180"/>
                    <a:pt x="255" y="107"/>
                    <a:pt x="328" y="22"/>
                  </a:cubicBezTo>
                  <a:close/>
                  <a:moveTo>
                    <a:pt x="330" y="1"/>
                  </a:moveTo>
                  <a:cubicBezTo>
                    <a:pt x="323" y="1"/>
                    <a:pt x="317" y="4"/>
                    <a:pt x="317" y="10"/>
                  </a:cubicBezTo>
                  <a:cubicBezTo>
                    <a:pt x="244" y="95"/>
                    <a:pt x="182" y="168"/>
                    <a:pt x="122" y="229"/>
                  </a:cubicBezTo>
                  <a:cubicBezTo>
                    <a:pt x="109" y="241"/>
                    <a:pt x="98" y="253"/>
                    <a:pt x="98" y="265"/>
                  </a:cubicBezTo>
                  <a:cubicBezTo>
                    <a:pt x="49" y="314"/>
                    <a:pt x="12" y="362"/>
                    <a:pt x="0" y="411"/>
                  </a:cubicBezTo>
                  <a:cubicBezTo>
                    <a:pt x="0" y="424"/>
                    <a:pt x="0" y="435"/>
                    <a:pt x="12" y="448"/>
                  </a:cubicBezTo>
                  <a:lnTo>
                    <a:pt x="36" y="448"/>
                  </a:lnTo>
                  <a:cubicBezTo>
                    <a:pt x="49" y="448"/>
                    <a:pt x="49" y="435"/>
                    <a:pt x="49" y="424"/>
                  </a:cubicBezTo>
                  <a:cubicBezTo>
                    <a:pt x="61" y="375"/>
                    <a:pt x="109" y="314"/>
                    <a:pt x="158" y="265"/>
                  </a:cubicBezTo>
                  <a:lnTo>
                    <a:pt x="195" y="229"/>
                  </a:lnTo>
                  <a:cubicBezTo>
                    <a:pt x="244" y="168"/>
                    <a:pt x="292" y="107"/>
                    <a:pt x="353" y="46"/>
                  </a:cubicBezTo>
                  <a:cubicBezTo>
                    <a:pt x="365" y="34"/>
                    <a:pt x="353" y="22"/>
                    <a:pt x="353" y="10"/>
                  </a:cubicBezTo>
                  <a:cubicBezTo>
                    <a:pt x="347" y="4"/>
                    <a:pt x="338"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574;p36">
              <a:extLst>
                <a:ext uri="{FF2B5EF4-FFF2-40B4-BE49-F238E27FC236}">
                  <a16:creationId xmlns:a16="http://schemas.microsoft.com/office/drawing/2014/main" id="{E7D8C5D3-51C7-26C6-CD49-858E109888B7}"/>
                </a:ext>
              </a:extLst>
            </p:cNvPr>
            <p:cNvSpPr/>
            <p:nvPr/>
          </p:nvSpPr>
          <p:spPr>
            <a:xfrm>
              <a:off x="7463604" y="3162568"/>
              <a:ext cx="15111" cy="18753"/>
            </a:xfrm>
            <a:custGeom>
              <a:avLst/>
              <a:gdLst/>
              <a:ahLst/>
              <a:cxnLst/>
              <a:rect l="l" t="t" r="r" b="b"/>
              <a:pathLst>
                <a:path w="307" h="381" extrusionOk="0">
                  <a:moveTo>
                    <a:pt x="285" y="1"/>
                  </a:moveTo>
                  <a:cubicBezTo>
                    <a:pt x="279" y="1"/>
                    <a:pt x="272" y="4"/>
                    <a:pt x="265" y="11"/>
                  </a:cubicBezTo>
                  <a:cubicBezTo>
                    <a:pt x="168" y="120"/>
                    <a:pt x="82" y="230"/>
                    <a:pt x="9" y="352"/>
                  </a:cubicBezTo>
                  <a:cubicBezTo>
                    <a:pt x="0" y="369"/>
                    <a:pt x="11" y="380"/>
                    <a:pt x="22" y="380"/>
                  </a:cubicBezTo>
                  <a:cubicBezTo>
                    <a:pt x="26" y="380"/>
                    <a:pt x="30" y="379"/>
                    <a:pt x="33" y="376"/>
                  </a:cubicBezTo>
                  <a:cubicBezTo>
                    <a:pt x="106" y="254"/>
                    <a:pt x="192" y="133"/>
                    <a:pt x="289" y="35"/>
                  </a:cubicBezTo>
                  <a:cubicBezTo>
                    <a:pt x="306" y="18"/>
                    <a:pt x="299"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575;p36">
              <a:extLst>
                <a:ext uri="{FF2B5EF4-FFF2-40B4-BE49-F238E27FC236}">
                  <a16:creationId xmlns:a16="http://schemas.microsoft.com/office/drawing/2014/main" id="{55AB5D51-885C-409C-4BFD-39EAE979179F}"/>
                </a:ext>
              </a:extLst>
            </p:cNvPr>
            <p:cNvSpPr/>
            <p:nvPr/>
          </p:nvSpPr>
          <p:spPr>
            <a:xfrm>
              <a:off x="7462816" y="3162026"/>
              <a:ext cx="16243" cy="19639"/>
            </a:xfrm>
            <a:custGeom>
              <a:avLst/>
              <a:gdLst/>
              <a:ahLst/>
              <a:cxnLst/>
              <a:rect l="l" t="t" r="r" b="b"/>
              <a:pathLst>
                <a:path w="330" h="399" extrusionOk="0">
                  <a:moveTo>
                    <a:pt x="305" y="22"/>
                  </a:moveTo>
                  <a:lnTo>
                    <a:pt x="305" y="34"/>
                  </a:lnTo>
                  <a:cubicBezTo>
                    <a:pt x="208" y="144"/>
                    <a:pt x="122" y="253"/>
                    <a:pt x="49" y="374"/>
                  </a:cubicBezTo>
                  <a:lnTo>
                    <a:pt x="38" y="387"/>
                  </a:lnTo>
                  <a:cubicBezTo>
                    <a:pt x="25" y="387"/>
                    <a:pt x="25" y="374"/>
                    <a:pt x="25" y="374"/>
                  </a:cubicBezTo>
                  <a:cubicBezTo>
                    <a:pt x="98" y="253"/>
                    <a:pt x="195" y="131"/>
                    <a:pt x="293" y="22"/>
                  </a:cubicBezTo>
                  <a:close/>
                  <a:moveTo>
                    <a:pt x="299" y="1"/>
                  </a:moveTo>
                  <a:cubicBezTo>
                    <a:pt x="293" y="1"/>
                    <a:pt x="287" y="4"/>
                    <a:pt x="281" y="9"/>
                  </a:cubicBezTo>
                  <a:cubicBezTo>
                    <a:pt x="184" y="119"/>
                    <a:pt x="86" y="241"/>
                    <a:pt x="13" y="363"/>
                  </a:cubicBezTo>
                  <a:cubicBezTo>
                    <a:pt x="1" y="374"/>
                    <a:pt x="13" y="387"/>
                    <a:pt x="25" y="399"/>
                  </a:cubicBezTo>
                  <a:lnTo>
                    <a:pt x="38" y="399"/>
                  </a:lnTo>
                  <a:cubicBezTo>
                    <a:pt x="49" y="399"/>
                    <a:pt x="49" y="399"/>
                    <a:pt x="62" y="387"/>
                  </a:cubicBezTo>
                  <a:cubicBezTo>
                    <a:pt x="135" y="265"/>
                    <a:pt x="220" y="155"/>
                    <a:pt x="317" y="46"/>
                  </a:cubicBezTo>
                  <a:cubicBezTo>
                    <a:pt x="330" y="34"/>
                    <a:pt x="330" y="22"/>
                    <a:pt x="317" y="9"/>
                  </a:cubicBezTo>
                  <a:cubicBezTo>
                    <a:pt x="311" y="4"/>
                    <a:pt x="305"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576;p36">
              <a:extLst>
                <a:ext uri="{FF2B5EF4-FFF2-40B4-BE49-F238E27FC236}">
                  <a16:creationId xmlns:a16="http://schemas.microsoft.com/office/drawing/2014/main" id="{2ADDA8D2-E5AF-4B90-BA9E-226751F16C45}"/>
                </a:ext>
              </a:extLst>
            </p:cNvPr>
            <p:cNvSpPr/>
            <p:nvPr/>
          </p:nvSpPr>
          <p:spPr>
            <a:xfrm>
              <a:off x="7462964" y="3170345"/>
              <a:ext cx="15307" cy="16292"/>
            </a:xfrm>
            <a:custGeom>
              <a:avLst/>
              <a:gdLst/>
              <a:ahLst/>
              <a:cxnLst/>
              <a:rect l="l" t="t" r="r" b="b"/>
              <a:pathLst>
                <a:path w="311" h="331" extrusionOk="0">
                  <a:moveTo>
                    <a:pt x="290" y="1"/>
                  </a:moveTo>
                  <a:cubicBezTo>
                    <a:pt x="286" y="1"/>
                    <a:pt x="281" y="3"/>
                    <a:pt x="278" y="11"/>
                  </a:cubicBezTo>
                  <a:cubicBezTo>
                    <a:pt x="192" y="108"/>
                    <a:pt x="108" y="205"/>
                    <a:pt x="10" y="291"/>
                  </a:cubicBezTo>
                  <a:cubicBezTo>
                    <a:pt x="0" y="311"/>
                    <a:pt x="14" y="330"/>
                    <a:pt x="33" y="330"/>
                  </a:cubicBezTo>
                  <a:cubicBezTo>
                    <a:pt x="37" y="330"/>
                    <a:pt x="42" y="329"/>
                    <a:pt x="46" y="327"/>
                  </a:cubicBezTo>
                  <a:lnTo>
                    <a:pt x="302" y="35"/>
                  </a:lnTo>
                  <a:cubicBezTo>
                    <a:pt x="310" y="18"/>
                    <a:pt x="301" y="1"/>
                    <a:pt x="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577;p36">
              <a:extLst>
                <a:ext uri="{FF2B5EF4-FFF2-40B4-BE49-F238E27FC236}">
                  <a16:creationId xmlns:a16="http://schemas.microsoft.com/office/drawing/2014/main" id="{A1ABF16B-42A8-BDD7-E018-B7CDDB2E563D}"/>
                </a:ext>
              </a:extLst>
            </p:cNvPr>
            <p:cNvSpPr/>
            <p:nvPr/>
          </p:nvSpPr>
          <p:spPr>
            <a:xfrm>
              <a:off x="7462816" y="3169803"/>
              <a:ext cx="16243" cy="17276"/>
            </a:xfrm>
            <a:custGeom>
              <a:avLst/>
              <a:gdLst/>
              <a:ahLst/>
              <a:cxnLst/>
              <a:rect l="l" t="t" r="r" b="b"/>
              <a:pathLst>
                <a:path w="330" h="351" extrusionOk="0">
                  <a:moveTo>
                    <a:pt x="293" y="22"/>
                  </a:moveTo>
                  <a:cubicBezTo>
                    <a:pt x="305" y="22"/>
                    <a:pt x="305" y="34"/>
                    <a:pt x="305" y="34"/>
                  </a:cubicBezTo>
                  <a:lnTo>
                    <a:pt x="38" y="326"/>
                  </a:lnTo>
                  <a:lnTo>
                    <a:pt x="25" y="326"/>
                  </a:lnTo>
                  <a:lnTo>
                    <a:pt x="25" y="313"/>
                  </a:lnTo>
                  <a:lnTo>
                    <a:pt x="293" y="22"/>
                  </a:lnTo>
                  <a:close/>
                  <a:moveTo>
                    <a:pt x="291" y="0"/>
                  </a:moveTo>
                  <a:cubicBezTo>
                    <a:pt x="284" y="0"/>
                    <a:pt x="275" y="4"/>
                    <a:pt x="268" y="10"/>
                  </a:cubicBezTo>
                  <a:lnTo>
                    <a:pt x="13" y="302"/>
                  </a:lnTo>
                  <a:cubicBezTo>
                    <a:pt x="1" y="313"/>
                    <a:pt x="1" y="326"/>
                    <a:pt x="13" y="338"/>
                  </a:cubicBezTo>
                  <a:cubicBezTo>
                    <a:pt x="13" y="350"/>
                    <a:pt x="25" y="350"/>
                    <a:pt x="38" y="350"/>
                  </a:cubicBezTo>
                  <a:cubicBezTo>
                    <a:pt x="38" y="350"/>
                    <a:pt x="49" y="350"/>
                    <a:pt x="49" y="338"/>
                  </a:cubicBezTo>
                  <a:lnTo>
                    <a:pt x="317" y="46"/>
                  </a:lnTo>
                  <a:cubicBezTo>
                    <a:pt x="330" y="34"/>
                    <a:pt x="317" y="22"/>
                    <a:pt x="305" y="10"/>
                  </a:cubicBezTo>
                  <a:cubicBezTo>
                    <a:pt x="305" y="4"/>
                    <a:pt x="299" y="0"/>
                    <a:pt x="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578;p36">
              <a:extLst>
                <a:ext uri="{FF2B5EF4-FFF2-40B4-BE49-F238E27FC236}">
                  <a16:creationId xmlns:a16="http://schemas.microsoft.com/office/drawing/2014/main" id="{FFDBB447-5E79-FB8A-5ED2-4077AE55C848}"/>
                </a:ext>
              </a:extLst>
            </p:cNvPr>
            <p:cNvSpPr/>
            <p:nvPr/>
          </p:nvSpPr>
          <p:spPr>
            <a:xfrm>
              <a:off x="7447065" y="3072639"/>
              <a:ext cx="49958" cy="59753"/>
            </a:xfrm>
            <a:custGeom>
              <a:avLst/>
              <a:gdLst/>
              <a:ahLst/>
              <a:cxnLst/>
              <a:rect l="l" t="t" r="r" b="b"/>
              <a:pathLst>
                <a:path w="1015" h="1214" extrusionOk="0">
                  <a:moveTo>
                    <a:pt x="512" y="94"/>
                  </a:moveTo>
                  <a:cubicBezTo>
                    <a:pt x="646" y="94"/>
                    <a:pt x="773" y="173"/>
                    <a:pt x="831" y="342"/>
                  </a:cubicBezTo>
                  <a:cubicBezTo>
                    <a:pt x="904" y="525"/>
                    <a:pt x="904" y="779"/>
                    <a:pt x="795" y="950"/>
                  </a:cubicBezTo>
                  <a:cubicBezTo>
                    <a:pt x="727" y="1053"/>
                    <a:pt x="616" y="1134"/>
                    <a:pt x="482" y="1134"/>
                  </a:cubicBezTo>
                  <a:cubicBezTo>
                    <a:pt x="473" y="1134"/>
                    <a:pt x="464" y="1133"/>
                    <a:pt x="455" y="1133"/>
                  </a:cubicBezTo>
                  <a:cubicBezTo>
                    <a:pt x="309" y="1108"/>
                    <a:pt x="223" y="974"/>
                    <a:pt x="175" y="841"/>
                  </a:cubicBezTo>
                  <a:cubicBezTo>
                    <a:pt x="103" y="644"/>
                    <a:pt x="118" y="412"/>
                    <a:pt x="222" y="227"/>
                  </a:cubicBezTo>
                  <a:lnTo>
                    <a:pt x="222" y="227"/>
                  </a:lnTo>
                  <a:cubicBezTo>
                    <a:pt x="304" y="140"/>
                    <a:pt x="410" y="94"/>
                    <a:pt x="512" y="94"/>
                  </a:cubicBezTo>
                  <a:close/>
                  <a:moveTo>
                    <a:pt x="495" y="0"/>
                  </a:moveTo>
                  <a:cubicBezTo>
                    <a:pt x="354" y="0"/>
                    <a:pt x="216" y="72"/>
                    <a:pt x="146" y="217"/>
                  </a:cubicBezTo>
                  <a:lnTo>
                    <a:pt x="146" y="217"/>
                  </a:lnTo>
                  <a:cubicBezTo>
                    <a:pt x="0" y="449"/>
                    <a:pt x="30" y="786"/>
                    <a:pt x="163" y="1011"/>
                  </a:cubicBezTo>
                  <a:cubicBezTo>
                    <a:pt x="247" y="1147"/>
                    <a:pt x="376" y="1214"/>
                    <a:pt x="506" y="1214"/>
                  </a:cubicBezTo>
                  <a:cubicBezTo>
                    <a:pt x="620" y="1214"/>
                    <a:pt x="734" y="1162"/>
                    <a:pt x="820" y="1060"/>
                  </a:cubicBezTo>
                  <a:cubicBezTo>
                    <a:pt x="1014" y="828"/>
                    <a:pt x="1014" y="379"/>
                    <a:pt x="820" y="147"/>
                  </a:cubicBezTo>
                  <a:cubicBezTo>
                    <a:pt x="733" y="50"/>
                    <a:pt x="613"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579;p36">
              <a:extLst>
                <a:ext uri="{FF2B5EF4-FFF2-40B4-BE49-F238E27FC236}">
                  <a16:creationId xmlns:a16="http://schemas.microsoft.com/office/drawing/2014/main" id="{80895778-AB62-CFD6-51C0-55FA2B42616D}"/>
                </a:ext>
              </a:extLst>
            </p:cNvPr>
            <p:cNvSpPr/>
            <p:nvPr/>
          </p:nvSpPr>
          <p:spPr>
            <a:xfrm>
              <a:off x="7446672" y="3072393"/>
              <a:ext cx="50943" cy="60196"/>
            </a:xfrm>
            <a:custGeom>
              <a:avLst/>
              <a:gdLst/>
              <a:ahLst/>
              <a:cxnLst/>
              <a:rect l="l" t="t" r="r" b="b"/>
              <a:pathLst>
                <a:path w="1035" h="1223" extrusionOk="0">
                  <a:moveTo>
                    <a:pt x="271" y="110"/>
                  </a:moveTo>
                  <a:cubicBezTo>
                    <a:pt x="275" y="110"/>
                    <a:pt x="280" y="116"/>
                    <a:pt x="280" y="116"/>
                  </a:cubicBezTo>
                  <a:cubicBezTo>
                    <a:pt x="293" y="116"/>
                    <a:pt x="293" y="128"/>
                    <a:pt x="280" y="140"/>
                  </a:cubicBezTo>
                  <a:cubicBezTo>
                    <a:pt x="268" y="165"/>
                    <a:pt x="244" y="189"/>
                    <a:pt x="231" y="213"/>
                  </a:cubicBezTo>
                  <a:lnTo>
                    <a:pt x="183" y="262"/>
                  </a:lnTo>
                  <a:cubicBezTo>
                    <a:pt x="171" y="274"/>
                    <a:pt x="171" y="274"/>
                    <a:pt x="158" y="274"/>
                  </a:cubicBezTo>
                  <a:cubicBezTo>
                    <a:pt x="158" y="262"/>
                    <a:pt x="147" y="262"/>
                    <a:pt x="147" y="249"/>
                  </a:cubicBezTo>
                  <a:cubicBezTo>
                    <a:pt x="183" y="201"/>
                    <a:pt x="220" y="152"/>
                    <a:pt x="268" y="116"/>
                  </a:cubicBezTo>
                  <a:cubicBezTo>
                    <a:pt x="268" y="112"/>
                    <a:pt x="270" y="110"/>
                    <a:pt x="271" y="110"/>
                  </a:cubicBezTo>
                  <a:close/>
                  <a:moveTo>
                    <a:pt x="514" y="110"/>
                  </a:moveTo>
                  <a:cubicBezTo>
                    <a:pt x="534" y="110"/>
                    <a:pt x="553" y="112"/>
                    <a:pt x="572" y="116"/>
                  </a:cubicBezTo>
                  <a:cubicBezTo>
                    <a:pt x="694" y="128"/>
                    <a:pt x="791" y="213"/>
                    <a:pt x="839" y="347"/>
                  </a:cubicBezTo>
                  <a:cubicBezTo>
                    <a:pt x="901" y="517"/>
                    <a:pt x="901" y="773"/>
                    <a:pt x="791" y="955"/>
                  </a:cubicBezTo>
                  <a:cubicBezTo>
                    <a:pt x="724" y="1066"/>
                    <a:pt x="607" y="1127"/>
                    <a:pt x="495" y="1127"/>
                  </a:cubicBezTo>
                  <a:cubicBezTo>
                    <a:pt x="484" y="1127"/>
                    <a:pt x="473" y="1126"/>
                    <a:pt x="463" y="1125"/>
                  </a:cubicBezTo>
                  <a:cubicBezTo>
                    <a:pt x="341" y="1113"/>
                    <a:pt x="256" y="1016"/>
                    <a:pt x="195" y="833"/>
                  </a:cubicBezTo>
                  <a:cubicBezTo>
                    <a:pt x="110" y="627"/>
                    <a:pt x="134" y="395"/>
                    <a:pt x="244" y="225"/>
                  </a:cubicBezTo>
                  <a:cubicBezTo>
                    <a:pt x="324" y="155"/>
                    <a:pt x="421" y="110"/>
                    <a:pt x="514" y="110"/>
                  </a:cubicBezTo>
                  <a:close/>
                  <a:moveTo>
                    <a:pt x="503" y="13"/>
                  </a:moveTo>
                  <a:cubicBezTo>
                    <a:pt x="626" y="13"/>
                    <a:pt x="743" y="71"/>
                    <a:pt x="815" y="165"/>
                  </a:cubicBezTo>
                  <a:cubicBezTo>
                    <a:pt x="1010" y="384"/>
                    <a:pt x="1010" y="833"/>
                    <a:pt x="815" y="1052"/>
                  </a:cubicBezTo>
                  <a:cubicBezTo>
                    <a:pt x="737" y="1153"/>
                    <a:pt x="629" y="1212"/>
                    <a:pt x="507" y="1212"/>
                  </a:cubicBezTo>
                  <a:cubicBezTo>
                    <a:pt x="497" y="1212"/>
                    <a:pt x="486" y="1212"/>
                    <a:pt x="475" y="1211"/>
                  </a:cubicBezTo>
                  <a:cubicBezTo>
                    <a:pt x="353" y="1198"/>
                    <a:pt x="244" y="1125"/>
                    <a:pt x="183" y="1016"/>
                  </a:cubicBezTo>
                  <a:cubicBezTo>
                    <a:pt x="49" y="809"/>
                    <a:pt x="25" y="493"/>
                    <a:pt x="134" y="274"/>
                  </a:cubicBezTo>
                  <a:cubicBezTo>
                    <a:pt x="147" y="274"/>
                    <a:pt x="147" y="286"/>
                    <a:pt x="147" y="286"/>
                  </a:cubicBezTo>
                  <a:cubicBezTo>
                    <a:pt x="155" y="290"/>
                    <a:pt x="162" y="292"/>
                    <a:pt x="167" y="292"/>
                  </a:cubicBezTo>
                  <a:cubicBezTo>
                    <a:pt x="179" y="292"/>
                    <a:pt x="187" y="286"/>
                    <a:pt x="195" y="286"/>
                  </a:cubicBezTo>
                  <a:cubicBezTo>
                    <a:pt x="110" y="444"/>
                    <a:pt x="110" y="651"/>
                    <a:pt x="171" y="846"/>
                  </a:cubicBezTo>
                  <a:cubicBezTo>
                    <a:pt x="231" y="1028"/>
                    <a:pt x="341" y="1125"/>
                    <a:pt x="463" y="1149"/>
                  </a:cubicBezTo>
                  <a:cubicBezTo>
                    <a:pt x="473" y="1150"/>
                    <a:pt x="483" y="1151"/>
                    <a:pt x="493" y="1151"/>
                  </a:cubicBezTo>
                  <a:cubicBezTo>
                    <a:pt x="614" y="1151"/>
                    <a:pt x="724" y="1080"/>
                    <a:pt x="803" y="967"/>
                  </a:cubicBezTo>
                  <a:cubicBezTo>
                    <a:pt x="925" y="784"/>
                    <a:pt x="912" y="517"/>
                    <a:pt x="852" y="335"/>
                  </a:cubicBezTo>
                  <a:cubicBezTo>
                    <a:pt x="803" y="201"/>
                    <a:pt x="706" y="116"/>
                    <a:pt x="585" y="92"/>
                  </a:cubicBezTo>
                  <a:cubicBezTo>
                    <a:pt x="566" y="90"/>
                    <a:pt x="548" y="89"/>
                    <a:pt x="530" y="89"/>
                  </a:cubicBezTo>
                  <a:cubicBezTo>
                    <a:pt x="439" y="89"/>
                    <a:pt x="351" y="116"/>
                    <a:pt x="280" y="176"/>
                  </a:cubicBezTo>
                  <a:cubicBezTo>
                    <a:pt x="280" y="165"/>
                    <a:pt x="293" y="152"/>
                    <a:pt x="304" y="152"/>
                  </a:cubicBezTo>
                  <a:cubicBezTo>
                    <a:pt x="317" y="128"/>
                    <a:pt x="304" y="116"/>
                    <a:pt x="304" y="103"/>
                  </a:cubicBezTo>
                  <a:cubicBezTo>
                    <a:pt x="299" y="98"/>
                    <a:pt x="290" y="95"/>
                    <a:pt x="280" y="95"/>
                  </a:cubicBezTo>
                  <a:cubicBezTo>
                    <a:pt x="271" y="95"/>
                    <a:pt x="262" y="98"/>
                    <a:pt x="256" y="103"/>
                  </a:cubicBezTo>
                  <a:cubicBezTo>
                    <a:pt x="249" y="107"/>
                    <a:pt x="243" y="111"/>
                    <a:pt x="236" y="116"/>
                  </a:cubicBezTo>
                  <a:lnTo>
                    <a:pt x="236" y="116"/>
                  </a:lnTo>
                  <a:cubicBezTo>
                    <a:pt x="292" y="60"/>
                    <a:pt x="362" y="28"/>
                    <a:pt x="439" y="19"/>
                  </a:cubicBezTo>
                  <a:cubicBezTo>
                    <a:pt x="460" y="15"/>
                    <a:pt x="482" y="13"/>
                    <a:pt x="503" y="13"/>
                  </a:cubicBezTo>
                  <a:close/>
                  <a:moveTo>
                    <a:pt x="503" y="1"/>
                  </a:moveTo>
                  <a:cubicBezTo>
                    <a:pt x="481" y="1"/>
                    <a:pt x="460" y="3"/>
                    <a:pt x="439" y="6"/>
                  </a:cubicBezTo>
                  <a:cubicBezTo>
                    <a:pt x="304" y="19"/>
                    <a:pt x="195" y="103"/>
                    <a:pt x="134" y="225"/>
                  </a:cubicBezTo>
                  <a:lnTo>
                    <a:pt x="134" y="249"/>
                  </a:lnTo>
                  <a:cubicBezTo>
                    <a:pt x="1" y="481"/>
                    <a:pt x="37" y="809"/>
                    <a:pt x="171" y="1028"/>
                  </a:cubicBezTo>
                  <a:cubicBezTo>
                    <a:pt x="231" y="1149"/>
                    <a:pt x="353" y="1222"/>
                    <a:pt x="475" y="1222"/>
                  </a:cubicBezTo>
                  <a:lnTo>
                    <a:pt x="512" y="1222"/>
                  </a:lnTo>
                  <a:cubicBezTo>
                    <a:pt x="633" y="1222"/>
                    <a:pt x="742" y="1174"/>
                    <a:pt x="839" y="1065"/>
                  </a:cubicBezTo>
                  <a:cubicBezTo>
                    <a:pt x="1034" y="833"/>
                    <a:pt x="1022" y="384"/>
                    <a:pt x="828" y="152"/>
                  </a:cubicBezTo>
                  <a:cubicBezTo>
                    <a:pt x="745" y="59"/>
                    <a:pt x="626" y="1"/>
                    <a:pt x="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580;p36">
              <a:extLst>
                <a:ext uri="{FF2B5EF4-FFF2-40B4-BE49-F238E27FC236}">
                  <a16:creationId xmlns:a16="http://schemas.microsoft.com/office/drawing/2014/main" id="{8B449414-0B9A-A44B-E725-1DED2161C525}"/>
                </a:ext>
              </a:extLst>
            </p:cNvPr>
            <p:cNvSpPr/>
            <p:nvPr/>
          </p:nvSpPr>
          <p:spPr>
            <a:xfrm>
              <a:off x="7458042" y="3126931"/>
              <a:ext cx="25398" cy="66792"/>
            </a:xfrm>
            <a:custGeom>
              <a:avLst/>
              <a:gdLst/>
              <a:ahLst/>
              <a:cxnLst/>
              <a:rect l="l" t="t" r="r" b="b"/>
              <a:pathLst>
                <a:path w="516" h="1357" extrusionOk="0">
                  <a:moveTo>
                    <a:pt x="126" y="0"/>
                  </a:moveTo>
                  <a:cubicBezTo>
                    <a:pt x="119" y="0"/>
                    <a:pt x="114" y="2"/>
                    <a:pt x="110" y="5"/>
                  </a:cubicBezTo>
                  <a:cubicBezTo>
                    <a:pt x="73" y="66"/>
                    <a:pt x="49" y="127"/>
                    <a:pt x="13" y="187"/>
                  </a:cubicBezTo>
                  <a:cubicBezTo>
                    <a:pt x="0" y="200"/>
                    <a:pt x="13" y="224"/>
                    <a:pt x="25" y="224"/>
                  </a:cubicBezTo>
                  <a:cubicBezTo>
                    <a:pt x="232" y="357"/>
                    <a:pt x="0" y="857"/>
                    <a:pt x="0" y="1039"/>
                  </a:cubicBezTo>
                  <a:cubicBezTo>
                    <a:pt x="0" y="1160"/>
                    <a:pt x="122" y="1257"/>
                    <a:pt x="183" y="1343"/>
                  </a:cubicBezTo>
                  <a:cubicBezTo>
                    <a:pt x="194" y="1353"/>
                    <a:pt x="204" y="1357"/>
                    <a:pt x="214" y="1357"/>
                  </a:cubicBezTo>
                  <a:cubicBezTo>
                    <a:pt x="228" y="1357"/>
                    <a:pt x="242" y="1350"/>
                    <a:pt x="256" y="1343"/>
                  </a:cubicBezTo>
                  <a:cubicBezTo>
                    <a:pt x="329" y="1246"/>
                    <a:pt x="402" y="1148"/>
                    <a:pt x="487" y="1063"/>
                  </a:cubicBezTo>
                  <a:cubicBezTo>
                    <a:pt x="516" y="1035"/>
                    <a:pt x="492" y="991"/>
                    <a:pt x="463" y="991"/>
                  </a:cubicBezTo>
                  <a:cubicBezTo>
                    <a:pt x="455" y="991"/>
                    <a:pt x="446" y="994"/>
                    <a:pt x="438" y="1003"/>
                  </a:cubicBezTo>
                  <a:cubicBezTo>
                    <a:pt x="354" y="1087"/>
                    <a:pt x="280" y="1171"/>
                    <a:pt x="214" y="1255"/>
                  </a:cubicBezTo>
                  <a:lnTo>
                    <a:pt x="214" y="1255"/>
                  </a:lnTo>
                  <a:cubicBezTo>
                    <a:pt x="187" y="1220"/>
                    <a:pt x="161" y="1187"/>
                    <a:pt x="135" y="1160"/>
                  </a:cubicBezTo>
                  <a:cubicBezTo>
                    <a:pt x="86" y="1087"/>
                    <a:pt x="86" y="1051"/>
                    <a:pt x="98" y="966"/>
                  </a:cubicBezTo>
                  <a:cubicBezTo>
                    <a:pt x="110" y="832"/>
                    <a:pt x="146" y="686"/>
                    <a:pt x="171" y="552"/>
                  </a:cubicBezTo>
                  <a:cubicBezTo>
                    <a:pt x="194" y="414"/>
                    <a:pt x="206" y="265"/>
                    <a:pt x="84" y="188"/>
                  </a:cubicBezTo>
                  <a:lnTo>
                    <a:pt x="84" y="188"/>
                  </a:lnTo>
                  <a:cubicBezTo>
                    <a:pt x="107" y="135"/>
                    <a:pt x="138" y="82"/>
                    <a:pt x="159" y="30"/>
                  </a:cubicBezTo>
                  <a:cubicBezTo>
                    <a:pt x="168" y="12"/>
                    <a:pt x="144" y="0"/>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581;p36">
              <a:extLst>
                <a:ext uri="{FF2B5EF4-FFF2-40B4-BE49-F238E27FC236}">
                  <a16:creationId xmlns:a16="http://schemas.microsoft.com/office/drawing/2014/main" id="{6A152E55-7B1F-52B0-3A64-E7B00A91BF73}"/>
                </a:ext>
              </a:extLst>
            </p:cNvPr>
            <p:cNvSpPr/>
            <p:nvPr/>
          </p:nvSpPr>
          <p:spPr>
            <a:xfrm>
              <a:off x="7457451" y="3126537"/>
              <a:ext cx="26382" cy="67727"/>
            </a:xfrm>
            <a:custGeom>
              <a:avLst/>
              <a:gdLst/>
              <a:ahLst/>
              <a:cxnLst/>
              <a:rect l="l" t="t" r="r" b="b"/>
              <a:pathLst>
                <a:path w="536" h="1376" extrusionOk="0">
                  <a:moveTo>
                    <a:pt x="231" y="1278"/>
                  </a:moveTo>
                  <a:lnTo>
                    <a:pt x="244" y="1290"/>
                  </a:lnTo>
                  <a:lnTo>
                    <a:pt x="207" y="1290"/>
                  </a:lnTo>
                  <a:cubicBezTo>
                    <a:pt x="220" y="1290"/>
                    <a:pt x="220" y="1278"/>
                    <a:pt x="231" y="1278"/>
                  </a:cubicBezTo>
                  <a:close/>
                  <a:moveTo>
                    <a:pt x="158" y="13"/>
                  </a:moveTo>
                  <a:cubicBezTo>
                    <a:pt x="158" y="25"/>
                    <a:pt x="171" y="25"/>
                    <a:pt x="158" y="38"/>
                  </a:cubicBezTo>
                  <a:cubicBezTo>
                    <a:pt x="134" y="86"/>
                    <a:pt x="122" y="135"/>
                    <a:pt x="98" y="184"/>
                  </a:cubicBezTo>
                  <a:cubicBezTo>
                    <a:pt x="85" y="184"/>
                    <a:pt x="85" y="171"/>
                    <a:pt x="74" y="171"/>
                  </a:cubicBezTo>
                  <a:lnTo>
                    <a:pt x="61" y="159"/>
                  </a:lnTo>
                  <a:lnTo>
                    <a:pt x="85" y="244"/>
                  </a:lnTo>
                  <a:lnTo>
                    <a:pt x="98" y="232"/>
                  </a:lnTo>
                  <a:lnTo>
                    <a:pt x="98" y="208"/>
                  </a:lnTo>
                  <a:cubicBezTo>
                    <a:pt x="207" y="293"/>
                    <a:pt x="195" y="414"/>
                    <a:pt x="171" y="560"/>
                  </a:cubicBezTo>
                  <a:cubicBezTo>
                    <a:pt x="158" y="609"/>
                    <a:pt x="147" y="657"/>
                    <a:pt x="147" y="706"/>
                  </a:cubicBezTo>
                  <a:cubicBezTo>
                    <a:pt x="122" y="792"/>
                    <a:pt x="110" y="889"/>
                    <a:pt x="98" y="974"/>
                  </a:cubicBezTo>
                  <a:cubicBezTo>
                    <a:pt x="85" y="1059"/>
                    <a:pt x="85" y="1095"/>
                    <a:pt x="147" y="1168"/>
                  </a:cubicBezTo>
                  <a:cubicBezTo>
                    <a:pt x="171" y="1192"/>
                    <a:pt x="195" y="1229"/>
                    <a:pt x="220" y="1254"/>
                  </a:cubicBezTo>
                  <a:lnTo>
                    <a:pt x="220" y="1265"/>
                  </a:lnTo>
                  <a:lnTo>
                    <a:pt x="183" y="1302"/>
                  </a:lnTo>
                  <a:lnTo>
                    <a:pt x="171" y="1314"/>
                  </a:lnTo>
                  <a:cubicBezTo>
                    <a:pt x="171" y="1302"/>
                    <a:pt x="158" y="1302"/>
                    <a:pt x="158" y="1290"/>
                  </a:cubicBezTo>
                  <a:cubicBezTo>
                    <a:pt x="85" y="1217"/>
                    <a:pt x="25" y="1144"/>
                    <a:pt x="25" y="1047"/>
                  </a:cubicBezTo>
                  <a:cubicBezTo>
                    <a:pt x="25" y="998"/>
                    <a:pt x="49" y="913"/>
                    <a:pt x="74" y="816"/>
                  </a:cubicBezTo>
                  <a:cubicBezTo>
                    <a:pt x="122" y="597"/>
                    <a:pt x="195" y="330"/>
                    <a:pt x="49" y="232"/>
                  </a:cubicBezTo>
                  <a:cubicBezTo>
                    <a:pt x="37" y="220"/>
                    <a:pt x="25" y="208"/>
                    <a:pt x="37" y="195"/>
                  </a:cubicBezTo>
                  <a:cubicBezTo>
                    <a:pt x="61" y="135"/>
                    <a:pt x="98" y="74"/>
                    <a:pt x="134" y="25"/>
                  </a:cubicBezTo>
                  <a:cubicBezTo>
                    <a:pt x="134" y="13"/>
                    <a:pt x="134" y="13"/>
                    <a:pt x="147" y="13"/>
                  </a:cubicBezTo>
                  <a:close/>
                  <a:moveTo>
                    <a:pt x="475" y="1013"/>
                  </a:moveTo>
                  <a:cubicBezTo>
                    <a:pt x="484" y="1013"/>
                    <a:pt x="493" y="1016"/>
                    <a:pt x="499" y="1022"/>
                  </a:cubicBezTo>
                  <a:cubicBezTo>
                    <a:pt x="512" y="1035"/>
                    <a:pt x="512" y="1047"/>
                    <a:pt x="499" y="1059"/>
                  </a:cubicBezTo>
                  <a:cubicBezTo>
                    <a:pt x="414" y="1156"/>
                    <a:pt x="329" y="1241"/>
                    <a:pt x="256" y="1338"/>
                  </a:cubicBezTo>
                  <a:cubicBezTo>
                    <a:pt x="244" y="1351"/>
                    <a:pt x="231" y="1363"/>
                    <a:pt x="220" y="1363"/>
                  </a:cubicBezTo>
                  <a:lnTo>
                    <a:pt x="207" y="1351"/>
                  </a:lnTo>
                  <a:cubicBezTo>
                    <a:pt x="195" y="1338"/>
                    <a:pt x="183" y="1327"/>
                    <a:pt x="183" y="1314"/>
                  </a:cubicBezTo>
                  <a:lnTo>
                    <a:pt x="268" y="1302"/>
                  </a:lnTo>
                  <a:lnTo>
                    <a:pt x="244" y="1265"/>
                  </a:lnTo>
                  <a:cubicBezTo>
                    <a:pt x="304" y="1168"/>
                    <a:pt x="377" y="1095"/>
                    <a:pt x="450" y="1022"/>
                  </a:cubicBezTo>
                  <a:cubicBezTo>
                    <a:pt x="457" y="1016"/>
                    <a:pt x="466" y="1013"/>
                    <a:pt x="475" y="1013"/>
                  </a:cubicBezTo>
                  <a:close/>
                  <a:moveTo>
                    <a:pt x="158" y="1"/>
                  </a:moveTo>
                  <a:cubicBezTo>
                    <a:pt x="147" y="1"/>
                    <a:pt x="122" y="1"/>
                    <a:pt x="110" y="13"/>
                  </a:cubicBezTo>
                  <a:cubicBezTo>
                    <a:pt x="85" y="74"/>
                    <a:pt x="49" y="122"/>
                    <a:pt x="25" y="184"/>
                  </a:cubicBezTo>
                  <a:cubicBezTo>
                    <a:pt x="12" y="208"/>
                    <a:pt x="12" y="232"/>
                    <a:pt x="37" y="244"/>
                  </a:cubicBezTo>
                  <a:cubicBezTo>
                    <a:pt x="171" y="330"/>
                    <a:pt x="98" y="597"/>
                    <a:pt x="49" y="816"/>
                  </a:cubicBezTo>
                  <a:cubicBezTo>
                    <a:pt x="25" y="913"/>
                    <a:pt x="1" y="986"/>
                    <a:pt x="1" y="1047"/>
                  </a:cubicBezTo>
                  <a:cubicBezTo>
                    <a:pt x="1" y="1144"/>
                    <a:pt x="74" y="1229"/>
                    <a:pt x="147" y="1302"/>
                  </a:cubicBezTo>
                  <a:cubicBezTo>
                    <a:pt x="158" y="1327"/>
                    <a:pt x="171" y="1338"/>
                    <a:pt x="195" y="1363"/>
                  </a:cubicBezTo>
                  <a:cubicBezTo>
                    <a:pt x="195" y="1375"/>
                    <a:pt x="207" y="1375"/>
                    <a:pt x="220" y="1375"/>
                  </a:cubicBezTo>
                  <a:cubicBezTo>
                    <a:pt x="244" y="1375"/>
                    <a:pt x="256" y="1363"/>
                    <a:pt x="268" y="1351"/>
                  </a:cubicBezTo>
                  <a:cubicBezTo>
                    <a:pt x="341" y="1254"/>
                    <a:pt x="426" y="1168"/>
                    <a:pt x="512" y="1084"/>
                  </a:cubicBezTo>
                  <a:cubicBezTo>
                    <a:pt x="536" y="1059"/>
                    <a:pt x="523" y="1022"/>
                    <a:pt x="512" y="1011"/>
                  </a:cubicBezTo>
                  <a:cubicBezTo>
                    <a:pt x="499" y="998"/>
                    <a:pt x="487" y="992"/>
                    <a:pt x="475" y="992"/>
                  </a:cubicBezTo>
                  <a:cubicBezTo>
                    <a:pt x="463" y="992"/>
                    <a:pt x="451" y="998"/>
                    <a:pt x="439" y="1011"/>
                  </a:cubicBezTo>
                  <a:cubicBezTo>
                    <a:pt x="366" y="1084"/>
                    <a:pt x="293" y="1156"/>
                    <a:pt x="231" y="1241"/>
                  </a:cubicBezTo>
                  <a:cubicBezTo>
                    <a:pt x="207" y="1217"/>
                    <a:pt x="183" y="1192"/>
                    <a:pt x="158" y="1156"/>
                  </a:cubicBezTo>
                  <a:cubicBezTo>
                    <a:pt x="110" y="1095"/>
                    <a:pt x="110" y="1059"/>
                    <a:pt x="110" y="986"/>
                  </a:cubicBezTo>
                  <a:lnTo>
                    <a:pt x="122" y="974"/>
                  </a:lnTo>
                  <a:cubicBezTo>
                    <a:pt x="122" y="889"/>
                    <a:pt x="147" y="803"/>
                    <a:pt x="158" y="719"/>
                  </a:cubicBezTo>
                  <a:cubicBezTo>
                    <a:pt x="171" y="670"/>
                    <a:pt x="183" y="609"/>
                    <a:pt x="183" y="560"/>
                  </a:cubicBezTo>
                  <a:cubicBezTo>
                    <a:pt x="207" y="451"/>
                    <a:pt x="231" y="281"/>
                    <a:pt x="110" y="195"/>
                  </a:cubicBezTo>
                  <a:cubicBezTo>
                    <a:pt x="134" y="147"/>
                    <a:pt x="158" y="98"/>
                    <a:pt x="183" y="38"/>
                  </a:cubicBezTo>
                  <a:cubicBezTo>
                    <a:pt x="183" y="25"/>
                    <a:pt x="183" y="13"/>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2582;p36">
              <a:extLst>
                <a:ext uri="{FF2B5EF4-FFF2-40B4-BE49-F238E27FC236}">
                  <a16:creationId xmlns:a16="http://schemas.microsoft.com/office/drawing/2014/main" id="{CF557DE7-241D-6831-939B-07C4F037A4C8}"/>
                </a:ext>
              </a:extLst>
            </p:cNvPr>
            <p:cNvSpPr/>
            <p:nvPr/>
          </p:nvSpPr>
          <p:spPr>
            <a:xfrm>
              <a:off x="7473301" y="3143666"/>
              <a:ext cx="9942" cy="36177"/>
            </a:xfrm>
            <a:custGeom>
              <a:avLst/>
              <a:gdLst/>
              <a:ahLst/>
              <a:cxnLst/>
              <a:rect l="l" t="t" r="r" b="b"/>
              <a:pathLst>
                <a:path w="202" h="735" extrusionOk="0">
                  <a:moveTo>
                    <a:pt x="19" y="1"/>
                  </a:moveTo>
                  <a:cubicBezTo>
                    <a:pt x="8" y="1"/>
                    <a:pt x="0" y="10"/>
                    <a:pt x="7" y="30"/>
                  </a:cubicBezTo>
                  <a:cubicBezTo>
                    <a:pt x="31" y="249"/>
                    <a:pt x="92" y="480"/>
                    <a:pt x="128" y="699"/>
                  </a:cubicBezTo>
                  <a:cubicBezTo>
                    <a:pt x="128" y="724"/>
                    <a:pt x="141" y="735"/>
                    <a:pt x="156" y="735"/>
                  </a:cubicBezTo>
                  <a:cubicBezTo>
                    <a:pt x="177" y="735"/>
                    <a:pt x="201" y="715"/>
                    <a:pt x="201" y="687"/>
                  </a:cubicBezTo>
                  <a:cubicBezTo>
                    <a:pt x="165" y="455"/>
                    <a:pt x="128" y="225"/>
                    <a:pt x="44" y="17"/>
                  </a:cubicBezTo>
                  <a:cubicBezTo>
                    <a:pt x="38" y="7"/>
                    <a:pt x="28"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2583;p36">
              <a:extLst>
                <a:ext uri="{FF2B5EF4-FFF2-40B4-BE49-F238E27FC236}">
                  <a16:creationId xmlns:a16="http://schemas.microsoft.com/office/drawing/2014/main" id="{B9397912-CB49-04E3-F438-5D5C675B22DA}"/>
                </a:ext>
              </a:extLst>
            </p:cNvPr>
            <p:cNvSpPr/>
            <p:nvPr/>
          </p:nvSpPr>
          <p:spPr>
            <a:xfrm>
              <a:off x="7473005" y="3143322"/>
              <a:ext cx="10828" cy="36570"/>
            </a:xfrm>
            <a:custGeom>
              <a:avLst/>
              <a:gdLst/>
              <a:ahLst/>
              <a:cxnLst/>
              <a:rect l="l" t="t" r="r" b="b"/>
              <a:pathLst>
                <a:path w="220" h="743" extrusionOk="0">
                  <a:moveTo>
                    <a:pt x="25" y="13"/>
                  </a:moveTo>
                  <a:cubicBezTo>
                    <a:pt x="37" y="13"/>
                    <a:pt x="37" y="13"/>
                    <a:pt x="50" y="24"/>
                  </a:cubicBezTo>
                  <a:cubicBezTo>
                    <a:pt x="123" y="232"/>
                    <a:pt x="159" y="462"/>
                    <a:pt x="196" y="694"/>
                  </a:cubicBezTo>
                  <a:cubicBezTo>
                    <a:pt x="196" y="706"/>
                    <a:pt x="196" y="718"/>
                    <a:pt x="183" y="718"/>
                  </a:cubicBezTo>
                  <a:cubicBezTo>
                    <a:pt x="171" y="730"/>
                    <a:pt x="159" y="730"/>
                    <a:pt x="147" y="730"/>
                  </a:cubicBezTo>
                  <a:cubicBezTo>
                    <a:pt x="147" y="730"/>
                    <a:pt x="134" y="718"/>
                    <a:pt x="134" y="706"/>
                  </a:cubicBezTo>
                  <a:cubicBezTo>
                    <a:pt x="123" y="597"/>
                    <a:pt x="98" y="487"/>
                    <a:pt x="74" y="378"/>
                  </a:cubicBezTo>
                  <a:cubicBezTo>
                    <a:pt x="61" y="268"/>
                    <a:pt x="37" y="146"/>
                    <a:pt x="13" y="37"/>
                  </a:cubicBezTo>
                  <a:cubicBezTo>
                    <a:pt x="13" y="24"/>
                    <a:pt x="25" y="13"/>
                    <a:pt x="25" y="13"/>
                  </a:cubicBezTo>
                  <a:close/>
                  <a:moveTo>
                    <a:pt x="25" y="0"/>
                  </a:moveTo>
                  <a:cubicBezTo>
                    <a:pt x="13" y="0"/>
                    <a:pt x="1" y="13"/>
                    <a:pt x="1" y="37"/>
                  </a:cubicBezTo>
                  <a:cubicBezTo>
                    <a:pt x="13" y="146"/>
                    <a:pt x="37" y="268"/>
                    <a:pt x="61" y="378"/>
                  </a:cubicBezTo>
                  <a:cubicBezTo>
                    <a:pt x="86" y="487"/>
                    <a:pt x="98" y="597"/>
                    <a:pt x="123" y="718"/>
                  </a:cubicBezTo>
                  <a:cubicBezTo>
                    <a:pt x="123" y="730"/>
                    <a:pt x="134" y="743"/>
                    <a:pt x="147" y="743"/>
                  </a:cubicBezTo>
                  <a:lnTo>
                    <a:pt x="159" y="743"/>
                  </a:lnTo>
                  <a:cubicBezTo>
                    <a:pt x="171" y="743"/>
                    <a:pt x="183" y="743"/>
                    <a:pt x="196" y="730"/>
                  </a:cubicBezTo>
                  <a:cubicBezTo>
                    <a:pt x="207" y="730"/>
                    <a:pt x="220" y="706"/>
                    <a:pt x="220" y="694"/>
                  </a:cubicBezTo>
                  <a:cubicBezTo>
                    <a:pt x="183" y="451"/>
                    <a:pt x="134" y="232"/>
                    <a:pt x="61" y="24"/>
                  </a:cubicBezTo>
                  <a:cubicBezTo>
                    <a:pt x="50" y="0"/>
                    <a:pt x="37"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584;p36">
              <a:extLst>
                <a:ext uri="{FF2B5EF4-FFF2-40B4-BE49-F238E27FC236}">
                  <a16:creationId xmlns:a16="http://schemas.microsoft.com/office/drawing/2014/main" id="{F8A89B57-78CA-0CFF-2FAF-973A62444434}"/>
                </a:ext>
              </a:extLst>
            </p:cNvPr>
            <p:cNvSpPr/>
            <p:nvPr/>
          </p:nvSpPr>
          <p:spPr>
            <a:xfrm>
              <a:off x="7471824" y="3130426"/>
              <a:ext cx="9007" cy="15307"/>
            </a:xfrm>
            <a:custGeom>
              <a:avLst/>
              <a:gdLst/>
              <a:ahLst/>
              <a:cxnLst/>
              <a:rect l="l" t="t" r="r" b="b"/>
              <a:pathLst>
                <a:path w="183" h="311" extrusionOk="0">
                  <a:moveTo>
                    <a:pt x="93" y="1"/>
                  </a:moveTo>
                  <a:cubicBezTo>
                    <a:pt x="83" y="1"/>
                    <a:pt x="74" y="7"/>
                    <a:pt x="74" y="19"/>
                  </a:cubicBezTo>
                  <a:cubicBezTo>
                    <a:pt x="61" y="43"/>
                    <a:pt x="61" y="56"/>
                    <a:pt x="74" y="80"/>
                  </a:cubicBezTo>
                  <a:cubicBezTo>
                    <a:pt x="85" y="105"/>
                    <a:pt x="98" y="116"/>
                    <a:pt x="85" y="141"/>
                  </a:cubicBezTo>
                  <a:cubicBezTo>
                    <a:pt x="85" y="165"/>
                    <a:pt x="61" y="189"/>
                    <a:pt x="49" y="214"/>
                  </a:cubicBezTo>
                  <a:cubicBezTo>
                    <a:pt x="39" y="224"/>
                    <a:pt x="29" y="242"/>
                    <a:pt x="19" y="262"/>
                  </a:cubicBezTo>
                  <a:lnTo>
                    <a:pt x="12" y="262"/>
                  </a:lnTo>
                  <a:cubicBezTo>
                    <a:pt x="12" y="262"/>
                    <a:pt x="12" y="275"/>
                    <a:pt x="1" y="275"/>
                  </a:cubicBezTo>
                  <a:cubicBezTo>
                    <a:pt x="1" y="286"/>
                    <a:pt x="12" y="299"/>
                    <a:pt x="25" y="311"/>
                  </a:cubicBezTo>
                  <a:cubicBezTo>
                    <a:pt x="37" y="311"/>
                    <a:pt x="49" y="311"/>
                    <a:pt x="61" y="299"/>
                  </a:cubicBezTo>
                  <a:cubicBezTo>
                    <a:pt x="98" y="262"/>
                    <a:pt x="134" y="202"/>
                    <a:pt x="158" y="153"/>
                  </a:cubicBezTo>
                  <a:cubicBezTo>
                    <a:pt x="183" y="105"/>
                    <a:pt x="147" y="56"/>
                    <a:pt x="122" y="19"/>
                  </a:cubicBezTo>
                  <a:cubicBezTo>
                    <a:pt x="116" y="7"/>
                    <a:pt x="104"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2585;p36">
              <a:extLst>
                <a:ext uri="{FF2B5EF4-FFF2-40B4-BE49-F238E27FC236}">
                  <a16:creationId xmlns:a16="http://schemas.microsoft.com/office/drawing/2014/main" id="{F60BF862-E8D7-D27F-B171-67A28FEE5181}"/>
                </a:ext>
              </a:extLst>
            </p:cNvPr>
            <p:cNvSpPr/>
            <p:nvPr/>
          </p:nvSpPr>
          <p:spPr>
            <a:xfrm>
              <a:off x="7471824" y="3130130"/>
              <a:ext cx="9647" cy="16243"/>
            </a:xfrm>
            <a:custGeom>
              <a:avLst/>
              <a:gdLst/>
              <a:ahLst/>
              <a:cxnLst/>
              <a:rect l="l" t="t" r="r" b="b"/>
              <a:pathLst>
                <a:path w="196" h="330" extrusionOk="0">
                  <a:moveTo>
                    <a:pt x="37" y="281"/>
                  </a:moveTo>
                  <a:lnTo>
                    <a:pt x="37" y="305"/>
                  </a:lnTo>
                  <a:lnTo>
                    <a:pt x="25" y="305"/>
                  </a:lnTo>
                  <a:lnTo>
                    <a:pt x="12" y="292"/>
                  </a:lnTo>
                  <a:lnTo>
                    <a:pt x="37" y="281"/>
                  </a:lnTo>
                  <a:close/>
                  <a:moveTo>
                    <a:pt x="85" y="13"/>
                  </a:moveTo>
                  <a:cubicBezTo>
                    <a:pt x="98" y="13"/>
                    <a:pt x="110" y="25"/>
                    <a:pt x="122" y="25"/>
                  </a:cubicBezTo>
                  <a:cubicBezTo>
                    <a:pt x="147" y="74"/>
                    <a:pt x="171" y="111"/>
                    <a:pt x="147" y="159"/>
                  </a:cubicBezTo>
                  <a:cubicBezTo>
                    <a:pt x="134" y="208"/>
                    <a:pt x="85" y="268"/>
                    <a:pt x="49" y="305"/>
                  </a:cubicBezTo>
                  <a:cubicBezTo>
                    <a:pt x="61" y="292"/>
                    <a:pt x="61" y="281"/>
                    <a:pt x="61" y="268"/>
                  </a:cubicBezTo>
                  <a:cubicBezTo>
                    <a:pt x="49" y="268"/>
                    <a:pt x="49" y="257"/>
                    <a:pt x="37" y="257"/>
                  </a:cubicBezTo>
                  <a:cubicBezTo>
                    <a:pt x="37" y="244"/>
                    <a:pt x="49" y="232"/>
                    <a:pt x="49" y="232"/>
                  </a:cubicBezTo>
                  <a:lnTo>
                    <a:pt x="61" y="220"/>
                  </a:lnTo>
                  <a:cubicBezTo>
                    <a:pt x="61" y="208"/>
                    <a:pt x="61" y="208"/>
                    <a:pt x="74" y="195"/>
                  </a:cubicBezTo>
                  <a:cubicBezTo>
                    <a:pt x="85" y="184"/>
                    <a:pt x="98" y="171"/>
                    <a:pt x="98" y="147"/>
                  </a:cubicBezTo>
                  <a:cubicBezTo>
                    <a:pt x="110" y="135"/>
                    <a:pt x="98" y="111"/>
                    <a:pt x="85" y="98"/>
                  </a:cubicBezTo>
                  <a:lnTo>
                    <a:pt x="85" y="86"/>
                  </a:lnTo>
                  <a:cubicBezTo>
                    <a:pt x="74" y="62"/>
                    <a:pt x="74" y="49"/>
                    <a:pt x="74" y="25"/>
                  </a:cubicBezTo>
                  <a:cubicBezTo>
                    <a:pt x="85" y="25"/>
                    <a:pt x="85" y="13"/>
                    <a:pt x="85" y="13"/>
                  </a:cubicBezTo>
                  <a:close/>
                  <a:moveTo>
                    <a:pt x="85" y="1"/>
                  </a:moveTo>
                  <a:cubicBezTo>
                    <a:pt x="74" y="1"/>
                    <a:pt x="61" y="13"/>
                    <a:pt x="61" y="25"/>
                  </a:cubicBezTo>
                  <a:lnTo>
                    <a:pt x="61" y="86"/>
                  </a:lnTo>
                  <a:cubicBezTo>
                    <a:pt x="61" y="98"/>
                    <a:pt x="74" y="98"/>
                    <a:pt x="74" y="111"/>
                  </a:cubicBezTo>
                  <a:cubicBezTo>
                    <a:pt x="74" y="122"/>
                    <a:pt x="85" y="135"/>
                    <a:pt x="85" y="147"/>
                  </a:cubicBezTo>
                  <a:cubicBezTo>
                    <a:pt x="74" y="159"/>
                    <a:pt x="74" y="171"/>
                    <a:pt x="61" y="184"/>
                  </a:cubicBezTo>
                  <a:cubicBezTo>
                    <a:pt x="49" y="195"/>
                    <a:pt x="49" y="208"/>
                    <a:pt x="37" y="208"/>
                  </a:cubicBezTo>
                  <a:lnTo>
                    <a:pt x="37" y="220"/>
                  </a:lnTo>
                  <a:cubicBezTo>
                    <a:pt x="25" y="232"/>
                    <a:pt x="25" y="244"/>
                    <a:pt x="12" y="257"/>
                  </a:cubicBezTo>
                  <a:cubicBezTo>
                    <a:pt x="1" y="268"/>
                    <a:pt x="1" y="281"/>
                    <a:pt x="1" y="281"/>
                  </a:cubicBezTo>
                  <a:lnTo>
                    <a:pt x="1" y="292"/>
                  </a:lnTo>
                  <a:cubicBezTo>
                    <a:pt x="1" y="305"/>
                    <a:pt x="12" y="317"/>
                    <a:pt x="25" y="317"/>
                  </a:cubicBezTo>
                  <a:cubicBezTo>
                    <a:pt x="25" y="329"/>
                    <a:pt x="37" y="329"/>
                    <a:pt x="37" y="329"/>
                  </a:cubicBezTo>
                  <a:cubicBezTo>
                    <a:pt x="49" y="329"/>
                    <a:pt x="61" y="317"/>
                    <a:pt x="61" y="317"/>
                  </a:cubicBezTo>
                  <a:cubicBezTo>
                    <a:pt x="110" y="281"/>
                    <a:pt x="147" y="220"/>
                    <a:pt x="171" y="159"/>
                  </a:cubicBezTo>
                  <a:cubicBezTo>
                    <a:pt x="195" y="111"/>
                    <a:pt x="158" y="62"/>
                    <a:pt x="134" y="13"/>
                  </a:cubicBezTo>
                  <a:cubicBezTo>
                    <a:pt x="122" y="1"/>
                    <a:pt x="110"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2586;p36">
              <a:extLst>
                <a:ext uri="{FF2B5EF4-FFF2-40B4-BE49-F238E27FC236}">
                  <a16:creationId xmlns:a16="http://schemas.microsoft.com/office/drawing/2014/main" id="{35322F54-6D2C-68B4-C92F-9120D84BBFFE}"/>
                </a:ext>
              </a:extLst>
            </p:cNvPr>
            <p:cNvSpPr/>
            <p:nvPr/>
          </p:nvSpPr>
          <p:spPr>
            <a:xfrm>
              <a:off x="7429985" y="3125208"/>
              <a:ext cx="29926" cy="45381"/>
            </a:xfrm>
            <a:custGeom>
              <a:avLst/>
              <a:gdLst/>
              <a:ahLst/>
              <a:cxnLst/>
              <a:rect l="l" t="t" r="r" b="b"/>
              <a:pathLst>
                <a:path w="608" h="922" extrusionOk="0">
                  <a:moveTo>
                    <a:pt x="548" y="1"/>
                  </a:moveTo>
                  <a:cubicBezTo>
                    <a:pt x="168" y="1"/>
                    <a:pt x="0" y="574"/>
                    <a:pt x="24" y="867"/>
                  </a:cubicBezTo>
                  <a:cubicBezTo>
                    <a:pt x="24" y="904"/>
                    <a:pt x="48" y="922"/>
                    <a:pt x="72" y="922"/>
                  </a:cubicBezTo>
                  <a:cubicBezTo>
                    <a:pt x="97" y="922"/>
                    <a:pt x="121" y="904"/>
                    <a:pt x="121" y="867"/>
                  </a:cubicBezTo>
                  <a:cubicBezTo>
                    <a:pt x="97" y="502"/>
                    <a:pt x="218" y="162"/>
                    <a:pt x="595" y="40"/>
                  </a:cubicBezTo>
                  <a:cubicBezTo>
                    <a:pt x="607" y="40"/>
                    <a:pt x="607" y="16"/>
                    <a:pt x="595" y="3"/>
                  </a:cubicBezTo>
                  <a:cubicBezTo>
                    <a:pt x="579" y="1"/>
                    <a:pt x="564"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2587;p36">
              <a:extLst>
                <a:ext uri="{FF2B5EF4-FFF2-40B4-BE49-F238E27FC236}">
                  <a16:creationId xmlns:a16="http://schemas.microsoft.com/office/drawing/2014/main" id="{8DE24D38-18AA-42A1-ABE5-A1DAE030CA9D}"/>
                </a:ext>
              </a:extLst>
            </p:cNvPr>
            <p:cNvSpPr/>
            <p:nvPr/>
          </p:nvSpPr>
          <p:spPr>
            <a:xfrm>
              <a:off x="7429296" y="3125011"/>
              <a:ext cx="31205" cy="45873"/>
            </a:xfrm>
            <a:custGeom>
              <a:avLst/>
              <a:gdLst/>
              <a:ahLst/>
              <a:cxnLst/>
              <a:rect l="l" t="t" r="r" b="b"/>
              <a:pathLst>
                <a:path w="634" h="932" extrusionOk="0">
                  <a:moveTo>
                    <a:pt x="609" y="20"/>
                  </a:moveTo>
                  <a:lnTo>
                    <a:pt x="609" y="32"/>
                  </a:lnTo>
                  <a:cubicBezTo>
                    <a:pt x="609" y="32"/>
                    <a:pt x="609" y="44"/>
                    <a:pt x="597" y="44"/>
                  </a:cubicBezTo>
                  <a:cubicBezTo>
                    <a:pt x="414" y="105"/>
                    <a:pt x="86" y="299"/>
                    <a:pt x="122" y="871"/>
                  </a:cubicBezTo>
                  <a:cubicBezTo>
                    <a:pt x="122" y="896"/>
                    <a:pt x="111" y="907"/>
                    <a:pt x="86" y="920"/>
                  </a:cubicBezTo>
                  <a:cubicBezTo>
                    <a:pt x="62" y="920"/>
                    <a:pt x="38" y="907"/>
                    <a:pt x="38" y="871"/>
                  </a:cubicBezTo>
                  <a:cubicBezTo>
                    <a:pt x="25" y="640"/>
                    <a:pt x="122" y="299"/>
                    <a:pt x="293" y="129"/>
                  </a:cubicBezTo>
                  <a:cubicBezTo>
                    <a:pt x="378" y="56"/>
                    <a:pt x="463" y="20"/>
                    <a:pt x="548" y="20"/>
                  </a:cubicBezTo>
                  <a:close/>
                  <a:moveTo>
                    <a:pt x="538" y="0"/>
                  </a:moveTo>
                  <a:cubicBezTo>
                    <a:pt x="444" y="0"/>
                    <a:pt x="359" y="39"/>
                    <a:pt x="281" y="117"/>
                  </a:cubicBezTo>
                  <a:cubicBezTo>
                    <a:pt x="98" y="288"/>
                    <a:pt x="1" y="640"/>
                    <a:pt x="25" y="871"/>
                  </a:cubicBezTo>
                  <a:cubicBezTo>
                    <a:pt x="25" y="907"/>
                    <a:pt x="62" y="932"/>
                    <a:pt x="86" y="932"/>
                  </a:cubicBezTo>
                  <a:cubicBezTo>
                    <a:pt x="122" y="932"/>
                    <a:pt x="147" y="907"/>
                    <a:pt x="147" y="871"/>
                  </a:cubicBezTo>
                  <a:cubicBezTo>
                    <a:pt x="111" y="312"/>
                    <a:pt x="414" y="117"/>
                    <a:pt x="609" y="56"/>
                  </a:cubicBezTo>
                  <a:cubicBezTo>
                    <a:pt x="621" y="56"/>
                    <a:pt x="633" y="44"/>
                    <a:pt x="621" y="20"/>
                  </a:cubicBezTo>
                  <a:cubicBezTo>
                    <a:pt x="621" y="7"/>
                    <a:pt x="621" y="7"/>
                    <a:pt x="609" y="7"/>
                  </a:cubicBezTo>
                  <a:cubicBezTo>
                    <a:pt x="585" y="2"/>
                    <a:pt x="561"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2588;p36">
              <a:extLst>
                <a:ext uri="{FF2B5EF4-FFF2-40B4-BE49-F238E27FC236}">
                  <a16:creationId xmlns:a16="http://schemas.microsoft.com/office/drawing/2014/main" id="{3BFB7C02-4AA7-A1FE-2234-1E11A2E5E95C}"/>
                </a:ext>
              </a:extLst>
            </p:cNvPr>
            <p:cNvSpPr/>
            <p:nvPr/>
          </p:nvSpPr>
          <p:spPr>
            <a:xfrm>
              <a:off x="7433529" y="3167933"/>
              <a:ext cx="26973" cy="4331"/>
            </a:xfrm>
            <a:custGeom>
              <a:avLst/>
              <a:gdLst/>
              <a:ahLst/>
              <a:cxnLst/>
              <a:rect l="l" t="t" r="r" b="b"/>
              <a:pathLst>
                <a:path w="548" h="88" extrusionOk="0">
                  <a:moveTo>
                    <a:pt x="365" y="0"/>
                  </a:moveTo>
                  <a:cubicBezTo>
                    <a:pt x="260" y="0"/>
                    <a:pt x="154" y="11"/>
                    <a:pt x="49" y="11"/>
                  </a:cubicBezTo>
                  <a:cubicBezTo>
                    <a:pt x="0" y="11"/>
                    <a:pt x="0" y="84"/>
                    <a:pt x="49" y="84"/>
                  </a:cubicBezTo>
                  <a:cubicBezTo>
                    <a:pt x="129" y="84"/>
                    <a:pt x="210" y="87"/>
                    <a:pt x="290" y="87"/>
                  </a:cubicBezTo>
                  <a:cubicBezTo>
                    <a:pt x="368" y="87"/>
                    <a:pt x="445" y="84"/>
                    <a:pt x="523" y="72"/>
                  </a:cubicBezTo>
                  <a:cubicBezTo>
                    <a:pt x="547" y="72"/>
                    <a:pt x="547" y="24"/>
                    <a:pt x="523" y="11"/>
                  </a:cubicBezTo>
                  <a:cubicBezTo>
                    <a:pt x="470" y="3"/>
                    <a:pt x="418"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2589;p36">
              <a:extLst>
                <a:ext uri="{FF2B5EF4-FFF2-40B4-BE49-F238E27FC236}">
                  <a16:creationId xmlns:a16="http://schemas.microsoft.com/office/drawing/2014/main" id="{28D1B3EF-2E7C-72D6-EB3F-2D7A91F2F60E}"/>
                </a:ext>
              </a:extLst>
            </p:cNvPr>
            <p:cNvSpPr/>
            <p:nvPr/>
          </p:nvSpPr>
          <p:spPr>
            <a:xfrm>
              <a:off x="7433529" y="3167687"/>
              <a:ext cx="26973" cy="5020"/>
            </a:xfrm>
            <a:custGeom>
              <a:avLst/>
              <a:gdLst/>
              <a:ahLst/>
              <a:cxnLst/>
              <a:rect l="l" t="t" r="r" b="b"/>
              <a:pathLst>
                <a:path w="548" h="102" extrusionOk="0">
                  <a:moveTo>
                    <a:pt x="171" y="16"/>
                  </a:moveTo>
                  <a:cubicBezTo>
                    <a:pt x="280" y="16"/>
                    <a:pt x="401" y="16"/>
                    <a:pt x="523" y="29"/>
                  </a:cubicBezTo>
                  <a:cubicBezTo>
                    <a:pt x="535" y="29"/>
                    <a:pt x="535" y="40"/>
                    <a:pt x="535" y="53"/>
                  </a:cubicBezTo>
                  <a:cubicBezTo>
                    <a:pt x="535" y="65"/>
                    <a:pt x="535" y="65"/>
                    <a:pt x="523" y="65"/>
                  </a:cubicBezTo>
                  <a:cubicBezTo>
                    <a:pt x="451" y="79"/>
                    <a:pt x="379" y="85"/>
                    <a:pt x="310" y="85"/>
                  </a:cubicBezTo>
                  <a:cubicBezTo>
                    <a:pt x="262" y="85"/>
                    <a:pt x="215" y="82"/>
                    <a:pt x="171" y="77"/>
                  </a:cubicBezTo>
                  <a:lnTo>
                    <a:pt x="49" y="77"/>
                  </a:lnTo>
                  <a:cubicBezTo>
                    <a:pt x="25" y="77"/>
                    <a:pt x="25" y="65"/>
                    <a:pt x="25" y="53"/>
                  </a:cubicBezTo>
                  <a:cubicBezTo>
                    <a:pt x="25" y="40"/>
                    <a:pt x="25" y="29"/>
                    <a:pt x="49" y="29"/>
                  </a:cubicBezTo>
                  <a:cubicBezTo>
                    <a:pt x="85" y="29"/>
                    <a:pt x="122" y="29"/>
                    <a:pt x="171" y="16"/>
                  </a:cubicBezTo>
                  <a:close/>
                  <a:moveTo>
                    <a:pt x="345" y="1"/>
                  </a:moveTo>
                  <a:cubicBezTo>
                    <a:pt x="285" y="1"/>
                    <a:pt x="226" y="4"/>
                    <a:pt x="171" y="4"/>
                  </a:cubicBezTo>
                  <a:lnTo>
                    <a:pt x="49" y="4"/>
                  </a:lnTo>
                  <a:cubicBezTo>
                    <a:pt x="25" y="4"/>
                    <a:pt x="0" y="29"/>
                    <a:pt x="0" y="53"/>
                  </a:cubicBezTo>
                  <a:cubicBezTo>
                    <a:pt x="0" y="77"/>
                    <a:pt x="25" y="89"/>
                    <a:pt x="49" y="89"/>
                  </a:cubicBezTo>
                  <a:cubicBezTo>
                    <a:pt x="85" y="102"/>
                    <a:pt x="122" y="102"/>
                    <a:pt x="171" y="102"/>
                  </a:cubicBezTo>
                  <a:lnTo>
                    <a:pt x="328" y="102"/>
                  </a:lnTo>
                  <a:cubicBezTo>
                    <a:pt x="389" y="102"/>
                    <a:pt x="462" y="102"/>
                    <a:pt x="523" y="89"/>
                  </a:cubicBezTo>
                  <a:cubicBezTo>
                    <a:pt x="535" y="89"/>
                    <a:pt x="547" y="65"/>
                    <a:pt x="547" y="53"/>
                  </a:cubicBezTo>
                  <a:cubicBezTo>
                    <a:pt x="547" y="29"/>
                    <a:pt x="535" y="16"/>
                    <a:pt x="523" y="16"/>
                  </a:cubicBezTo>
                  <a:cubicBezTo>
                    <a:pt x="463" y="4"/>
                    <a:pt x="404" y="1"/>
                    <a:pt x="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2590;p36">
              <a:extLst>
                <a:ext uri="{FF2B5EF4-FFF2-40B4-BE49-F238E27FC236}">
                  <a16:creationId xmlns:a16="http://schemas.microsoft.com/office/drawing/2014/main" id="{B9D52D62-0C37-04F7-A584-5F1CB5D72DC8}"/>
                </a:ext>
              </a:extLst>
            </p:cNvPr>
            <p:cNvSpPr/>
            <p:nvPr/>
          </p:nvSpPr>
          <p:spPr>
            <a:xfrm>
              <a:off x="7483194" y="3124765"/>
              <a:ext cx="28203" cy="48875"/>
            </a:xfrm>
            <a:custGeom>
              <a:avLst/>
              <a:gdLst/>
              <a:ahLst/>
              <a:cxnLst/>
              <a:rect l="l" t="t" r="r" b="b"/>
              <a:pathLst>
                <a:path w="573" h="993" extrusionOk="0">
                  <a:moveTo>
                    <a:pt x="25" y="1"/>
                  </a:moveTo>
                  <a:cubicBezTo>
                    <a:pt x="0" y="1"/>
                    <a:pt x="0" y="37"/>
                    <a:pt x="13" y="49"/>
                  </a:cubicBezTo>
                  <a:cubicBezTo>
                    <a:pt x="365" y="183"/>
                    <a:pt x="426" y="620"/>
                    <a:pt x="426" y="949"/>
                  </a:cubicBezTo>
                  <a:cubicBezTo>
                    <a:pt x="426" y="976"/>
                    <a:pt x="449" y="992"/>
                    <a:pt x="471" y="992"/>
                  </a:cubicBezTo>
                  <a:cubicBezTo>
                    <a:pt x="489" y="992"/>
                    <a:pt x="506" y="982"/>
                    <a:pt x="511" y="961"/>
                  </a:cubicBezTo>
                  <a:cubicBezTo>
                    <a:pt x="572" y="657"/>
                    <a:pt x="414" y="25"/>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2591;p36">
              <a:extLst>
                <a:ext uri="{FF2B5EF4-FFF2-40B4-BE49-F238E27FC236}">
                  <a16:creationId xmlns:a16="http://schemas.microsoft.com/office/drawing/2014/main" id="{8DF42350-96DF-E02B-21AD-BC0CEEB5B28A}"/>
                </a:ext>
              </a:extLst>
            </p:cNvPr>
            <p:cNvSpPr/>
            <p:nvPr/>
          </p:nvSpPr>
          <p:spPr>
            <a:xfrm>
              <a:off x="7482604" y="3124175"/>
              <a:ext cx="28154" cy="50303"/>
            </a:xfrm>
            <a:custGeom>
              <a:avLst/>
              <a:gdLst/>
              <a:ahLst/>
              <a:cxnLst/>
              <a:rect l="l" t="t" r="r" b="b"/>
              <a:pathLst>
                <a:path w="572" h="1022" extrusionOk="0">
                  <a:moveTo>
                    <a:pt x="37" y="24"/>
                  </a:moveTo>
                  <a:cubicBezTo>
                    <a:pt x="146" y="24"/>
                    <a:pt x="244" y="86"/>
                    <a:pt x="328" y="195"/>
                  </a:cubicBezTo>
                  <a:cubicBezTo>
                    <a:pt x="499" y="402"/>
                    <a:pt x="547" y="767"/>
                    <a:pt x="511" y="973"/>
                  </a:cubicBezTo>
                  <a:cubicBezTo>
                    <a:pt x="511" y="997"/>
                    <a:pt x="487" y="997"/>
                    <a:pt x="474" y="997"/>
                  </a:cubicBezTo>
                  <a:cubicBezTo>
                    <a:pt x="463" y="997"/>
                    <a:pt x="450" y="986"/>
                    <a:pt x="450" y="973"/>
                  </a:cubicBezTo>
                  <a:cubicBezTo>
                    <a:pt x="450" y="462"/>
                    <a:pt x="304" y="159"/>
                    <a:pt x="25" y="49"/>
                  </a:cubicBezTo>
                  <a:lnTo>
                    <a:pt x="25" y="24"/>
                  </a:lnTo>
                  <a:close/>
                  <a:moveTo>
                    <a:pt x="37" y="0"/>
                  </a:moveTo>
                  <a:cubicBezTo>
                    <a:pt x="12" y="0"/>
                    <a:pt x="12" y="13"/>
                    <a:pt x="1" y="24"/>
                  </a:cubicBezTo>
                  <a:cubicBezTo>
                    <a:pt x="1" y="37"/>
                    <a:pt x="12" y="61"/>
                    <a:pt x="25" y="61"/>
                  </a:cubicBezTo>
                  <a:cubicBezTo>
                    <a:pt x="292" y="170"/>
                    <a:pt x="426" y="475"/>
                    <a:pt x="426" y="973"/>
                  </a:cubicBezTo>
                  <a:cubicBezTo>
                    <a:pt x="426" y="997"/>
                    <a:pt x="450" y="1010"/>
                    <a:pt x="474" y="1022"/>
                  </a:cubicBezTo>
                  <a:cubicBezTo>
                    <a:pt x="499" y="1022"/>
                    <a:pt x="523" y="1010"/>
                    <a:pt x="523" y="986"/>
                  </a:cubicBezTo>
                  <a:cubicBezTo>
                    <a:pt x="572" y="767"/>
                    <a:pt x="511" y="402"/>
                    <a:pt x="341" y="183"/>
                  </a:cubicBezTo>
                  <a:cubicBezTo>
                    <a:pt x="255" y="73"/>
                    <a:pt x="146" y="13"/>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2592;p36">
              <a:extLst>
                <a:ext uri="{FF2B5EF4-FFF2-40B4-BE49-F238E27FC236}">
                  <a16:creationId xmlns:a16="http://schemas.microsoft.com/office/drawing/2014/main" id="{AD3F7169-E6A4-684A-B7D9-B92A5856912C}"/>
                </a:ext>
              </a:extLst>
            </p:cNvPr>
            <p:cNvSpPr/>
            <p:nvPr/>
          </p:nvSpPr>
          <p:spPr>
            <a:xfrm>
              <a:off x="7479010" y="3168080"/>
              <a:ext cx="28154" cy="5020"/>
            </a:xfrm>
            <a:custGeom>
              <a:avLst/>
              <a:gdLst/>
              <a:ahLst/>
              <a:cxnLst/>
              <a:rect l="l" t="t" r="r" b="b"/>
              <a:pathLst>
                <a:path w="572" h="102" extrusionOk="0">
                  <a:moveTo>
                    <a:pt x="241" y="0"/>
                  </a:moveTo>
                  <a:cubicBezTo>
                    <a:pt x="169" y="0"/>
                    <a:pt x="100" y="5"/>
                    <a:pt x="37" y="21"/>
                  </a:cubicBezTo>
                  <a:cubicBezTo>
                    <a:pt x="27" y="21"/>
                    <a:pt x="20" y="25"/>
                    <a:pt x="15" y="31"/>
                  </a:cubicBezTo>
                  <a:lnTo>
                    <a:pt x="15" y="31"/>
                  </a:lnTo>
                  <a:cubicBezTo>
                    <a:pt x="14" y="32"/>
                    <a:pt x="13" y="32"/>
                    <a:pt x="12" y="32"/>
                  </a:cubicBezTo>
                  <a:cubicBezTo>
                    <a:pt x="1" y="32"/>
                    <a:pt x="1" y="69"/>
                    <a:pt x="12" y="69"/>
                  </a:cubicBezTo>
                  <a:cubicBezTo>
                    <a:pt x="13" y="70"/>
                    <a:pt x="14" y="70"/>
                    <a:pt x="15" y="70"/>
                  </a:cubicBezTo>
                  <a:lnTo>
                    <a:pt x="15" y="70"/>
                  </a:lnTo>
                  <a:cubicBezTo>
                    <a:pt x="20" y="77"/>
                    <a:pt x="27" y="81"/>
                    <a:pt x="37" y="81"/>
                  </a:cubicBezTo>
                  <a:cubicBezTo>
                    <a:pt x="100" y="97"/>
                    <a:pt x="169" y="101"/>
                    <a:pt x="241" y="101"/>
                  </a:cubicBezTo>
                  <a:cubicBezTo>
                    <a:pt x="336" y="101"/>
                    <a:pt x="433" y="94"/>
                    <a:pt x="523" y="94"/>
                  </a:cubicBezTo>
                  <a:cubicBezTo>
                    <a:pt x="572" y="94"/>
                    <a:pt x="572" y="8"/>
                    <a:pt x="523" y="8"/>
                  </a:cubicBezTo>
                  <a:cubicBezTo>
                    <a:pt x="433" y="8"/>
                    <a:pt x="336"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2593;p36">
              <a:extLst>
                <a:ext uri="{FF2B5EF4-FFF2-40B4-BE49-F238E27FC236}">
                  <a16:creationId xmlns:a16="http://schemas.microsoft.com/office/drawing/2014/main" id="{1B37F8E9-B2E8-9F6F-EFE4-CF42B45219E5}"/>
                </a:ext>
              </a:extLst>
            </p:cNvPr>
            <p:cNvSpPr/>
            <p:nvPr/>
          </p:nvSpPr>
          <p:spPr>
            <a:xfrm>
              <a:off x="7478370" y="3167441"/>
              <a:ext cx="28794" cy="6448"/>
            </a:xfrm>
            <a:custGeom>
              <a:avLst/>
              <a:gdLst/>
              <a:ahLst/>
              <a:cxnLst/>
              <a:rect l="l" t="t" r="r" b="b"/>
              <a:pathLst>
                <a:path w="585" h="131" extrusionOk="0">
                  <a:moveTo>
                    <a:pt x="536" y="34"/>
                  </a:moveTo>
                  <a:cubicBezTo>
                    <a:pt x="560" y="34"/>
                    <a:pt x="573" y="45"/>
                    <a:pt x="573" y="70"/>
                  </a:cubicBezTo>
                  <a:cubicBezTo>
                    <a:pt x="573" y="82"/>
                    <a:pt x="560" y="94"/>
                    <a:pt x="536" y="107"/>
                  </a:cubicBezTo>
                  <a:lnTo>
                    <a:pt x="536" y="34"/>
                  </a:lnTo>
                  <a:close/>
                  <a:moveTo>
                    <a:pt x="414" y="21"/>
                  </a:moveTo>
                  <a:cubicBezTo>
                    <a:pt x="451" y="21"/>
                    <a:pt x="487" y="34"/>
                    <a:pt x="524" y="34"/>
                  </a:cubicBezTo>
                  <a:lnTo>
                    <a:pt x="524" y="107"/>
                  </a:lnTo>
                  <a:lnTo>
                    <a:pt x="414" y="107"/>
                  </a:lnTo>
                  <a:cubicBezTo>
                    <a:pt x="362" y="107"/>
                    <a:pt x="309" y="108"/>
                    <a:pt x="258" y="108"/>
                  </a:cubicBezTo>
                  <a:cubicBezTo>
                    <a:pt x="179" y="108"/>
                    <a:pt x="104" y="104"/>
                    <a:pt x="38" y="82"/>
                  </a:cubicBezTo>
                  <a:lnTo>
                    <a:pt x="38" y="70"/>
                  </a:lnTo>
                  <a:lnTo>
                    <a:pt x="38" y="45"/>
                  </a:lnTo>
                  <a:cubicBezTo>
                    <a:pt x="147" y="21"/>
                    <a:pt x="281" y="21"/>
                    <a:pt x="414" y="21"/>
                  </a:cubicBezTo>
                  <a:close/>
                  <a:moveTo>
                    <a:pt x="251" y="1"/>
                  </a:moveTo>
                  <a:cubicBezTo>
                    <a:pt x="181" y="1"/>
                    <a:pt x="113" y="7"/>
                    <a:pt x="50" y="21"/>
                  </a:cubicBezTo>
                  <a:cubicBezTo>
                    <a:pt x="38" y="21"/>
                    <a:pt x="25" y="34"/>
                    <a:pt x="25" y="34"/>
                  </a:cubicBezTo>
                  <a:cubicBezTo>
                    <a:pt x="14" y="45"/>
                    <a:pt x="1" y="45"/>
                    <a:pt x="1" y="70"/>
                  </a:cubicBezTo>
                  <a:cubicBezTo>
                    <a:pt x="1" y="82"/>
                    <a:pt x="14" y="94"/>
                    <a:pt x="25" y="94"/>
                  </a:cubicBezTo>
                  <a:cubicBezTo>
                    <a:pt x="25" y="94"/>
                    <a:pt x="38" y="107"/>
                    <a:pt x="50" y="107"/>
                  </a:cubicBezTo>
                  <a:cubicBezTo>
                    <a:pt x="111" y="118"/>
                    <a:pt x="184" y="131"/>
                    <a:pt x="257" y="131"/>
                  </a:cubicBezTo>
                  <a:cubicBezTo>
                    <a:pt x="305" y="131"/>
                    <a:pt x="354" y="118"/>
                    <a:pt x="403" y="118"/>
                  </a:cubicBezTo>
                  <a:lnTo>
                    <a:pt x="536" y="118"/>
                  </a:lnTo>
                  <a:cubicBezTo>
                    <a:pt x="573" y="118"/>
                    <a:pt x="585" y="94"/>
                    <a:pt x="585" y="70"/>
                  </a:cubicBezTo>
                  <a:cubicBezTo>
                    <a:pt x="585" y="45"/>
                    <a:pt x="573" y="9"/>
                    <a:pt x="536" y="9"/>
                  </a:cubicBezTo>
                  <a:lnTo>
                    <a:pt x="403" y="9"/>
                  </a:lnTo>
                  <a:cubicBezTo>
                    <a:pt x="352" y="4"/>
                    <a:pt x="301"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2594;p36">
              <a:extLst>
                <a:ext uri="{FF2B5EF4-FFF2-40B4-BE49-F238E27FC236}">
                  <a16:creationId xmlns:a16="http://schemas.microsoft.com/office/drawing/2014/main" id="{F13A0817-1DD7-132F-4716-390572304E6F}"/>
                </a:ext>
              </a:extLst>
            </p:cNvPr>
            <p:cNvSpPr/>
            <p:nvPr/>
          </p:nvSpPr>
          <p:spPr>
            <a:xfrm>
              <a:off x="7560522" y="3183093"/>
              <a:ext cx="62755" cy="75110"/>
            </a:xfrm>
            <a:custGeom>
              <a:avLst/>
              <a:gdLst/>
              <a:ahLst/>
              <a:cxnLst/>
              <a:rect l="l" t="t" r="r" b="b"/>
              <a:pathLst>
                <a:path w="1275" h="1526" extrusionOk="0">
                  <a:moveTo>
                    <a:pt x="627" y="108"/>
                  </a:moveTo>
                  <a:cubicBezTo>
                    <a:pt x="675" y="108"/>
                    <a:pt x="725" y="121"/>
                    <a:pt x="777" y="153"/>
                  </a:cubicBezTo>
                  <a:cubicBezTo>
                    <a:pt x="898" y="226"/>
                    <a:pt x="983" y="372"/>
                    <a:pt x="1044" y="506"/>
                  </a:cubicBezTo>
                  <a:cubicBezTo>
                    <a:pt x="1153" y="797"/>
                    <a:pt x="1093" y="1162"/>
                    <a:pt x="813" y="1345"/>
                  </a:cubicBezTo>
                  <a:cubicBezTo>
                    <a:pt x="743" y="1394"/>
                    <a:pt x="661" y="1421"/>
                    <a:pt x="580" y="1421"/>
                  </a:cubicBezTo>
                  <a:cubicBezTo>
                    <a:pt x="480" y="1421"/>
                    <a:pt x="382" y="1379"/>
                    <a:pt x="315" y="1284"/>
                  </a:cubicBezTo>
                  <a:cubicBezTo>
                    <a:pt x="229" y="1162"/>
                    <a:pt x="169" y="992"/>
                    <a:pt x="156" y="846"/>
                  </a:cubicBezTo>
                  <a:cubicBezTo>
                    <a:pt x="136" y="651"/>
                    <a:pt x="165" y="455"/>
                    <a:pt x="259" y="305"/>
                  </a:cubicBezTo>
                  <a:lnTo>
                    <a:pt x="259" y="305"/>
                  </a:lnTo>
                  <a:cubicBezTo>
                    <a:pt x="261" y="303"/>
                    <a:pt x="264" y="302"/>
                    <a:pt x="266" y="299"/>
                  </a:cubicBezTo>
                  <a:cubicBezTo>
                    <a:pt x="373" y="210"/>
                    <a:pt x="493" y="108"/>
                    <a:pt x="627" y="108"/>
                  </a:cubicBezTo>
                  <a:close/>
                  <a:moveTo>
                    <a:pt x="612" y="1"/>
                  </a:moveTo>
                  <a:cubicBezTo>
                    <a:pt x="528" y="1"/>
                    <a:pt x="444" y="31"/>
                    <a:pt x="373" y="80"/>
                  </a:cubicBezTo>
                  <a:lnTo>
                    <a:pt x="373" y="80"/>
                  </a:lnTo>
                  <a:cubicBezTo>
                    <a:pt x="99" y="228"/>
                    <a:pt x="0" y="617"/>
                    <a:pt x="59" y="919"/>
                  </a:cubicBezTo>
                  <a:cubicBezTo>
                    <a:pt x="96" y="1102"/>
                    <a:pt x="180" y="1345"/>
                    <a:pt x="339" y="1454"/>
                  </a:cubicBezTo>
                  <a:cubicBezTo>
                    <a:pt x="409" y="1503"/>
                    <a:pt x="492" y="1526"/>
                    <a:pt x="575" y="1526"/>
                  </a:cubicBezTo>
                  <a:cubicBezTo>
                    <a:pt x="680" y="1526"/>
                    <a:pt x="786" y="1491"/>
                    <a:pt x="874" y="1430"/>
                  </a:cubicBezTo>
                  <a:cubicBezTo>
                    <a:pt x="1226" y="1199"/>
                    <a:pt x="1275" y="725"/>
                    <a:pt x="1093" y="372"/>
                  </a:cubicBezTo>
                  <a:cubicBezTo>
                    <a:pt x="1007" y="202"/>
                    <a:pt x="874" y="32"/>
                    <a:pt x="680" y="7"/>
                  </a:cubicBezTo>
                  <a:cubicBezTo>
                    <a:pt x="657" y="3"/>
                    <a:pt x="635" y="1"/>
                    <a:pt x="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2595;p36">
              <a:extLst>
                <a:ext uri="{FF2B5EF4-FFF2-40B4-BE49-F238E27FC236}">
                  <a16:creationId xmlns:a16="http://schemas.microsoft.com/office/drawing/2014/main" id="{02262E17-0C65-B745-EA56-BFC7030A5962}"/>
                </a:ext>
              </a:extLst>
            </p:cNvPr>
            <p:cNvSpPr/>
            <p:nvPr/>
          </p:nvSpPr>
          <p:spPr>
            <a:xfrm>
              <a:off x="7561014" y="3182650"/>
              <a:ext cx="62263" cy="76242"/>
            </a:xfrm>
            <a:custGeom>
              <a:avLst/>
              <a:gdLst/>
              <a:ahLst/>
              <a:cxnLst/>
              <a:rect l="l" t="t" r="r" b="b"/>
              <a:pathLst>
                <a:path w="1265" h="1549" extrusionOk="0">
                  <a:moveTo>
                    <a:pt x="608" y="41"/>
                  </a:moveTo>
                  <a:cubicBezTo>
                    <a:pt x="608" y="52"/>
                    <a:pt x="608" y="52"/>
                    <a:pt x="597" y="52"/>
                  </a:cubicBezTo>
                  <a:cubicBezTo>
                    <a:pt x="438" y="89"/>
                    <a:pt x="329" y="187"/>
                    <a:pt x="243" y="296"/>
                  </a:cubicBezTo>
                  <a:cubicBezTo>
                    <a:pt x="243" y="302"/>
                    <a:pt x="237" y="305"/>
                    <a:pt x="231" y="305"/>
                  </a:cubicBezTo>
                  <a:cubicBezTo>
                    <a:pt x="225" y="305"/>
                    <a:pt x="219" y="302"/>
                    <a:pt x="219" y="296"/>
                  </a:cubicBezTo>
                  <a:cubicBezTo>
                    <a:pt x="207" y="296"/>
                    <a:pt x="195" y="284"/>
                    <a:pt x="207" y="271"/>
                  </a:cubicBezTo>
                  <a:cubicBezTo>
                    <a:pt x="243" y="198"/>
                    <a:pt x="305" y="138"/>
                    <a:pt x="378" y="101"/>
                  </a:cubicBezTo>
                  <a:cubicBezTo>
                    <a:pt x="438" y="65"/>
                    <a:pt x="511" y="41"/>
                    <a:pt x="597" y="41"/>
                  </a:cubicBezTo>
                  <a:close/>
                  <a:moveTo>
                    <a:pt x="615" y="123"/>
                  </a:moveTo>
                  <a:cubicBezTo>
                    <a:pt x="659" y="123"/>
                    <a:pt x="705" y="135"/>
                    <a:pt x="754" y="162"/>
                  </a:cubicBezTo>
                  <a:cubicBezTo>
                    <a:pt x="900" y="247"/>
                    <a:pt x="986" y="417"/>
                    <a:pt x="1022" y="515"/>
                  </a:cubicBezTo>
                  <a:cubicBezTo>
                    <a:pt x="1168" y="892"/>
                    <a:pt x="1010" y="1208"/>
                    <a:pt x="803" y="1342"/>
                  </a:cubicBezTo>
                  <a:cubicBezTo>
                    <a:pt x="735" y="1387"/>
                    <a:pt x="651" y="1417"/>
                    <a:pt x="568" y="1417"/>
                  </a:cubicBezTo>
                  <a:cubicBezTo>
                    <a:pt x="474" y="1417"/>
                    <a:pt x="381" y="1378"/>
                    <a:pt x="316" y="1281"/>
                  </a:cubicBezTo>
                  <a:cubicBezTo>
                    <a:pt x="232" y="1160"/>
                    <a:pt x="170" y="1001"/>
                    <a:pt x="159" y="855"/>
                  </a:cubicBezTo>
                  <a:cubicBezTo>
                    <a:pt x="134" y="673"/>
                    <a:pt x="159" y="466"/>
                    <a:pt x="268" y="308"/>
                  </a:cubicBezTo>
                  <a:cubicBezTo>
                    <a:pt x="368" y="226"/>
                    <a:pt x="482" y="123"/>
                    <a:pt x="615" y="123"/>
                  </a:cubicBezTo>
                  <a:close/>
                  <a:moveTo>
                    <a:pt x="608" y="19"/>
                  </a:moveTo>
                  <a:cubicBezTo>
                    <a:pt x="630" y="19"/>
                    <a:pt x="651" y="22"/>
                    <a:pt x="670" y="28"/>
                  </a:cubicBezTo>
                  <a:cubicBezTo>
                    <a:pt x="888" y="52"/>
                    <a:pt x="1010" y="260"/>
                    <a:pt x="1070" y="381"/>
                  </a:cubicBezTo>
                  <a:cubicBezTo>
                    <a:pt x="1241" y="722"/>
                    <a:pt x="1216" y="1196"/>
                    <a:pt x="851" y="1439"/>
                  </a:cubicBezTo>
                  <a:cubicBezTo>
                    <a:pt x="766" y="1489"/>
                    <a:pt x="659" y="1527"/>
                    <a:pt x="553" y="1527"/>
                  </a:cubicBezTo>
                  <a:cubicBezTo>
                    <a:pt x="479" y="1527"/>
                    <a:pt x="406" y="1508"/>
                    <a:pt x="341" y="1463"/>
                  </a:cubicBezTo>
                  <a:cubicBezTo>
                    <a:pt x="183" y="1354"/>
                    <a:pt x="86" y="1111"/>
                    <a:pt x="61" y="928"/>
                  </a:cubicBezTo>
                  <a:cubicBezTo>
                    <a:pt x="14" y="679"/>
                    <a:pt x="70" y="418"/>
                    <a:pt x="198" y="247"/>
                  </a:cubicBezTo>
                  <a:lnTo>
                    <a:pt x="198" y="247"/>
                  </a:lnTo>
                  <a:cubicBezTo>
                    <a:pt x="196" y="251"/>
                    <a:pt x="195" y="255"/>
                    <a:pt x="195" y="260"/>
                  </a:cubicBezTo>
                  <a:cubicBezTo>
                    <a:pt x="183" y="271"/>
                    <a:pt x="183" y="296"/>
                    <a:pt x="207" y="308"/>
                  </a:cubicBezTo>
                  <a:cubicBezTo>
                    <a:pt x="207" y="320"/>
                    <a:pt x="219" y="320"/>
                    <a:pt x="232" y="320"/>
                  </a:cubicBezTo>
                  <a:cubicBezTo>
                    <a:pt x="146" y="479"/>
                    <a:pt x="122" y="673"/>
                    <a:pt x="134" y="855"/>
                  </a:cubicBezTo>
                  <a:cubicBezTo>
                    <a:pt x="159" y="1001"/>
                    <a:pt x="219" y="1171"/>
                    <a:pt x="305" y="1293"/>
                  </a:cubicBezTo>
                  <a:cubicBezTo>
                    <a:pt x="369" y="1396"/>
                    <a:pt x="465" y="1438"/>
                    <a:pt x="563" y="1438"/>
                  </a:cubicBezTo>
                  <a:cubicBezTo>
                    <a:pt x="651" y="1438"/>
                    <a:pt x="741" y="1405"/>
                    <a:pt x="815" y="1354"/>
                  </a:cubicBezTo>
                  <a:cubicBezTo>
                    <a:pt x="1022" y="1220"/>
                    <a:pt x="1180" y="904"/>
                    <a:pt x="1034" y="515"/>
                  </a:cubicBezTo>
                  <a:cubicBezTo>
                    <a:pt x="997" y="393"/>
                    <a:pt x="913" y="235"/>
                    <a:pt x="767" y="150"/>
                  </a:cubicBezTo>
                  <a:cubicBezTo>
                    <a:pt x="713" y="121"/>
                    <a:pt x="663" y="109"/>
                    <a:pt x="615" y="109"/>
                  </a:cubicBezTo>
                  <a:cubicBezTo>
                    <a:pt x="500" y="109"/>
                    <a:pt x="399" y="178"/>
                    <a:pt x="305" y="247"/>
                  </a:cubicBezTo>
                  <a:cubicBezTo>
                    <a:pt x="378" y="162"/>
                    <a:pt x="475" y="101"/>
                    <a:pt x="608" y="77"/>
                  </a:cubicBezTo>
                  <a:cubicBezTo>
                    <a:pt x="621" y="77"/>
                    <a:pt x="633" y="65"/>
                    <a:pt x="621" y="41"/>
                  </a:cubicBezTo>
                  <a:cubicBezTo>
                    <a:pt x="621" y="32"/>
                    <a:pt x="615" y="24"/>
                    <a:pt x="607" y="19"/>
                  </a:cubicBezTo>
                  <a:lnTo>
                    <a:pt x="607" y="19"/>
                  </a:lnTo>
                  <a:cubicBezTo>
                    <a:pt x="608" y="19"/>
                    <a:pt x="608" y="19"/>
                    <a:pt x="608" y="19"/>
                  </a:cubicBezTo>
                  <a:close/>
                  <a:moveTo>
                    <a:pt x="616" y="1"/>
                  </a:moveTo>
                  <a:cubicBezTo>
                    <a:pt x="525" y="1"/>
                    <a:pt x="437" y="26"/>
                    <a:pt x="365" y="77"/>
                  </a:cubicBezTo>
                  <a:cubicBezTo>
                    <a:pt x="305" y="114"/>
                    <a:pt x="243" y="162"/>
                    <a:pt x="195" y="223"/>
                  </a:cubicBezTo>
                  <a:cubicBezTo>
                    <a:pt x="61" y="393"/>
                    <a:pt x="0" y="673"/>
                    <a:pt x="37" y="928"/>
                  </a:cubicBezTo>
                  <a:cubicBezTo>
                    <a:pt x="73" y="1111"/>
                    <a:pt x="170" y="1366"/>
                    <a:pt x="329" y="1476"/>
                  </a:cubicBezTo>
                  <a:cubicBezTo>
                    <a:pt x="402" y="1525"/>
                    <a:pt x="475" y="1549"/>
                    <a:pt x="560" y="1549"/>
                  </a:cubicBezTo>
                  <a:cubicBezTo>
                    <a:pt x="670" y="1549"/>
                    <a:pt x="779" y="1512"/>
                    <a:pt x="864" y="1452"/>
                  </a:cubicBezTo>
                  <a:cubicBezTo>
                    <a:pt x="1241" y="1208"/>
                    <a:pt x="1265" y="709"/>
                    <a:pt x="1095" y="369"/>
                  </a:cubicBezTo>
                  <a:cubicBezTo>
                    <a:pt x="1034" y="247"/>
                    <a:pt x="888" y="41"/>
                    <a:pt x="670" y="4"/>
                  </a:cubicBezTo>
                  <a:cubicBezTo>
                    <a:pt x="652" y="2"/>
                    <a:pt x="634"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2596;p36">
              <a:extLst>
                <a:ext uri="{FF2B5EF4-FFF2-40B4-BE49-F238E27FC236}">
                  <a16:creationId xmlns:a16="http://schemas.microsoft.com/office/drawing/2014/main" id="{6769BDF6-BC28-8788-0643-1A982A137170}"/>
                </a:ext>
              </a:extLst>
            </p:cNvPr>
            <p:cNvSpPr/>
            <p:nvPr/>
          </p:nvSpPr>
          <p:spPr>
            <a:xfrm>
              <a:off x="7528084" y="3245359"/>
              <a:ext cx="48383" cy="58178"/>
            </a:xfrm>
            <a:custGeom>
              <a:avLst/>
              <a:gdLst/>
              <a:ahLst/>
              <a:cxnLst/>
              <a:rect l="l" t="t" r="r" b="b"/>
              <a:pathLst>
                <a:path w="983" h="1182" extrusionOk="0">
                  <a:moveTo>
                    <a:pt x="872" y="1"/>
                  </a:moveTo>
                  <a:cubicBezTo>
                    <a:pt x="667" y="1"/>
                    <a:pt x="423" y="257"/>
                    <a:pt x="317" y="384"/>
                  </a:cubicBezTo>
                  <a:cubicBezTo>
                    <a:pt x="158" y="578"/>
                    <a:pt x="1" y="919"/>
                    <a:pt x="122" y="1162"/>
                  </a:cubicBezTo>
                  <a:cubicBezTo>
                    <a:pt x="131" y="1176"/>
                    <a:pt x="144" y="1181"/>
                    <a:pt x="156" y="1181"/>
                  </a:cubicBezTo>
                  <a:cubicBezTo>
                    <a:pt x="176" y="1181"/>
                    <a:pt x="195" y="1166"/>
                    <a:pt x="195" y="1150"/>
                  </a:cubicBezTo>
                  <a:cubicBezTo>
                    <a:pt x="207" y="1029"/>
                    <a:pt x="195" y="907"/>
                    <a:pt x="220" y="786"/>
                  </a:cubicBezTo>
                  <a:cubicBezTo>
                    <a:pt x="256" y="676"/>
                    <a:pt x="304" y="578"/>
                    <a:pt x="366" y="481"/>
                  </a:cubicBezTo>
                  <a:cubicBezTo>
                    <a:pt x="485" y="327"/>
                    <a:pt x="720" y="56"/>
                    <a:pt x="935" y="56"/>
                  </a:cubicBezTo>
                  <a:cubicBezTo>
                    <a:pt x="940" y="56"/>
                    <a:pt x="945" y="56"/>
                    <a:pt x="949" y="56"/>
                  </a:cubicBezTo>
                  <a:cubicBezTo>
                    <a:pt x="953" y="58"/>
                    <a:pt x="956" y="58"/>
                    <a:pt x="959" y="58"/>
                  </a:cubicBezTo>
                  <a:cubicBezTo>
                    <a:pt x="976" y="58"/>
                    <a:pt x="982" y="30"/>
                    <a:pt x="961" y="19"/>
                  </a:cubicBezTo>
                  <a:cubicBezTo>
                    <a:pt x="933" y="6"/>
                    <a:pt x="903" y="1"/>
                    <a:pt x="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2597;p36">
              <a:extLst>
                <a:ext uri="{FF2B5EF4-FFF2-40B4-BE49-F238E27FC236}">
                  <a16:creationId xmlns:a16="http://schemas.microsoft.com/office/drawing/2014/main" id="{B18EF169-5365-44D2-B813-32E2F70EB691}"/>
                </a:ext>
              </a:extLst>
            </p:cNvPr>
            <p:cNvSpPr/>
            <p:nvPr/>
          </p:nvSpPr>
          <p:spPr>
            <a:xfrm>
              <a:off x="7529856" y="3245112"/>
              <a:ext cx="46759" cy="59310"/>
            </a:xfrm>
            <a:custGeom>
              <a:avLst/>
              <a:gdLst/>
              <a:ahLst/>
              <a:cxnLst/>
              <a:rect l="l" t="t" r="r" b="b"/>
              <a:pathLst>
                <a:path w="950" h="1205" extrusionOk="0">
                  <a:moveTo>
                    <a:pt x="828" y="12"/>
                  </a:moveTo>
                  <a:cubicBezTo>
                    <a:pt x="865" y="12"/>
                    <a:pt x="889" y="24"/>
                    <a:pt x="925" y="37"/>
                  </a:cubicBezTo>
                  <a:lnTo>
                    <a:pt x="925" y="48"/>
                  </a:lnTo>
                  <a:cubicBezTo>
                    <a:pt x="925" y="48"/>
                    <a:pt x="925" y="61"/>
                    <a:pt x="913" y="61"/>
                  </a:cubicBezTo>
                  <a:lnTo>
                    <a:pt x="901" y="61"/>
                  </a:lnTo>
                  <a:cubicBezTo>
                    <a:pt x="694" y="61"/>
                    <a:pt x="463" y="292"/>
                    <a:pt x="317" y="486"/>
                  </a:cubicBezTo>
                  <a:cubicBezTo>
                    <a:pt x="257" y="583"/>
                    <a:pt x="208" y="693"/>
                    <a:pt x="184" y="791"/>
                  </a:cubicBezTo>
                  <a:cubicBezTo>
                    <a:pt x="159" y="864"/>
                    <a:pt x="159" y="937"/>
                    <a:pt x="159" y="1010"/>
                  </a:cubicBezTo>
                  <a:lnTo>
                    <a:pt x="159" y="1155"/>
                  </a:lnTo>
                  <a:cubicBezTo>
                    <a:pt x="147" y="1167"/>
                    <a:pt x="135" y="1180"/>
                    <a:pt x="122" y="1180"/>
                  </a:cubicBezTo>
                  <a:cubicBezTo>
                    <a:pt x="122" y="1180"/>
                    <a:pt x="111" y="1180"/>
                    <a:pt x="98" y="1167"/>
                  </a:cubicBezTo>
                  <a:cubicBezTo>
                    <a:pt x="13" y="1010"/>
                    <a:pt x="38" y="693"/>
                    <a:pt x="293" y="389"/>
                  </a:cubicBezTo>
                  <a:cubicBezTo>
                    <a:pt x="330" y="353"/>
                    <a:pt x="609" y="12"/>
                    <a:pt x="828" y="12"/>
                  </a:cubicBezTo>
                  <a:close/>
                  <a:moveTo>
                    <a:pt x="823" y="0"/>
                  </a:moveTo>
                  <a:cubicBezTo>
                    <a:pt x="746" y="0"/>
                    <a:pt x="659" y="35"/>
                    <a:pt x="560" y="110"/>
                  </a:cubicBezTo>
                  <a:cubicBezTo>
                    <a:pt x="427" y="207"/>
                    <a:pt x="317" y="328"/>
                    <a:pt x="281" y="377"/>
                  </a:cubicBezTo>
                  <a:cubicBezTo>
                    <a:pt x="25" y="693"/>
                    <a:pt x="1" y="1010"/>
                    <a:pt x="86" y="1180"/>
                  </a:cubicBezTo>
                  <a:cubicBezTo>
                    <a:pt x="86" y="1191"/>
                    <a:pt x="111" y="1204"/>
                    <a:pt x="122" y="1204"/>
                  </a:cubicBezTo>
                  <a:lnTo>
                    <a:pt x="122" y="1191"/>
                  </a:lnTo>
                  <a:cubicBezTo>
                    <a:pt x="147" y="1191"/>
                    <a:pt x="171" y="1180"/>
                    <a:pt x="171" y="1155"/>
                  </a:cubicBezTo>
                  <a:lnTo>
                    <a:pt x="171" y="1010"/>
                  </a:lnTo>
                  <a:cubicBezTo>
                    <a:pt x="184" y="937"/>
                    <a:pt x="184" y="864"/>
                    <a:pt x="195" y="791"/>
                  </a:cubicBezTo>
                  <a:cubicBezTo>
                    <a:pt x="220" y="693"/>
                    <a:pt x="268" y="596"/>
                    <a:pt x="341" y="499"/>
                  </a:cubicBezTo>
                  <a:cubicBezTo>
                    <a:pt x="472" y="297"/>
                    <a:pt x="707" y="72"/>
                    <a:pt x="899" y="72"/>
                  </a:cubicBezTo>
                  <a:cubicBezTo>
                    <a:pt x="904" y="72"/>
                    <a:pt x="909" y="72"/>
                    <a:pt x="913" y="73"/>
                  </a:cubicBezTo>
                  <a:cubicBezTo>
                    <a:pt x="925" y="73"/>
                    <a:pt x="938" y="61"/>
                    <a:pt x="949" y="48"/>
                  </a:cubicBezTo>
                  <a:cubicBezTo>
                    <a:pt x="949" y="37"/>
                    <a:pt x="938" y="24"/>
                    <a:pt x="925" y="24"/>
                  </a:cubicBezTo>
                  <a:cubicBezTo>
                    <a:pt x="894" y="8"/>
                    <a:pt x="859"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2598;p36">
              <a:extLst>
                <a:ext uri="{FF2B5EF4-FFF2-40B4-BE49-F238E27FC236}">
                  <a16:creationId xmlns:a16="http://schemas.microsoft.com/office/drawing/2014/main" id="{698BA662-7E35-D0F4-6C71-175A6AE662FE}"/>
                </a:ext>
              </a:extLst>
            </p:cNvPr>
            <p:cNvSpPr/>
            <p:nvPr/>
          </p:nvSpPr>
          <p:spPr>
            <a:xfrm>
              <a:off x="7605461" y="3243833"/>
              <a:ext cx="34602" cy="61722"/>
            </a:xfrm>
            <a:custGeom>
              <a:avLst/>
              <a:gdLst/>
              <a:ahLst/>
              <a:cxnLst/>
              <a:rect l="l" t="t" r="r" b="b"/>
              <a:pathLst>
                <a:path w="703" h="1254" extrusionOk="0">
                  <a:moveTo>
                    <a:pt x="50" y="0"/>
                  </a:moveTo>
                  <a:cubicBezTo>
                    <a:pt x="18" y="0"/>
                    <a:pt x="1" y="63"/>
                    <a:pt x="46" y="74"/>
                  </a:cubicBezTo>
                  <a:cubicBezTo>
                    <a:pt x="508" y="233"/>
                    <a:pt x="630" y="780"/>
                    <a:pt x="605" y="1217"/>
                  </a:cubicBezTo>
                  <a:cubicBezTo>
                    <a:pt x="605" y="1242"/>
                    <a:pt x="623" y="1254"/>
                    <a:pt x="642" y="1254"/>
                  </a:cubicBezTo>
                  <a:cubicBezTo>
                    <a:pt x="660" y="1254"/>
                    <a:pt x="678" y="1242"/>
                    <a:pt x="678" y="1217"/>
                  </a:cubicBezTo>
                  <a:cubicBezTo>
                    <a:pt x="702" y="744"/>
                    <a:pt x="557" y="172"/>
                    <a:pt x="58" y="1"/>
                  </a:cubicBezTo>
                  <a:cubicBezTo>
                    <a:pt x="56" y="0"/>
                    <a:pt x="53"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2599;p36">
              <a:extLst>
                <a:ext uri="{FF2B5EF4-FFF2-40B4-BE49-F238E27FC236}">
                  <a16:creationId xmlns:a16="http://schemas.microsoft.com/office/drawing/2014/main" id="{C29AC60C-E4C1-7DF0-65E1-61200080DCB7}"/>
                </a:ext>
              </a:extLst>
            </p:cNvPr>
            <p:cNvSpPr/>
            <p:nvPr/>
          </p:nvSpPr>
          <p:spPr>
            <a:xfrm>
              <a:off x="7605904" y="3243439"/>
              <a:ext cx="34799" cy="62755"/>
            </a:xfrm>
            <a:custGeom>
              <a:avLst/>
              <a:gdLst/>
              <a:ahLst/>
              <a:cxnLst/>
              <a:rect l="l" t="t" r="r" b="b"/>
              <a:pathLst>
                <a:path w="707" h="1275" extrusionOk="0">
                  <a:moveTo>
                    <a:pt x="49" y="22"/>
                  </a:moveTo>
                  <a:cubicBezTo>
                    <a:pt x="536" y="192"/>
                    <a:pt x="682" y="752"/>
                    <a:pt x="669" y="1225"/>
                  </a:cubicBezTo>
                  <a:cubicBezTo>
                    <a:pt x="669" y="1238"/>
                    <a:pt x="657" y="1250"/>
                    <a:pt x="645" y="1250"/>
                  </a:cubicBezTo>
                  <a:lnTo>
                    <a:pt x="621" y="1250"/>
                  </a:lnTo>
                  <a:cubicBezTo>
                    <a:pt x="609" y="1250"/>
                    <a:pt x="609" y="1238"/>
                    <a:pt x="609" y="1225"/>
                  </a:cubicBezTo>
                  <a:cubicBezTo>
                    <a:pt x="621" y="982"/>
                    <a:pt x="585" y="739"/>
                    <a:pt x="512" y="544"/>
                  </a:cubicBezTo>
                  <a:cubicBezTo>
                    <a:pt x="402" y="301"/>
                    <a:pt x="244" y="144"/>
                    <a:pt x="37" y="71"/>
                  </a:cubicBezTo>
                  <a:cubicBezTo>
                    <a:pt x="25" y="71"/>
                    <a:pt x="12" y="58"/>
                    <a:pt x="12" y="58"/>
                  </a:cubicBezTo>
                  <a:cubicBezTo>
                    <a:pt x="12" y="46"/>
                    <a:pt x="12" y="34"/>
                    <a:pt x="25" y="22"/>
                  </a:cubicBezTo>
                  <a:close/>
                  <a:moveTo>
                    <a:pt x="31" y="1"/>
                  </a:moveTo>
                  <a:cubicBezTo>
                    <a:pt x="25" y="1"/>
                    <a:pt x="19" y="3"/>
                    <a:pt x="12" y="9"/>
                  </a:cubicBezTo>
                  <a:cubicBezTo>
                    <a:pt x="1" y="22"/>
                    <a:pt x="1" y="46"/>
                    <a:pt x="1" y="58"/>
                  </a:cubicBezTo>
                  <a:cubicBezTo>
                    <a:pt x="1" y="71"/>
                    <a:pt x="12" y="82"/>
                    <a:pt x="25" y="95"/>
                  </a:cubicBezTo>
                  <a:cubicBezTo>
                    <a:pt x="171" y="144"/>
                    <a:pt x="633" y="362"/>
                    <a:pt x="596" y="1225"/>
                  </a:cubicBezTo>
                  <a:cubicBezTo>
                    <a:pt x="596" y="1238"/>
                    <a:pt x="596" y="1262"/>
                    <a:pt x="609" y="1262"/>
                  </a:cubicBezTo>
                  <a:cubicBezTo>
                    <a:pt x="621" y="1274"/>
                    <a:pt x="621" y="1274"/>
                    <a:pt x="633" y="1274"/>
                  </a:cubicBezTo>
                  <a:cubicBezTo>
                    <a:pt x="645" y="1274"/>
                    <a:pt x="657" y="1274"/>
                    <a:pt x="657" y="1262"/>
                  </a:cubicBezTo>
                  <a:cubicBezTo>
                    <a:pt x="669" y="1262"/>
                    <a:pt x="682" y="1250"/>
                    <a:pt x="682" y="1225"/>
                  </a:cubicBezTo>
                  <a:cubicBezTo>
                    <a:pt x="706" y="752"/>
                    <a:pt x="548" y="168"/>
                    <a:pt x="49" y="9"/>
                  </a:cubicBezTo>
                  <a:cubicBezTo>
                    <a:pt x="43" y="3"/>
                    <a:pt x="37"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2600;p36">
              <a:extLst>
                <a:ext uri="{FF2B5EF4-FFF2-40B4-BE49-F238E27FC236}">
                  <a16:creationId xmlns:a16="http://schemas.microsoft.com/office/drawing/2014/main" id="{39973C19-BEB8-5C63-39E4-B58A1D934171}"/>
                </a:ext>
              </a:extLst>
            </p:cNvPr>
            <p:cNvSpPr/>
            <p:nvPr/>
          </p:nvSpPr>
          <p:spPr>
            <a:xfrm>
              <a:off x="7575386" y="3254661"/>
              <a:ext cx="11419" cy="15504"/>
            </a:xfrm>
            <a:custGeom>
              <a:avLst/>
              <a:gdLst/>
              <a:ahLst/>
              <a:cxnLst/>
              <a:rect l="l" t="t" r="r" b="b"/>
              <a:pathLst>
                <a:path w="232" h="315" extrusionOk="0">
                  <a:moveTo>
                    <a:pt x="97" y="0"/>
                  </a:moveTo>
                  <a:cubicBezTo>
                    <a:pt x="24" y="0"/>
                    <a:pt x="0" y="122"/>
                    <a:pt x="13" y="183"/>
                  </a:cubicBezTo>
                  <a:cubicBezTo>
                    <a:pt x="33" y="253"/>
                    <a:pt x="102" y="314"/>
                    <a:pt x="166" y="314"/>
                  </a:cubicBezTo>
                  <a:cubicBezTo>
                    <a:pt x="180" y="314"/>
                    <a:pt x="194" y="311"/>
                    <a:pt x="207" y="305"/>
                  </a:cubicBezTo>
                  <a:cubicBezTo>
                    <a:pt x="232" y="292"/>
                    <a:pt x="232" y="256"/>
                    <a:pt x="207" y="243"/>
                  </a:cubicBezTo>
                  <a:cubicBezTo>
                    <a:pt x="170" y="219"/>
                    <a:pt x="110" y="219"/>
                    <a:pt x="97" y="159"/>
                  </a:cubicBezTo>
                  <a:cubicBezTo>
                    <a:pt x="86" y="134"/>
                    <a:pt x="86" y="110"/>
                    <a:pt x="86" y="86"/>
                  </a:cubicBezTo>
                  <a:cubicBezTo>
                    <a:pt x="97" y="62"/>
                    <a:pt x="122" y="49"/>
                    <a:pt x="122" y="25"/>
                  </a:cubicBezTo>
                  <a:cubicBezTo>
                    <a:pt x="122" y="13"/>
                    <a:pt x="122"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2601;p36">
              <a:extLst>
                <a:ext uri="{FF2B5EF4-FFF2-40B4-BE49-F238E27FC236}">
                  <a16:creationId xmlns:a16="http://schemas.microsoft.com/office/drawing/2014/main" id="{B88ABC5E-C8DA-2547-F165-135FE2D8FC65}"/>
                </a:ext>
              </a:extLst>
            </p:cNvPr>
            <p:cNvSpPr/>
            <p:nvPr/>
          </p:nvSpPr>
          <p:spPr>
            <a:xfrm>
              <a:off x="7575386" y="3254071"/>
              <a:ext cx="11419" cy="16193"/>
            </a:xfrm>
            <a:custGeom>
              <a:avLst/>
              <a:gdLst/>
              <a:ahLst/>
              <a:cxnLst/>
              <a:rect l="l" t="t" r="r" b="b"/>
              <a:pathLst>
                <a:path w="232" h="329" extrusionOk="0">
                  <a:moveTo>
                    <a:pt x="97" y="12"/>
                  </a:moveTo>
                  <a:cubicBezTo>
                    <a:pt x="110" y="12"/>
                    <a:pt x="110" y="12"/>
                    <a:pt x="110" y="25"/>
                  </a:cubicBezTo>
                  <a:lnTo>
                    <a:pt x="110" y="37"/>
                  </a:lnTo>
                  <a:cubicBezTo>
                    <a:pt x="110" y="37"/>
                    <a:pt x="110" y="49"/>
                    <a:pt x="97" y="61"/>
                  </a:cubicBezTo>
                  <a:cubicBezTo>
                    <a:pt x="97" y="74"/>
                    <a:pt x="86" y="85"/>
                    <a:pt x="86" y="98"/>
                  </a:cubicBezTo>
                  <a:cubicBezTo>
                    <a:pt x="73" y="122"/>
                    <a:pt x="73" y="146"/>
                    <a:pt x="86" y="171"/>
                  </a:cubicBezTo>
                  <a:cubicBezTo>
                    <a:pt x="97" y="219"/>
                    <a:pt x="134" y="231"/>
                    <a:pt x="170" y="244"/>
                  </a:cubicBezTo>
                  <a:cubicBezTo>
                    <a:pt x="183" y="255"/>
                    <a:pt x="195" y="255"/>
                    <a:pt x="207" y="268"/>
                  </a:cubicBezTo>
                  <a:cubicBezTo>
                    <a:pt x="207" y="268"/>
                    <a:pt x="219" y="280"/>
                    <a:pt x="219" y="292"/>
                  </a:cubicBezTo>
                  <a:cubicBezTo>
                    <a:pt x="219" y="292"/>
                    <a:pt x="219" y="304"/>
                    <a:pt x="207" y="304"/>
                  </a:cubicBezTo>
                  <a:cubicBezTo>
                    <a:pt x="189" y="310"/>
                    <a:pt x="171" y="314"/>
                    <a:pt x="155" y="314"/>
                  </a:cubicBezTo>
                  <a:cubicBezTo>
                    <a:pt x="140" y="314"/>
                    <a:pt x="128" y="310"/>
                    <a:pt x="122" y="304"/>
                  </a:cubicBezTo>
                  <a:cubicBezTo>
                    <a:pt x="73" y="280"/>
                    <a:pt x="37" y="244"/>
                    <a:pt x="24" y="195"/>
                  </a:cubicBezTo>
                  <a:cubicBezTo>
                    <a:pt x="13" y="158"/>
                    <a:pt x="24" y="85"/>
                    <a:pt x="49" y="49"/>
                  </a:cubicBezTo>
                  <a:cubicBezTo>
                    <a:pt x="61" y="25"/>
                    <a:pt x="86" y="12"/>
                    <a:pt x="97" y="12"/>
                  </a:cubicBezTo>
                  <a:close/>
                  <a:moveTo>
                    <a:pt x="97" y="1"/>
                  </a:moveTo>
                  <a:cubicBezTo>
                    <a:pt x="73" y="1"/>
                    <a:pt x="49" y="12"/>
                    <a:pt x="37" y="37"/>
                  </a:cubicBezTo>
                  <a:cubicBezTo>
                    <a:pt x="0" y="85"/>
                    <a:pt x="0" y="158"/>
                    <a:pt x="13" y="207"/>
                  </a:cubicBezTo>
                  <a:cubicBezTo>
                    <a:pt x="24" y="255"/>
                    <a:pt x="61" y="304"/>
                    <a:pt x="110" y="317"/>
                  </a:cubicBezTo>
                  <a:cubicBezTo>
                    <a:pt x="122" y="328"/>
                    <a:pt x="146" y="328"/>
                    <a:pt x="159" y="328"/>
                  </a:cubicBezTo>
                  <a:cubicBezTo>
                    <a:pt x="183" y="328"/>
                    <a:pt x="195" y="328"/>
                    <a:pt x="219" y="317"/>
                  </a:cubicBezTo>
                  <a:cubicBezTo>
                    <a:pt x="232" y="317"/>
                    <a:pt x="232" y="304"/>
                    <a:pt x="232" y="292"/>
                  </a:cubicBezTo>
                  <a:cubicBezTo>
                    <a:pt x="232" y="268"/>
                    <a:pt x="232" y="255"/>
                    <a:pt x="219" y="255"/>
                  </a:cubicBezTo>
                  <a:cubicBezTo>
                    <a:pt x="207" y="244"/>
                    <a:pt x="195" y="244"/>
                    <a:pt x="183" y="231"/>
                  </a:cubicBezTo>
                  <a:cubicBezTo>
                    <a:pt x="146" y="219"/>
                    <a:pt x="122" y="207"/>
                    <a:pt x="97" y="171"/>
                  </a:cubicBezTo>
                  <a:lnTo>
                    <a:pt x="97" y="98"/>
                  </a:lnTo>
                  <a:cubicBezTo>
                    <a:pt x="97" y="85"/>
                    <a:pt x="110" y="85"/>
                    <a:pt x="110" y="74"/>
                  </a:cubicBezTo>
                  <a:cubicBezTo>
                    <a:pt x="122" y="61"/>
                    <a:pt x="122" y="49"/>
                    <a:pt x="134" y="37"/>
                  </a:cubicBezTo>
                  <a:cubicBezTo>
                    <a:pt x="134" y="25"/>
                    <a:pt x="134" y="12"/>
                    <a:pt x="122" y="12"/>
                  </a:cubicBezTo>
                  <a:cubicBezTo>
                    <a:pt x="122" y="1"/>
                    <a:pt x="110" y="1"/>
                    <a:pt x="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2602;p36">
              <a:extLst>
                <a:ext uri="{FF2B5EF4-FFF2-40B4-BE49-F238E27FC236}">
                  <a16:creationId xmlns:a16="http://schemas.microsoft.com/office/drawing/2014/main" id="{ED9DC346-CB64-2A0F-E3A8-1682BCB7C61F}"/>
                </a:ext>
              </a:extLst>
            </p:cNvPr>
            <p:cNvSpPr/>
            <p:nvPr/>
          </p:nvSpPr>
          <p:spPr>
            <a:xfrm>
              <a:off x="7590941" y="3254661"/>
              <a:ext cx="10238" cy="13683"/>
            </a:xfrm>
            <a:custGeom>
              <a:avLst/>
              <a:gdLst/>
              <a:ahLst/>
              <a:cxnLst/>
              <a:rect l="l" t="t" r="r" b="b"/>
              <a:pathLst>
                <a:path w="208" h="278" extrusionOk="0">
                  <a:moveTo>
                    <a:pt x="62" y="0"/>
                  </a:moveTo>
                  <a:cubicBezTo>
                    <a:pt x="37" y="0"/>
                    <a:pt x="37" y="37"/>
                    <a:pt x="62" y="37"/>
                  </a:cubicBezTo>
                  <a:cubicBezTo>
                    <a:pt x="86" y="49"/>
                    <a:pt x="122" y="98"/>
                    <a:pt x="110" y="134"/>
                  </a:cubicBezTo>
                  <a:cubicBezTo>
                    <a:pt x="110" y="183"/>
                    <a:pt x="62" y="195"/>
                    <a:pt x="25" y="219"/>
                  </a:cubicBezTo>
                  <a:cubicBezTo>
                    <a:pt x="13" y="219"/>
                    <a:pt x="0" y="256"/>
                    <a:pt x="25" y="268"/>
                  </a:cubicBezTo>
                  <a:cubicBezTo>
                    <a:pt x="40" y="275"/>
                    <a:pt x="56" y="278"/>
                    <a:pt x="71" y="278"/>
                  </a:cubicBezTo>
                  <a:cubicBezTo>
                    <a:pt x="138" y="278"/>
                    <a:pt x="195" y="216"/>
                    <a:pt x="195" y="146"/>
                  </a:cubicBezTo>
                  <a:cubicBezTo>
                    <a:pt x="207" y="110"/>
                    <a:pt x="195" y="73"/>
                    <a:pt x="159" y="49"/>
                  </a:cubicBezTo>
                  <a:cubicBezTo>
                    <a:pt x="146" y="25"/>
                    <a:pt x="135" y="13"/>
                    <a:pt x="122" y="13"/>
                  </a:cubicBezTo>
                  <a:cubicBezTo>
                    <a:pt x="98" y="0"/>
                    <a:pt x="86"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2603;p36">
              <a:extLst>
                <a:ext uri="{FF2B5EF4-FFF2-40B4-BE49-F238E27FC236}">
                  <a16:creationId xmlns:a16="http://schemas.microsoft.com/office/drawing/2014/main" id="{136E4AB7-A2B7-F9A9-2EAB-57235CF74527}"/>
                </a:ext>
              </a:extLst>
            </p:cNvPr>
            <p:cNvSpPr/>
            <p:nvPr/>
          </p:nvSpPr>
          <p:spPr>
            <a:xfrm>
              <a:off x="7590941" y="3254071"/>
              <a:ext cx="10238" cy="15012"/>
            </a:xfrm>
            <a:custGeom>
              <a:avLst/>
              <a:gdLst/>
              <a:ahLst/>
              <a:cxnLst/>
              <a:rect l="l" t="t" r="r" b="b"/>
              <a:pathLst>
                <a:path w="208" h="305" extrusionOk="0">
                  <a:moveTo>
                    <a:pt x="110" y="25"/>
                  </a:moveTo>
                  <a:cubicBezTo>
                    <a:pt x="135" y="37"/>
                    <a:pt x="146" y="49"/>
                    <a:pt x="159" y="61"/>
                  </a:cubicBezTo>
                  <a:cubicBezTo>
                    <a:pt x="183" y="85"/>
                    <a:pt x="195" y="122"/>
                    <a:pt x="195" y="158"/>
                  </a:cubicBezTo>
                  <a:cubicBezTo>
                    <a:pt x="183" y="207"/>
                    <a:pt x="159" y="244"/>
                    <a:pt x="122" y="268"/>
                  </a:cubicBezTo>
                  <a:cubicBezTo>
                    <a:pt x="110" y="274"/>
                    <a:pt x="95" y="277"/>
                    <a:pt x="78" y="277"/>
                  </a:cubicBezTo>
                  <a:cubicBezTo>
                    <a:pt x="61" y="277"/>
                    <a:pt x="43" y="274"/>
                    <a:pt x="25" y="268"/>
                  </a:cubicBezTo>
                  <a:lnTo>
                    <a:pt x="25" y="255"/>
                  </a:lnTo>
                  <a:lnTo>
                    <a:pt x="25" y="231"/>
                  </a:lnTo>
                  <a:lnTo>
                    <a:pt x="49" y="231"/>
                  </a:lnTo>
                  <a:cubicBezTo>
                    <a:pt x="73" y="207"/>
                    <a:pt x="110" y="195"/>
                    <a:pt x="122" y="146"/>
                  </a:cubicBezTo>
                  <a:cubicBezTo>
                    <a:pt x="122" y="110"/>
                    <a:pt x="98" y="61"/>
                    <a:pt x="62" y="37"/>
                  </a:cubicBezTo>
                  <a:cubicBezTo>
                    <a:pt x="49" y="37"/>
                    <a:pt x="49" y="37"/>
                    <a:pt x="49" y="25"/>
                  </a:cubicBezTo>
                  <a:close/>
                  <a:moveTo>
                    <a:pt x="62" y="1"/>
                  </a:moveTo>
                  <a:cubicBezTo>
                    <a:pt x="49" y="1"/>
                    <a:pt x="37" y="12"/>
                    <a:pt x="37" y="25"/>
                  </a:cubicBezTo>
                  <a:cubicBezTo>
                    <a:pt x="37" y="37"/>
                    <a:pt x="37" y="49"/>
                    <a:pt x="49" y="61"/>
                  </a:cubicBezTo>
                  <a:cubicBezTo>
                    <a:pt x="86" y="74"/>
                    <a:pt x="110" y="110"/>
                    <a:pt x="110" y="146"/>
                  </a:cubicBezTo>
                  <a:cubicBezTo>
                    <a:pt x="98" y="182"/>
                    <a:pt x="73" y="195"/>
                    <a:pt x="37" y="207"/>
                  </a:cubicBezTo>
                  <a:cubicBezTo>
                    <a:pt x="37" y="219"/>
                    <a:pt x="25" y="219"/>
                    <a:pt x="25" y="219"/>
                  </a:cubicBezTo>
                  <a:cubicBezTo>
                    <a:pt x="13" y="219"/>
                    <a:pt x="0" y="244"/>
                    <a:pt x="0" y="255"/>
                  </a:cubicBezTo>
                  <a:cubicBezTo>
                    <a:pt x="0" y="268"/>
                    <a:pt x="13" y="280"/>
                    <a:pt x="25" y="292"/>
                  </a:cubicBezTo>
                  <a:cubicBezTo>
                    <a:pt x="37" y="292"/>
                    <a:pt x="49" y="304"/>
                    <a:pt x="73" y="304"/>
                  </a:cubicBezTo>
                  <a:cubicBezTo>
                    <a:pt x="86" y="304"/>
                    <a:pt x="110" y="292"/>
                    <a:pt x="135" y="280"/>
                  </a:cubicBezTo>
                  <a:cubicBezTo>
                    <a:pt x="171" y="255"/>
                    <a:pt x="207" y="207"/>
                    <a:pt x="207" y="158"/>
                  </a:cubicBezTo>
                  <a:cubicBezTo>
                    <a:pt x="207" y="122"/>
                    <a:pt x="195" y="85"/>
                    <a:pt x="171" y="49"/>
                  </a:cubicBezTo>
                  <a:cubicBezTo>
                    <a:pt x="159" y="37"/>
                    <a:pt x="146" y="25"/>
                    <a:pt x="122" y="12"/>
                  </a:cubicBezTo>
                  <a:cubicBezTo>
                    <a:pt x="98" y="1"/>
                    <a:pt x="86"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2604;p36">
              <a:extLst>
                <a:ext uri="{FF2B5EF4-FFF2-40B4-BE49-F238E27FC236}">
                  <a16:creationId xmlns:a16="http://schemas.microsoft.com/office/drawing/2014/main" id="{1E8F0579-1F2D-5CFF-D5F5-98BA9D58586A}"/>
                </a:ext>
              </a:extLst>
            </p:cNvPr>
            <p:cNvSpPr/>
            <p:nvPr/>
          </p:nvSpPr>
          <p:spPr>
            <a:xfrm>
              <a:off x="7570021" y="3266918"/>
              <a:ext cx="18900" cy="66595"/>
            </a:xfrm>
            <a:custGeom>
              <a:avLst/>
              <a:gdLst/>
              <a:ahLst/>
              <a:cxnLst/>
              <a:rect l="l" t="t" r="r" b="b"/>
              <a:pathLst>
                <a:path w="384" h="1353" extrusionOk="0">
                  <a:moveTo>
                    <a:pt x="230" y="1"/>
                  </a:moveTo>
                  <a:cubicBezTo>
                    <a:pt x="222" y="1"/>
                    <a:pt x="213" y="7"/>
                    <a:pt x="206" y="19"/>
                  </a:cubicBezTo>
                  <a:cubicBezTo>
                    <a:pt x="109" y="286"/>
                    <a:pt x="49" y="603"/>
                    <a:pt x="24" y="883"/>
                  </a:cubicBezTo>
                  <a:cubicBezTo>
                    <a:pt x="0" y="1077"/>
                    <a:pt x="170" y="1223"/>
                    <a:pt x="304" y="1345"/>
                  </a:cubicBezTo>
                  <a:cubicBezTo>
                    <a:pt x="312" y="1350"/>
                    <a:pt x="321" y="1353"/>
                    <a:pt x="329" y="1353"/>
                  </a:cubicBezTo>
                  <a:cubicBezTo>
                    <a:pt x="359" y="1353"/>
                    <a:pt x="384" y="1324"/>
                    <a:pt x="365" y="1296"/>
                  </a:cubicBezTo>
                  <a:cubicBezTo>
                    <a:pt x="304" y="1223"/>
                    <a:pt x="231" y="1162"/>
                    <a:pt x="170" y="1077"/>
                  </a:cubicBezTo>
                  <a:cubicBezTo>
                    <a:pt x="73" y="943"/>
                    <a:pt x="122" y="810"/>
                    <a:pt x="146" y="651"/>
                  </a:cubicBezTo>
                  <a:cubicBezTo>
                    <a:pt x="182" y="445"/>
                    <a:pt x="231" y="238"/>
                    <a:pt x="243" y="19"/>
                  </a:cubicBezTo>
                  <a:cubicBezTo>
                    <a:pt x="243" y="7"/>
                    <a:pt x="237"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2605;p36">
              <a:extLst>
                <a:ext uri="{FF2B5EF4-FFF2-40B4-BE49-F238E27FC236}">
                  <a16:creationId xmlns:a16="http://schemas.microsoft.com/office/drawing/2014/main" id="{F25B2846-11E2-52B7-0D7B-715B72AA452B}"/>
                </a:ext>
              </a:extLst>
            </p:cNvPr>
            <p:cNvSpPr/>
            <p:nvPr/>
          </p:nvSpPr>
          <p:spPr>
            <a:xfrm>
              <a:off x="7569381" y="3266622"/>
              <a:ext cx="19196" cy="67087"/>
            </a:xfrm>
            <a:custGeom>
              <a:avLst/>
              <a:gdLst/>
              <a:ahLst/>
              <a:cxnLst/>
              <a:rect l="l" t="t" r="r" b="b"/>
              <a:pathLst>
                <a:path w="390" h="1363" extrusionOk="0">
                  <a:moveTo>
                    <a:pt x="244" y="13"/>
                  </a:moveTo>
                  <a:lnTo>
                    <a:pt x="256" y="25"/>
                  </a:lnTo>
                  <a:cubicBezTo>
                    <a:pt x="244" y="183"/>
                    <a:pt x="208" y="354"/>
                    <a:pt x="183" y="511"/>
                  </a:cubicBezTo>
                  <a:lnTo>
                    <a:pt x="146" y="657"/>
                  </a:lnTo>
                  <a:cubicBezTo>
                    <a:pt x="146" y="681"/>
                    <a:pt x="146" y="706"/>
                    <a:pt x="135" y="730"/>
                  </a:cubicBezTo>
                  <a:cubicBezTo>
                    <a:pt x="110" y="864"/>
                    <a:pt x="86" y="973"/>
                    <a:pt x="183" y="1095"/>
                  </a:cubicBezTo>
                  <a:cubicBezTo>
                    <a:pt x="208" y="1132"/>
                    <a:pt x="232" y="1156"/>
                    <a:pt x="268" y="1192"/>
                  </a:cubicBezTo>
                  <a:cubicBezTo>
                    <a:pt x="305" y="1229"/>
                    <a:pt x="341" y="1265"/>
                    <a:pt x="365" y="1314"/>
                  </a:cubicBezTo>
                  <a:cubicBezTo>
                    <a:pt x="378" y="1327"/>
                    <a:pt x="365" y="1338"/>
                    <a:pt x="365" y="1338"/>
                  </a:cubicBezTo>
                  <a:cubicBezTo>
                    <a:pt x="359" y="1345"/>
                    <a:pt x="353" y="1348"/>
                    <a:pt x="347" y="1348"/>
                  </a:cubicBezTo>
                  <a:cubicBezTo>
                    <a:pt x="341" y="1348"/>
                    <a:pt x="335" y="1345"/>
                    <a:pt x="329" y="1338"/>
                  </a:cubicBezTo>
                  <a:cubicBezTo>
                    <a:pt x="195" y="1241"/>
                    <a:pt x="25" y="1095"/>
                    <a:pt x="49" y="889"/>
                  </a:cubicBezTo>
                  <a:cubicBezTo>
                    <a:pt x="73" y="657"/>
                    <a:pt x="122" y="329"/>
                    <a:pt x="232" y="25"/>
                  </a:cubicBezTo>
                  <a:cubicBezTo>
                    <a:pt x="232" y="13"/>
                    <a:pt x="244" y="13"/>
                    <a:pt x="244" y="13"/>
                  </a:cubicBezTo>
                  <a:close/>
                  <a:moveTo>
                    <a:pt x="244" y="0"/>
                  </a:moveTo>
                  <a:cubicBezTo>
                    <a:pt x="232" y="0"/>
                    <a:pt x="219" y="0"/>
                    <a:pt x="219" y="13"/>
                  </a:cubicBezTo>
                  <a:cubicBezTo>
                    <a:pt x="110" y="317"/>
                    <a:pt x="49" y="657"/>
                    <a:pt x="25" y="889"/>
                  </a:cubicBezTo>
                  <a:cubicBezTo>
                    <a:pt x="0" y="1095"/>
                    <a:pt x="183" y="1241"/>
                    <a:pt x="317" y="1351"/>
                  </a:cubicBezTo>
                  <a:cubicBezTo>
                    <a:pt x="329" y="1363"/>
                    <a:pt x="329" y="1363"/>
                    <a:pt x="341" y="1363"/>
                  </a:cubicBezTo>
                  <a:cubicBezTo>
                    <a:pt x="354" y="1363"/>
                    <a:pt x="365" y="1363"/>
                    <a:pt x="378" y="1351"/>
                  </a:cubicBezTo>
                  <a:cubicBezTo>
                    <a:pt x="390" y="1338"/>
                    <a:pt x="390" y="1314"/>
                    <a:pt x="378" y="1302"/>
                  </a:cubicBezTo>
                  <a:cubicBezTo>
                    <a:pt x="354" y="1254"/>
                    <a:pt x="317" y="1217"/>
                    <a:pt x="281" y="1181"/>
                  </a:cubicBezTo>
                  <a:cubicBezTo>
                    <a:pt x="256" y="1144"/>
                    <a:pt x="219" y="1119"/>
                    <a:pt x="195" y="1083"/>
                  </a:cubicBezTo>
                  <a:cubicBezTo>
                    <a:pt x="110" y="962"/>
                    <a:pt x="135" y="864"/>
                    <a:pt x="159" y="743"/>
                  </a:cubicBezTo>
                  <a:cubicBezTo>
                    <a:pt x="159" y="718"/>
                    <a:pt x="171" y="694"/>
                    <a:pt x="171" y="670"/>
                  </a:cubicBezTo>
                  <a:cubicBezTo>
                    <a:pt x="183" y="609"/>
                    <a:pt x="183" y="560"/>
                    <a:pt x="195" y="511"/>
                  </a:cubicBezTo>
                  <a:cubicBezTo>
                    <a:pt x="232" y="354"/>
                    <a:pt x="256" y="195"/>
                    <a:pt x="268" y="25"/>
                  </a:cubicBezTo>
                  <a:cubicBezTo>
                    <a:pt x="268" y="13"/>
                    <a:pt x="256"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2606;p36">
              <a:extLst>
                <a:ext uri="{FF2B5EF4-FFF2-40B4-BE49-F238E27FC236}">
                  <a16:creationId xmlns:a16="http://schemas.microsoft.com/office/drawing/2014/main" id="{18CAA61F-8703-66C4-7C55-D3E4E1712474}"/>
                </a:ext>
              </a:extLst>
            </p:cNvPr>
            <p:cNvSpPr/>
            <p:nvPr/>
          </p:nvSpPr>
          <p:spPr>
            <a:xfrm>
              <a:off x="7584640" y="3265146"/>
              <a:ext cx="20131" cy="69449"/>
            </a:xfrm>
            <a:custGeom>
              <a:avLst/>
              <a:gdLst/>
              <a:ahLst/>
              <a:cxnLst/>
              <a:rect l="l" t="t" r="r" b="b"/>
              <a:pathLst>
                <a:path w="409" h="1411" extrusionOk="0">
                  <a:moveTo>
                    <a:pt x="215" y="1"/>
                  </a:moveTo>
                  <a:cubicBezTo>
                    <a:pt x="207" y="1"/>
                    <a:pt x="201" y="7"/>
                    <a:pt x="201" y="19"/>
                  </a:cubicBezTo>
                  <a:cubicBezTo>
                    <a:pt x="201" y="262"/>
                    <a:pt x="250" y="493"/>
                    <a:pt x="274" y="724"/>
                  </a:cubicBezTo>
                  <a:cubicBezTo>
                    <a:pt x="287" y="821"/>
                    <a:pt x="323" y="930"/>
                    <a:pt x="311" y="1016"/>
                  </a:cubicBezTo>
                  <a:cubicBezTo>
                    <a:pt x="287" y="1162"/>
                    <a:pt x="128" y="1247"/>
                    <a:pt x="31" y="1332"/>
                  </a:cubicBezTo>
                  <a:cubicBezTo>
                    <a:pt x="1" y="1363"/>
                    <a:pt x="30" y="1411"/>
                    <a:pt x="69" y="1411"/>
                  </a:cubicBezTo>
                  <a:cubicBezTo>
                    <a:pt x="77" y="1411"/>
                    <a:pt x="85" y="1409"/>
                    <a:pt x="92" y="1405"/>
                  </a:cubicBezTo>
                  <a:cubicBezTo>
                    <a:pt x="274" y="1271"/>
                    <a:pt x="408" y="1149"/>
                    <a:pt x="371" y="919"/>
                  </a:cubicBezTo>
                  <a:cubicBezTo>
                    <a:pt x="335" y="627"/>
                    <a:pt x="311" y="311"/>
                    <a:pt x="238" y="19"/>
                  </a:cubicBezTo>
                  <a:cubicBezTo>
                    <a:pt x="232" y="7"/>
                    <a:pt x="223"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2607;p36">
              <a:extLst>
                <a:ext uri="{FF2B5EF4-FFF2-40B4-BE49-F238E27FC236}">
                  <a16:creationId xmlns:a16="http://schemas.microsoft.com/office/drawing/2014/main" id="{3080BB61-B74C-A729-8B35-6707149E0A7D}"/>
                </a:ext>
              </a:extLst>
            </p:cNvPr>
            <p:cNvSpPr/>
            <p:nvPr/>
          </p:nvSpPr>
          <p:spPr>
            <a:xfrm>
              <a:off x="7584936" y="3264850"/>
              <a:ext cx="19836" cy="70040"/>
            </a:xfrm>
            <a:custGeom>
              <a:avLst/>
              <a:gdLst/>
              <a:ahLst/>
              <a:cxnLst/>
              <a:rect l="l" t="t" r="r" b="b"/>
              <a:pathLst>
                <a:path w="403" h="1423" extrusionOk="0">
                  <a:moveTo>
                    <a:pt x="208" y="12"/>
                  </a:moveTo>
                  <a:cubicBezTo>
                    <a:pt x="220" y="12"/>
                    <a:pt x="220" y="12"/>
                    <a:pt x="220" y="25"/>
                  </a:cubicBezTo>
                  <a:cubicBezTo>
                    <a:pt x="293" y="292"/>
                    <a:pt x="317" y="572"/>
                    <a:pt x="354" y="839"/>
                  </a:cubicBezTo>
                  <a:lnTo>
                    <a:pt x="365" y="925"/>
                  </a:lnTo>
                  <a:cubicBezTo>
                    <a:pt x="390" y="1144"/>
                    <a:pt x="281" y="1265"/>
                    <a:pt x="74" y="1399"/>
                  </a:cubicBezTo>
                  <a:cubicBezTo>
                    <a:pt x="70" y="1402"/>
                    <a:pt x="67" y="1404"/>
                    <a:pt x="63" y="1404"/>
                  </a:cubicBezTo>
                  <a:cubicBezTo>
                    <a:pt x="55" y="1404"/>
                    <a:pt x="46" y="1395"/>
                    <a:pt x="38" y="1387"/>
                  </a:cubicBezTo>
                  <a:cubicBezTo>
                    <a:pt x="25" y="1374"/>
                    <a:pt x="13" y="1350"/>
                    <a:pt x="38" y="1338"/>
                  </a:cubicBezTo>
                  <a:cubicBezTo>
                    <a:pt x="62" y="1326"/>
                    <a:pt x="86" y="1301"/>
                    <a:pt x="111" y="1277"/>
                  </a:cubicBezTo>
                  <a:cubicBezTo>
                    <a:pt x="195" y="1217"/>
                    <a:pt x="293" y="1144"/>
                    <a:pt x="317" y="1022"/>
                  </a:cubicBezTo>
                  <a:cubicBezTo>
                    <a:pt x="317" y="961"/>
                    <a:pt x="305" y="888"/>
                    <a:pt x="293" y="815"/>
                  </a:cubicBezTo>
                  <a:cubicBezTo>
                    <a:pt x="293" y="790"/>
                    <a:pt x="281" y="754"/>
                    <a:pt x="281" y="730"/>
                  </a:cubicBezTo>
                  <a:cubicBezTo>
                    <a:pt x="268" y="669"/>
                    <a:pt x="268" y="620"/>
                    <a:pt x="257" y="560"/>
                  </a:cubicBezTo>
                  <a:cubicBezTo>
                    <a:pt x="232" y="390"/>
                    <a:pt x="208" y="207"/>
                    <a:pt x="195" y="25"/>
                  </a:cubicBezTo>
                  <a:cubicBezTo>
                    <a:pt x="195" y="12"/>
                    <a:pt x="208" y="12"/>
                    <a:pt x="208" y="12"/>
                  </a:cubicBezTo>
                  <a:close/>
                  <a:moveTo>
                    <a:pt x="208" y="0"/>
                  </a:moveTo>
                  <a:cubicBezTo>
                    <a:pt x="195" y="0"/>
                    <a:pt x="184" y="12"/>
                    <a:pt x="184" y="25"/>
                  </a:cubicBezTo>
                  <a:cubicBezTo>
                    <a:pt x="184" y="207"/>
                    <a:pt x="208" y="390"/>
                    <a:pt x="244" y="560"/>
                  </a:cubicBezTo>
                  <a:cubicBezTo>
                    <a:pt x="244" y="620"/>
                    <a:pt x="257" y="681"/>
                    <a:pt x="268" y="730"/>
                  </a:cubicBezTo>
                  <a:cubicBezTo>
                    <a:pt x="268" y="766"/>
                    <a:pt x="268" y="790"/>
                    <a:pt x="281" y="815"/>
                  </a:cubicBezTo>
                  <a:cubicBezTo>
                    <a:pt x="293" y="888"/>
                    <a:pt x="305" y="961"/>
                    <a:pt x="293" y="1022"/>
                  </a:cubicBezTo>
                  <a:cubicBezTo>
                    <a:pt x="281" y="1131"/>
                    <a:pt x="195" y="1192"/>
                    <a:pt x="111" y="1265"/>
                  </a:cubicBezTo>
                  <a:cubicBezTo>
                    <a:pt x="74" y="1290"/>
                    <a:pt x="49" y="1301"/>
                    <a:pt x="25" y="1326"/>
                  </a:cubicBezTo>
                  <a:cubicBezTo>
                    <a:pt x="1" y="1350"/>
                    <a:pt x="1" y="1387"/>
                    <a:pt x="25" y="1399"/>
                  </a:cubicBezTo>
                  <a:cubicBezTo>
                    <a:pt x="25" y="1411"/>
                    <a:pt x="49" y="1423"/>
                    <a:pt x="62" y="1423"/>
                  </a:cubicBezTo>
                  <a:cubicBezTo>
                    <a:pt x="74" y="1423"/>
                    <a:pt x="74" y="1423"/>
                    <a:pt x="86" y="1411"/>
                  </a:cubicBezTo>
                  <a:cubicBezTo>
                    <a:pt x="293" y="1277"/>
                    <a:pt x="402" y="1155"/>
                    <a:pt x="378" y="925"/>
                  </a:cubicBezTo>
                  <a:lnTo>
                    <a:pt x="365" y="839"/>
                  </a:lnTo>
                  <a:cubicBezTo>
                    <a:pt x="341" y="572"/>
                    <a:pt x="305" y="280"/>
                    <a:pt x="244" y="25"/>
                  </a:cubicBezTo>
                  <a:cubicBezTo>
                    <a:pt x="232" y="0"/>
                    <a:pt x="220" y="0"/>
                    <a:pt x="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2608;p36">
              <a:extLst>
                <a:ext uri="{FF2B5EF4-FFF2-40B4-BE49-F238E27FC236}">
                  <a16:creationId xmlns:a16="http://schemas.microsoft.com/office/drawing/2014/main" id="{6F030D36-6510-B94E-0FF0-69D1CB65262D}"/>
                </a:ext>
              </a:extLst>
            </p:cNvPr>
            <p:cNvSpPr/>
            <p:nvPr/>
          </p:nvSpPr>
          <p:spPr>
            <a:xfrm>
              <a:off x="7535861" y="3300831"/>
              <a:ext cx="38342" cy="6595"/>
            </a:xfrm>
            <a:custGeom>
              <a:avLst/>
              <a:gdLst/>
              <a:ahLst/>
              <a:cxnLst/>
              <a:rect l="l" t="t" r="r" b="b"/>
              <a:pathLst>
                <a:path w="779" h="134" extrusionOk="0">
                  <a:moveTo>
                    <a:pt x="176" y="0"/>
                  </a:moveTo>
                  <a:cubicBezTo>
                    <a:pt x="120" y="0"/>
                    <a:pt x="67" y="8"/>
                    <a:pt x="13" y="35"/>
                  </a:cubicBezTo>
                  <a:cubicBezTo>
                    <a:pt x="0" y="35"/>
                    <a:pt x="0" y="59"/>
                    <a:pt x="13" y="59"/>
                  </a:cubicBezTo>
                  <a:cubicBezTo>
                    <a:pt x="73" y="103"/>
                    <a:pt x="146" y="109"/>
                    <a:pt x="222" y="109"/>
                  </a:cubicBezTo>
                  <a:cubicBezTo>
                    <a:pt x="253" y="109"/>
                    <a:pt x="285" y="108"/>
                    <a:pt x="317" y="108"/>
                  </a:cubicBezTo>
                  <a:cubicBezTo>
                    <a:pt x="451" y="121"/>
                    <a:pt x="584" y="121"/>
                    <a:pt x="718" y="132"/>
                  </a:cubicBezTo>
                  <a:cubicBezTo>
                    <a:pt x="722" y="133"/>
                    <a:pt x="725" y="133"/>
                    <a:pt x="728" y="133"/>
                  </a:cubicBezTo>
                  <a:cubicBezTo>
                    <a:pt x="779" y="133"/>
                    <a:pt x="775" y="35"/>
                    <a:pt x="718" y="35"/>
                  </a:cubicBezTo>
                  <a:cubicBezTo>
                    <a:pt x="584" y="23"/>
                    <a:pt x="451" y="11"/>
                    <a:pt x="317" y="11"/>
                  </a:cubicBezTo>
                  <a:cubicBezTo>
                    <a:pt x="268" y="6"/>
                    <a:pt x="221"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2609;p36">
              <a:extLst>
                <a:ext uri="{FF2B5EF4-FFF2-40B4-BE49-F238E27FC236}">
                  <a16:creationId xmlns:a16="http://schemas.microsoft.com/office/drawing/2014/main" id="{5DB334C8-8E0F-3211-F94B-A565FD05360D}"/>
                </a:ext>
              </a:extLst>
            </p:cNvPr>
            <p:cNvSpPr/>
            <p:nvPr/>
          </p:nvSpPr>
          <p:spPr>
            <a:xfrm>
              <a:off x="7535861" y="3300388"/>
              <a:ext cx="38342" cy="7629"/>
            </a:xfrm>
            <a:custGeom>
              <a:avLst/>
              <a:gdLst/>
              <a:ahLst/>
              <a:cxnLst/>
              <a:rect l="l" t="t" r="r" b="b"/>
              <a:pathLst>
                <a:path w="779" h="155" extrusionOk="0">
                  <a:moveTo>
                    <a:pt x="317" y="20"/>
                  </a:moveTo>
                  <a:cubicBezTo>
                    <a:pt x="438" y="32"/>
                    <a:pt x="572" y="32"/>
                    <a:pt x="706" y="44"/>
                  </a:cubicBezTo>
                  <a:cubicBezTo>
                    <a:pt x="743" y="44"/>
                    <a:pt x="754" y="81"/>
                    <a:pt x="754" y="93"/>
                  </a:cubicBezTo>
                  <a:cubicBezTo>
                    <a:pt x="754" y="113"/>
                    <a:pt x="747" y="133"/>
                    <a:pt x="730" y="133"/>
                  </a:cubicBezTo>
                  <a:cubicBezTo>
                    <a:pt x="727" y="133"/>
                    <a:pt x="723" y="132"/>
                    <a:pt x="718" y="130"/>
                  </a:cubicBezTo>
                  <a:cubicBezTo>
                    <a:pt x="572" y="117"/>
                    <a:pt x="438" y="117"/>
                    <a:pt x="317" y="105"/>
                  </a:cubicBezTo>
                  <a:lnTo>
                    <a:pt x="244" y="105"/>
                  </a:lnTo>
                  <a:cubicBezTo>
                    <a:pt x="171" y="105"/>
                    <a:pt x="86" y="105"/>
                    <a:pt x="13" y="68"/>
                  </a:cubicBezTo>
                  <a:lnTo>
                    <a:pt x="13" y="57"/>
                  </a:lnTo>
                  <a:lnTo>
                    <a:pt x="13" y="44"/>
                  </a:lnTo>
                  <a:cubicBezTo>
                    <a:pt x="62" y="20"/>
                    <a:pt x="122" y="20"/>
                    <a:pt x="183" y="20"/>
                  </a:cubicBezTo>
                  <a:close/>
                  <a:moveTo>
                    <a:pt x="165" y="1"/>
                  </a:moveTo>
                  <a:cubicBezTo>
                    <a:pt x="110" y="1"/>
                    <a:pt x="59" y="9"/>
                    <a:pt x="13" y="32"/>
                  </a:cubicBezTo>
                  <a:cubicBezTo>
                    <a:pt x="0" y="44"/>
                    <a:pt x="0" y="44"/>
                    <a:pt x="0" y="57"/>
                  </a:cubicBezTo>
                  <a:cubicBezTo>
                    <a:pt x="0" y="68"/>
                    <a:pt x="0" y="81"/>
                    <a:pt x="13" y="81"/>
                  </a:cubicBezTo>
                  <a:cubicBezTo>
                    <a:pt x="86" y="117"/>
                    <a:pt x="171" y="117"/>
                    <a:pt x="244" y="130"/>
                  </a:cubicBezTo>
                  <a:lnTo>
                    <a:pt x="317" y="130"/>
                  </a:lnTo>
                  <a:cubicBezTo>
                    <a:pt x="438" y="130"/>
                    <a:pt x="572" y="141"/>
                    <a:pt x="706" y="154"/>
                  </a:cubicBezTo>
                  <a:lnTo>
                    <a:pt x="718" y="154"/>
                  </a:lnTo>
                  <a:cubicBezTo>
                    <a:pt x="754" y="154"/>
                    <a:pt x="767" y="130"/>
                    <a:pt x="767" y="105"/>
                  </a:cubicBezTo>
                  <a:cubicBezTo>
                    <a:pt x="779" y="68"/>
                    <a:pt x="754" y="32"/>
                    <a:pt x="718" y="32"/>
                  </a:cubicBezTo>
                  <a:cubicBezTo>
                    <a:pt x="572" y="20"/>
                    <a:pt x="438" y="8"/>
                    <a:pt x="317" y="8"/>
                  </a:cubicBezTo>
                  <a:lnTo>
                    <a:pt x="268" y="8"/>
                  </a:lnTo>
                  <a:cubicBezTo>
                    <a:pt x="232" y="3"/>
                    <a:pt x="198" y="1"/>
                    <a:pt x="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2610;p36">
              <a:extLst>
                <a:ext uri="{FF2B5EF4-FFF2-40B4-BE49-F238E27FC236}">
                  <a16:creationId xmlns:a16="http://schemas.microsoft.com/office/drawing/2014/main" id="{89D67151-52C3-690F-29A4-725B65BB01C1}"/>
                </a:ext>
              </a:extLst>
            </p:cNvPr>
            <p:cNvSpPr/>
            <p:nvPr/>
          </p:nvSpPr>
          <p:spPr>
            <a:xfrm>
              <a:off x="7598767" y="3301324"/>
              <a:ext cx="39524" cy="5513"/>
            </a:xfrm>
            <a:custGeom>
              <a:avLst/>
              <a:gdLst/>
              <a:ahLst/>
              <a:cxnLst/>
              <a:rect l="l" t="t" r="r" b="b"/>
              <a:pathLst>
                <a:path w="803" h="112" extrusionOk="0">
                  <a:moveTo>
                    <a:pt x="324" y="0"/>
                  </a:moveTo>
                  <a:cubicBezTo>
                    <a:pt x="249" y="0"/>
                    <a:pt x="175" y="4"/>
                    <a:pt x="106" y="16"/>
                  </a:cubicBezTo>
                  <a:lnTo>
                    <a:pt x="106" y="16"/>
                  </a:lnTo>
                  <a:cubicBezTo>
                    <a:pt x="87" y="15"/>
                    <a:pt x="68" y="14"/>
                    <a:pt x="48" y="13"/>
                  </a:cubicBezTo>
                  <a:cubicBezTo>
                    <a:pt x="3" y="13"/>
                    <a:pt x="0" y="88"/>
                    <a:pt x="40" y="88"/>
                  </a:cubicBezTo>
                  <a:cubicBezTo>
                    <a:pt x="42" y="88"/>
                    <a:pt x="45" y="87"/>
                    <a:pt x="48" y="86"/>
                  </a:cubicBezTo>
                  <a:cubicBezTo>
                    <a:pt x="52" y="86"/>
                    <a:pt x="56" y="86"/>
                    <a:pt x="59" y="86"/>
                  </a:cubicBezTo>
                  <a:lnTo>
                    <a:pt x="59" y="86"/>
                  </a:lnTo>
                  <a:cubicBezTo>
                    <a:pt x="59" y="86"/>
                    <a:pt x="60" y="86"/>
                    <a:pt x="60" y="86"/>
                  </a:cubicBezTo>
                  <a:cubicBezTo>
                    <a:pt x="142" y="106"/>
                    <a:pt x="232" y="112"/>
                    <a:pt x="324" y="112"/>
                  </a:cubicBezTo>
                  <a:cubicBezTo>
                    <a:pt x="464" y="112"/>
                    <a:pt x="609" y="98"/>
                    <a:pt x="741" y="98"/>
                  </a:cubicBezTo>
                  <a:cubicBezTo>
                    <a:pt x="802" y="98"/>
                    <a:pt x="802" y="13"/>
                    <a:pt x="741" y="13"/>
                  </a:cubicBezTo>
                  <a:cubicBezTo>
                    <a:pt x="609" y="13"/>
                    <a:pt x="464"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2611;p36">
              <a:extLst>
                <a:ext uri="{FF2B5EF4-FFF2-40B4-BE49-F238E27FC236}">
                  <a16:creationId xmlns:a16="http://schemas.microsoft.com/office/drawing/2014/main" id="{9BD7B231-1932-734A-CEEF-44ADF3FEB997}"/>
                </a:ext>
              </a:extLst>
            </p:cNvPr>
            <p:cNvSpPr/>
            <p:nvPr/>
          </p:nvSpPr>
          <p:spPr>
            <a:xfrm>
              <a:off x="7598718" y="3300684"/>
              <a:ext cx="38933" cy="6694"/>
            </a:xfrm>
            <a:custGeom>
              <a:avLst/>
              <a:gdLst/>
              <a:ahLst/>
              <a:cxnLst/>
              <a:rect l="l" t="t" r="r" b="b"/>
              <a:pathLst>
                <a:path w="791" h="136" extrusionOk="0">
                  <a:moveTo>
                    <a:pt x="312" y="17"/>
                  </a:moveTo>
                  <a:cubicBezTo>
                    <a:pt x="363" y="17"/>
                    <a:pt x="414" y="20"/>
                    <a:pt x="463" y="26"/>
                  </a:cubicBezTo>
                  <a:lnTo>
                    <a:pt x="171" y="26"/>
                  </a:lnTo>
                  <a:cubicBezTo>
                    <a:pt x="213" y="20"/>
                    <a:pt x="262" y="17"/>
                    <a:pt x="312" y="17"/>
                  </a:cubicBezTo>
                  <a:close/>
                  <a:moveTo>
                    <a:pt x="37" y="38"/>
                  </a:moveTo>
                  <a:lnTo>
                    <a:pt x="37" y="62"/>
                  </a:lnTo>
                  <a:lnTo>
                    <a:pt x="37" y="99"/>
                  </a:lnTo>
                  <a:cubicBezTo>
                    <a:pt x="37" y="87"/>
                    <a:pt x="25" y="87"/>
                    <a:pt x="25" y="87"/>
                  </a:cubicBezTo>
                  <a:lnTo>
                    <a:pt x="25" y="51"/>
                  </a:lnTo>
                  <a:lnTo>
                    <a:pt x="37" y="38"/>
                  </a:lnTo>
                  <a:close/>
                  <a:moveTo>
                    <a:pt x="731" y="26"/>
                  </a:moveTo>
                  <a:lnTo>
                    <a:pt x="731" y="99"/>
                  </a:lnTo>
                  <a:lnTo>
                    <a:pt x="475" y="99"/>
                  </a:lnTo>
                  <a:cubicBezTo>
                    <a:pt x="390" y="99"/>
                    <a:pt x="293" y="87"/>
                    <a:pt x="207" y="87"/>
                  </a:cubicBezTo>
                  <a:cubicBezTo>
                    <a:pt x="158" y="87"/>
                    <a:pt x="122" y="87"/>
                    <a:pt x="74" y="99"/>
                  </a:cubicBezTo>
                  <a:cubicBezTo>
                    <a:pt x="74" y="99"/>
                    <a:pt x="74" y="87"/>
                    <a:pt x="61" y="87"/>
                  </a:cubicBezTo>
                  <a:cubicBezTo>
                    <a:pt x="49" y="87"/>
                    <a:pt x="49" y="75"/>
                    <a:pt x="49" y="62"/>
                  </a:cubicBezTo>
                  <a:cubicBezTo>
                    <a:pt x="49" y="62"/>
                    <a:pt x="49" y="51"/>
                    <a:pt x="61" y="38"/>
                  </a:cubicBezTo>
                  <a:lnTo>
                    <a:pt x="74" y="38"/>
                  </a:lnTo>
                  <a:cubicBezTo>
                    <a:pt x="118" y="42"/>
                    <a:pt x="163" y="44"/>
                    <a:pt x="207" y="44"/>
                  </a:cubicBezTo>
                  <a:cubicBezTo>
                    <a:pt x="296" y="44"/>
                    <a:pt x="386" y="38"/>
                    <a:pt x="475" y="38"/>
                  </a:cubicBezTo>
                  <a:cubicBezTo>
                    <a:pt x="560" y="38"/>
                    <a:pt x="645" y="26"/>
                    <a:pt x="731" y="26"/>
                  </a:cubicBezTo>
                  <a:close/>
                  <a:moveTo>
                    <a:pt x="755" y="26"/>
                  </a:moveTo>
                  <a:cubicBezTo>
                    <a:pt x="767" y="38"/>
                    <a:pt x="779" y="51"/>
                    <a:pt x="779" y="62"/>
                  </a:cubicBezTo>
                  <a:cubicBezTo>
                    <a:pt x="779" y="87"/>
                    <a:pt x="767" y="99"/>
                    <a:pt x="755" y="99"/>
                  </a:cubicBezTo>
                  <a:lnTo>
                    <a:pt x="755" y="26"/>
                  </a:lnTo>
                  <a:close/>
                  <a:moveTo>
                    <a:pt x="463" y="111"/>
                  </a:moveTo>
                  <a:cubicBezTo>
                    <a:pt x="414" y="117"/>
                    <a:pt x="363" y="121"/>
                    <a:pt x="312" y="121"/>
                  </a:cubicBezTo>
                  <a:cubicBezTo>
                    <a:pt x="262" y="121"/>
                    <a:pt x="213" y="117"/>
                    <a:pt x="171" y="111"/>
                  </a:cubicBezTo>
                  <a:close/>
                  <a:moveTo>
                    <a:pt x="352" y="0"/>
                  </a:moveTo>
                  <a:cubicBezTo>
                    <a:pt x="256" y="0"/>
                    <a:pt x="160" y="5"/>
                    <a:pt x="74" y="26"/>
                  </a:cubicBezTo>
                  <a:lnTo>
                    <a:pt x="49" y="26"/>
                  </a:lnTo>
                  <a:cubicBezTo>
                    <a:pt x="37" y="26"/>
                    <a:pt x="25" y="26"/>
                    <a:pt x="13" y="38"/>
                  </a:cubicBezTo>
                  <a:cubicBezTo>
                    <a:pt x="1" y="62"/>
                    <a:pt x="1" y="75"/>
                    <a:pt x="13" y="99"/>
                  </a:cubicBezTo>
                  <a:cubicBezTo>
                    <a:pt x="25" y="111"/>
                    <a:pt x="37" y="111"/>
                    <a:pt x="49" y="111"/>
                  </a:cubicBezTo>
                  <a:lnTo>
                    <a:pt x="74" y="111"/>
                  </a:lnTo>
                  <a:cubicBezTo>
                    <a:pt x="158" y="135"/>
                    <a:pt x="244" y="135"/>
                    <a:pt x="329" y="135"/>
                  </a:cubicBezTo>
                  <a:cubicBezTo>
                    <a:pt x="402" y="135"/>
                    <a:pt x="475" y="135"/>
                    <a:pt x="548" y="124"/>
                  </a:cubicBezTo>
                  <a:lnTo>
                    <a:pt x="755" y="124"/>
                  </a:lnTo>
                  <a:cubicBezTo>
                    <a:pt x="779" y="111"/>
                    <a:pt x="791" y="87"/>
                    <a:pt x="791" y="62"/>
                  </a:cubicBezTo>
                  <a:cubicBezTo>
                    <a:pt x="791" y="38"/>
                    <a:pt x="779" y="14"/>
                    <a:pt x="755" y="14"/>
                  </a:cubicBezTo>
                  <a:lnTo>
                    <a:pt x="742" y="14"/>
                  </a:lnTo>
                  <a:cubicBezTo>
                    <a:pt x="682" y="14"/>
                    <a:pt x="621" y="14"/>
                    <a:pt x="548" y="2"/>
                  </a:cubicBezTo>
                  <a:cubicBezTo>
                    <a:pt x="484" y="2"/>
                    <a:pt x="417" y="0"/>
                    <a:pt x="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612;p36">
              <a:extLst>
                <a:ext uri="{FF2B5EF4-FFF2-40B4-BE49-F238E27FC236}">
                  <a16:creationId xmlns:a16="http://schemas.microsoft.com/office/drawing/2014/main" id="{BBDFB5AF-F07D-A68D-E4E6-A3D4FD0628AC}"/>
                </a:ext>
              </a:extLst>
            </p:cNvPr>
            <p:cNvSpPr/>
            <p:nvPr/>
          </p:nvSpPr>
          <p:spPr>
            <a:xfrm>
              <a:off x="7606642" y="3246146"/>
              <a:ext cx="35832" cy="58621"/>
            </a:xfrm>
            <a:custGeom>
              <a:avLst/>
              <a:gdLst/>
              <a:ahLst/>
              <a:cxnLst/>
              <a:rect l="l" t="t" r="r" b="b"/>
              <a:pathLst>
                <a:path w="728" h="1191" extrusionOk="0">
                  <a:moveTo>
                    <a:pt x="25" y="1"/>
                  </a:moveTo>
                  <a:cubicBezTo>
                    <a:pt x="7" y="1"/>
                    <a:pt x="1" y="29"/>
                    <a:pt x="22" y="40"/>
                  </a:cubicBezTo>
                  <a:cubicBezTo>
                    <a:pt x="229" y="162"/>
                    <a:pt x="375" y="307"/>
                    <a:pt x="448" y="526"/>
                  </a:cubicBezTo>
                  <a:cubicBezTo>
                    <a:pt x="533" y="745"/>
                    <a:pt x="497" y="952"/>
                    <a:pt x="545" y="1159"/>
                  </a:cubicBezTo>
                  <a:cubicBezTo>
                    <a:pt x="545" y="1181"/>
                    <a:pt x="558" y="1191"/>
                    <a:pt x="573" y="1191"/>
                  </a:cubicBezTo>
                  <a:cubicBezTo>
                    <a:pt x="591" y="1191"/>
                    <a:pt x="611" y="1178"/>
                    <a:pt x="618" y="1159"/>
                  </a:cubicBezTo>
                  <a:cubicBezTo>
                    <a:pt x="727" y="745"/>
                    <a:pt x="484" y="125"/>
                    <a:pt x="34" y="3"/>
                  </a:cubicBezTo>
                  <a:cubicBezTo>
                    <a:pt x="31" y="1"/>
                    <a:pt x="28"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613;p36">
              <a:extLst>
                <a:ext uri="{FF2B5EF4-FFF2-40B4-BE49-F238E27FC236}">
                  <a16:creationId xmlns:a16="http://schemas.microsoft.com/office/drawing/2014/main" id="{72B15A2F-CF93-769E-5C1F-CF04C0DCE6A6}"/>
                </a:ext>
              </a:extLst>
            </p:cNvPr>
            <p:cNvSpPr/>
            <p:nvPr/>
          </p:nvSpPr>
          <p:spPr>
            <a:xfrm>
              <a:off x="7606495" y="3245703"/>
              <a:ext cx="34208" cy="59261"/>
            </a:xfrm>
            <a:custGeom>
              <a:avLst/>
              <a:gdLst/>
              <a:ahLst/>
              <a:cxnLst/>
              <a:rect l="l" t="t" r="r" b="b"/>
              <a:pathLst>
                <a:path w="695" h="1204" extrusionOk="0">
                  <a:moveTo>
                    <a:pt x="37" y="12"/>
                  </a:moveTo>
                  <a:cubicBezTo>
                    <a:pt x="219" y="61"/>
                    <a:pt x="378" y="207"/>
                    <a:pt x="487" y="401"/>
                  </a:cubicBezTo>
                  <a:cubicBezTo>
                    <a:pt x="633" y="644"/>
                    <a:pt x="670" y="936"/>
                    <a:pt x="609" y="1168"/>
                  </a:cubicBezTo>
                  <a:cubicBezTo>
                    <a:pt x="609" y="1179"/>
                    <a:pt x="597" y="1192"/>
                    <a:pt x="573" y="1192"/>
                  </a:cubicBezTo>
                  <a:cubicBezTo>
                    <a:pt x="573" y="1192"/>
                    <a:pt x="560" y="1192"/>
                    <a:pt x="548" y="1168"/>
                  </a:cubicBezTo>
                  <a:cubicBezTo>
                    <a:pt x="536" y="1095"/>
                    <a:pt x="536" y="1009"/>
                    <a:pt x="524" y="925"/>
                  </a:cubicBezTo>
                  <a:cubicBezTo>
                    <a:pt x="524" y="803"/>
                    <a:pt x="511" y="669"/>
                    <a:pt x="463" y="535"/>
                  </a:cubicBezTo>
                  <a:cubicBezTo>
                    <a:pt x="390" y="328"/>
                    <a:pt x="244" y="158"/>
                    <a:pt x="25" y="36"/>
                  </a:cubicBezTo>
                  <a:lnTo>
                    <a:pt x="25" y="25"/>
                  </a:lnTo>
                  <a:cubicBezTo>
                    <a:pt x="25" y="25"/>
                    <a:pt x="25" y="12"/>
                    <a:pt x="37" y="12"/>
                  </a:cubicBezTo>
                  <a:close/>
                  <a:moveTo>
                    <a:pt x="37" y="0"/>
                  </a:moveTo>
                  <a:cubicBezTo>
                    <a:pt x="25" y="0"/>
                    <a:pt x="13" y="0"/>
                    <a:pt x="13" y="25"/>
                  </a:cubicBezTo>
                  <a:cubicBezTo>
                    <a:pt x="0" y="36"/>
                    <a:pt x="0" y="49"/>
                    <a:pt x="25" y="61"/>
                  </a:cubicBezTo>
                  <a:cubicBezTo>
                    <a:pt x="232" y="182"/>
                    <a:pt x="365" y="341"/>
                    <a:pt x="451" y="547"/>
                  </a:cubicBezTo>
                  <a:cubicBezTo>
                    <a:pt x="500" y="669"/>
                    <a:pt x="500" y="803"/>
                    <a:pt x="511" y="925"/>
                  </a:cubicBezTo>
                  <a:cubicBezTo>
                    <a:pt x="511" y="1009"/>
                    <a:pt x="524" y="1095"/>
                    <a:pt x="536" y="1179"/>
                  </a:cubicBezTo>
                  <a:cubicBezTo>
                    <a:pt x="536" y="1192"/>
                    <a:pt x="560" y="1204"/>
                    <a:pt x="573" y="1204"/>
                  </a:cubicBezTo>
                  <a:lnTo>
                    <a:pt x="584" y="1204"/>
                  </a:lnTo>
                  <a:cubicBezTo>
                    <a:pt x="597" y="1204"/>
                    <a:pt x="621" y="1204"/>
                    <a:pt x="633" y="1179"/>
                  </a:cubicBezTo>
                  <a:cubicBezTo>
                    <a:pt x="694" y="936"/>
                    <a:pt x="645" y="644"/>
                    <a:pt x="500" y="389"/>
                  </a:cubicBezTo>
                  <a:cubicBezTo>
                    <a:pt x="390" y="195"/>
                    <a:pt x="219" y="49"/>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614;p36">
              <a:extLst>
                <a:ext uri="{FF2B5EF4-FFF2-40B4-BE49-F238E27FC236}">
                  <a16:creationId xmlns:a16="http://schemas.microsoft.com/office/drawing/2014/main" id="{A20864CE-F905-CA8A-A4AB-B87DFD3D579F}"/>
                </a:ext>
              </a:extLst>
            </p:cNvPr>
            <p:cNvSpPr/>
            <p:nvPr/>
          </p:nvSpPr>
          <p:spPr>
            <a:xfrm>
              <a:off x="7535271" y="3298961"/>
              <a:ext cx="8318" cy="4430"/>
            </a:xfrm>
            <a:custGeom>
              <a:avLst/>
              <a:gdLst/>
              <a:ahLst/>
              <a:cxnLst/>
              <a:rect l="l" t="t" r="r" b="b"/>
              <a:pathLst>
                <a:path w="169" h="90" extrusionOk="0">
                  <a:moveTo>
                    <a:pt x="37" y="0"/>
                  </a:moveTo>
                  <a:cubicBezTo>
                    <a:pt x="25" y="0"/>
                    <a:pt x="1" y="13"/>
                    <a:pt x="1" y="37"/>
                  </a:cubicBezTo>
                  <a:cubicBezTo>
                    <a:pt x="19" y="74"/>
                    <a:pt x="67" y="90"/>
                    <a:pt x="104" y="90"/>
                  </a:cubicBezTo>
                  <a:cubicBezTo>
                    <a:pt x="115" y="90"/>
                    <a:pt x="126" y="89"/>
                    <a:pt x="134" y="86"/>
                  </a:cubicBezTo>
                  <a:cubicBezTo>
                    <a:pt x="139" y="86"/>
                    <a:pt x="143" y="86"/>
                    <a:pt x="147" y="85"/>
                  </a:cubicBezTo>
                  <a:lnTo>
                    <a:pt x="147" y="85"/>
                  </a:lnTo>
                  <a:cubicBezTo>
                    <a:pt x="147" y="85"/>
                    <a:pt x="147" y="86"/>
                    <a:pt x="147" y="86"/>
                  </a:cubicBezTo>
                  <a:cubicBezTo>
                    <a:pt x="147" y="86"/>
                    <a:pt x="148" y="85"/>
                    <a:pt x="148" y="85"/>
                  </a:cubicBezTo>
                  <a:lnTo>
                    <a:pt x="148" y="85"/>
                  </a:lnTo>
                  <a:cubicBezTo>
                    <a:pt x="153" y="84"/>
                    <a:pt x="156" y="82"/>
                    <a:pt x="158" y="78"/>
                  </a:cubicBezTo>
                  <a:lnTo>
                    <a:pt x="158" y="78"/>
                  </a:lnTo>
                  <a:cubicBezTo>
                    <a:pt x="168" y="67"/>
                    <a:pt x="167" y="54"/>
                    <a:pt x="155" y="50"/>
                  </a:cubicBezTo>
                  <a:lnTo>
                    <a:pt x="155" y="50"/>
                  </a:lnTo>
                  <a:cubicBezTo>
                    <a:pt x="151" y="43"/>
                    <a:pt x="143" y="37"/>
                    <a:pt x="134" y="37"/>
                  </a:cubicBezTo>
                  <a:cubicBezTo>
                    <a:pt x="122" y="37"/>
                    <a:pt x="110" y="37"/>
                    <a:pt x="85" y="24"/>
                  </a:cubicBezTo>
                  <a:cubicBezTo>
                    <a:pt x="74" y="13"/>
                    <a:pt x="61"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615;p36">
              <a:extLst>
                <a:ext uri="{FF2B5EF4-FFF2-40B4-BE49-F238E27FC236}">
                  <a16:creationId xmlns:a16="http://schemas.microsoft.com/office/drawing/2014/main" id="{B2C201A7-C2AE-AD83-1C05-C31B1D87D48B}"/>
                </a:ext>
              </a:extLst>
            </p:cNvPr>
            <p:cNvSpPr/>
            <p:nvPr/>
          </p:nvSpPr>
          <p:spPr>
            <a:xfrm>
              <a:off x="7534680" y="3298370"/>
              <a:ext cx="9007" cy="5414"/>
            </a:xfrm>
            <a:custGeom>
              <a:avLst/>
              <a:gdLst/>
              <a:ahLst/>
              <a:cxnLst/>
              <a:rect l="l" t="t" r="r" b="b"/>
              <a:pathLst>
                <a:path w="183" h="110" extrusionOk="0">
                  <a:moveTo>
                    <a:pt x="49" y="25"/>
                  </a:moveTo>
                  <a:cubicBezTo>
                    <a:pt x="61" y="25"/>
                    <a:pt x="73" y="25"/>
                    <a:pt x="73" y="36"/>
                  </a:cubicBezTo>
                  <a:cubicBezTo>
                    <a:pt x="86" y="36"/>
                    <a:pt x="86" y="36"/>
                    <a:pt x="97" y="49"/>
                  </a:cubicBezTo>
                  <a:cubicBezTo>
                    <a:pt x="110" y="49"/>
                    <a:pt x="122" y="49"/>
                    <a:pt x="134" y="61"/>
                  </a:cubicBezTo>
                  <a:lnTo>
                    <a:pt x="159" y="73"/>
                  </a:lnTo>
                  <a:lnTo>
                    <a:pt x="146" y="98"/>
                  </a:lnTo>
                  <a:cubicBezTo>
                    <a:pt x="97" y="98"/>
                    <a:pt x="37" y="85"/>
                    <a:pt x="24" y="49"/>
                  </a:cubicBezTo>
                  <a:lnTo>
                    <a:pt x="24" y="25"/>
                  </a:lnTo>
                  <a:close/>
                  <a:moveTo>
                    <a:pt x="49" y="0"/>
                  </a:moveTo>
                  <a:cubicBezTo>
                    <a:pt x="37" y="0"/>
                    <a:pt x="24" y="0"/>
                    <a:pt x="13" y="12"/>
                  </a:cubicBezTo>
                  <a:cubicBezTo>
                    <a:pt x="0" y="25"/>
                    <a:pt x="0" y="36"/>
                    <a:pt x="13" y="49"/>
                  </a:cubicBezTo>
                  <a:cubicBezTo>
                    <a:pt x="24" y="98"/>
                    <a:pt x="73" y="109"/>
                    <a:pt x="122" y="109"/>
                  </a:cubicBezTo>
                  <a:lnTo>
                    <a:pt x="159" y="109"/>
                  </a:lnTo>
                  <a:cubicBezTo>
                    <a:pt x="159" y="109"/>
                    <a:pt x="170" y="109"/>
                    <a:pt x="170" y="98"/>
                  </a:cubicBezTo>
                  <a:lnTo>
                    <a:pt x="183" y="98"/>
                  </a:lnTo>
                  <a:lnTo>
                    <a:pt x="183" y="85"/>
                  </a:lnTo>
                  <a:lnTo>
                    <a:pt x="183" y="73"/>
                  </a:lnTo>
                  <a:lnTo>
                    <a:pt x="183" y="61"/>
                  </a:lnTo>
                  <a:cubicBezTo>
                    <a:pt x="183" y="49"/>
                    <a:pt x="170" y="49"/>
                    <a:pt x="170" y="49"/>
                  </a:cubicBezTo>
                  <a:lnTo>
                    <a:pt x="159" y="49"/>
                  </a:lnTo>
                  <a:cubicBezTo>
                    <a:pt x="134" y="36"/>
                    <a:pt x="122" y="36"/>
                    <a:pt x="110" y="25"/>
                  </a:cubicBezTo>
                  <a:lnTo>
                    <a:pt x="86" y="25"/>
                  </a:lnTo>
                  <a:cubicBezTo>
                    <a:pt x="73" y="12"/>
                    <a:pt x="61"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616;p36">
              <a:extLst>
                <a:ext uri="{FF2B5EF4-FFF2-40B4-BE49-F238E27FC236}">
                  <a16:creationId xmlns:a16="http://schemas.microsoft.com/office/drawing/2014/main" id="{3D34126D-D631-F92E-4F54-67E001B78E70}"/>
                </a:ext>
              </a:extLst>
            </p:cNvPr>
            <p:cNvSpPr/>
            <p:nvPr/>
          </p:nvSpPr>
          <p:spPr>
            <a:xfrm>
              <a:off x="7628644" y="3297730"/>
              <a:ext cx="7826" cy="7235"/>
            </a:xfrm>
            <a:custGeom>
              <a:avLst/>
              <a:gdLst/>
              <a:ahLst/>
              <a:cxnLst/>
              <a:rect l="l" t="t" r="r" b="b"/>
              <a:pathLst>
                <a:path w="159" h="147" extrusionOk="0">
                  <a:moveTo>
                    <a:pt x="140" y="0"/>
                  </a:moveTo>
                  <a:cubicBezTo>
                    <a:pt x="133" y="0"/>
                    <a:pt x="127" y="4"/>
                    <a:pt x="123" y="13"/>
                  </a:cubicBezTo>
                  <a:cubicBezTo>
                    <a:pt x="110" y="38"/>
                    <a:pt x="98" y="49"/>
                    <a:pt x="74" y="62"/>
                  </a:cubicBezTo>
                  <a:cubicBezTo>
                    <a:pt x="61" y="74"/>
                    <a:pt x="37" y="86"/>
                    <a:pt x="25" y="98"/>
                  </a:cubicBezTo>
                  <a:cubicBezTo>
                    <a:pt x="1" y="111"/>
                    <a:pt x="13" y="147"/>
                    <a:pt x="37" y="147"/>
                  </a:cubicBezTo>
                  <a:cubicBezTo>
                    <a:pt x="98" y="147"/>
                    <a:pt x="147" y="86"/>
                    <a:pt x="159" y="25"/>
                  </a:cubicBezTo>
                  <a:cubicBezTo>
                    <a:pt x="159" y="10"/>
                    <a:pt x="149"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617;p36">
              <a:extLst>
                <a:ext uri="{FF2B5EF4-FFF2-40B4-BE49-F238E27FC236}">
                  <a16:creationId xmlns:a16="http://schemas.microsoft.com/office/drawing/2014/main" id="{1191BC2F-6DE9-5D4C-8E74-78EDD0FBFF04}"/>
                </a:ext>
              </a:extLst>
            </p:cNvPr>
            <p:cNvSpPr/>
            <p:nvPr/>
          </p:nvSpPr>
          <p:spPr>
            <a:xfrm>
              <a:off x="7628644" y="3297189"/>
              <a:ext cx="8466" cy="7777"/>
            </a:xfrm>
            <a:custGeom>
              <a:avLst/>
              <a:gdLst/>
              <a:ahLst/>
              <a:cxnLst/>
              <a:rect l="l" t="t" r="r" b="b"/>
              <a:pathLst>
                <a:path w="172" h="158" extrusionOk="0">
                  <a:moveTo>
                    <a:pt x="134" y="24"/>
                  </a:moveTo>
                  <a:cubicBezTo>
                    <a:pt x="147" y="24"/>
                    <a:pt x="147" y="24"/>
                    <a:pt x="147" y="36"/>
                  </a:cubicBezTo>
                  <a:cubicBezTo>
                    <a:pt x="134" y="85"/>
                    <a:pt x="86" y="146"/>
                    <a:pt x="37" y="146"/>
                  </a:cubicBezTo>
                  <a:cubicBezTo>
                    <a:pt x="25" y="146"/>
                    <a:pt x="25" y="146"/>
                    <a:pt x="25" y="133"/>
                  </a:cubicBezTo>
                  <a:cubicBezTo>
                    <a:pt x="13" y="122"/>
                    <a:pt x="25" y="122"/>
                    <a:pt x="25" y="109"/>
                  </a:cubicBezTo>
                  <a:cubicBezTo>
                    <a:pt x="37" y="109"/>
                    <a:pt x="50" y="97"/>
                    <a:pt x="50" y="97"/>
                  </a:cubicBezTo>
                  <a:cubicBezTo>
                    <a:pt x="61" y="97"/>
                    <a:pt x="74" y="85"/>
                    <a:pt x="86" y="85"/>
                  </a:cubicBezTo>
                  <a:cubicBezTo>
                    <a:pt x="98" y="60"/>
                    <a:pt x="110" y="49"/>
                    <a:pt x="123" y="24"/>
                  </a:cubicBezTo>
                  <a:close/>
                  <a:moveTo>
                    <a:pt x="147" y="0"/>
                  </a:moveTo>
                  <a:cubicBezTo>
                    <a:pt x="134" y="0"/>
                    <a:pt x="123" y="12"/>
                    <a:pt x="110" y="24"/>
                  </a:cubicBezTo>
                  <a:lnTo>
                    <a:pt x="74" y="60"/>
                  </a:lnTo>
                  <a:cubicBezTo>
                    <a:pt x="61" y="73"/>
                    <a:pt x="50" y="73"/>
                    <a:pt x="50" y="85"/>
                  </a:cubicBezTo>
                  <a:cubicBezTo>
                    <a:pt x="37" y="85"/>
                    <a:pt x="25" y="97"/>
                    <a:pt x="13" y="97"/>
                  </a:cubicBezTo>
                  <a:cubicBezTo>
                    <a:pt x="1" y="109"/>
                    <a:pt x="1" y="122"/>
                    <a:pt x="1" y="133"/>
                  </a:cubicBezTo>
                  <a:cubicBezTo>
                    <a:pt x="13" y="158"/>
                    <a:pt x="25" y="158"/>
                    <a:pt x="37" y="158"/>
                  </a:cubicBezTo>
                  <a:cubicBezTo>
                    <a:pt x="110" y="158"/>
                    <a:pt x="159" y="97"/>
                    <a:pt x="171" y="36"/>
                  </a:cubicBezTo>
                  <a:cubicBezTo>
                    <a:pt x="171" y="24"/>
                    <a:pt x="159" y="12"/>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618;p36">
              <a:extLst>
                <a:ext uri="{FF2B5EF4-FFF2-40B4-BE49-F238E27FC236}">
                  <a16:creationId xmlns:a16="http://schemas.microsoft.com/office/drawing/2014/main" id="{C53E8A00-15EF-93E7-D0C7-27347AB722A6}"/>
                </a:ext>
              </a:extLst>
            </p:cNvPr>
            <p:cNvSpPr/>
            <p:nvPr/>
          </p:nvSpPr>
          <p:spPr>
            <a:xfrm>
              <a:off x="7501702" y="3123239"/>
              <a:ext cx="57587" cy="69203"/>
            </a:xfrm>
            <a:custGeom>
              <a:avLst/>
              <a:gdLst/>
              <a:ahLst/>
              <a:cxnLst/>
              <a:rect l="l" t="t" r="r" b="b"/>
              <a:pathLst>
                <a:path w="1170" h="1406" extrusionOk="0">
                  <a:moveTo>
                    <a:pt x="653" y="106"/>
                  </a:moveTo>
                  <a:cubicBezTo>
                    <a:pt x="825" y="106"/>
                    <a:pt x="998" y="191"/>
                    <a:pt x="1048" y="360"/>
                  </a:cubicBezTo>
                  <a:cubicBezTo>
                    <a:pt x="1121" y="615"/>
                    <a:pt x="1072" y="992"/>
                    <a:pt x="877" y="1187"/>
                  </a:cubicBezTo>
                  <a:cubicBezTo>
                    <a:pt x="791" y="1273"/>
                    <a:pt x="690" y="1312"/>
                    <a:pt x="593" y="1312"/>
                  </a:cubicBezTo>
                  <a:cubicBezTo>
                    <a:pt x="415" y="1312"/>
                    <a:pt x="246" y="1184"/>
                    <a:pt x="184" y="980"/>
                  </a:cubicBezTo>
                  <a:cubicBezTo>
                    <a:pt x="125" y="794"/>
                    <a:pt x="160" y="554"/>
                    <a:pt x="248" y="355"/>
                  </a:cubicBezTo>
                  <a:lnTo>
                    <a:pt x="248" y="355"/>
                  </a:lnTo>
                  <a:cubicBezTo>
                    <a:pt x="258" y="353"/>
                    <a:pt x="265" y="346"/>
                    <a:pt x="269" y="335"/>
                  </a:cubicBezTo>
                  <a:cubicBezTo>
                    <a:pt x="328" y="182"/>
                    <a:pt x="491" y="106"/>
                    <a:pt x="653" y="106"/>
                  </a:cubicBezTo>
                  <a:close/>
                  <a:moveTo>
                    <a:pt x="668" y="0"/>
                  </a:moveTo>
                  <a:cubicBezTo>
                    <a:pt x="479" y="0"/>
                    <a:pt x="293" y="85"/>
                    <a:pt x="225" y="253"/>
                  </a:cubicBezTo>
                  <a:lnTo>
                    <a:pt x="225" y="253"/>
                  </a:lnTo>
                  <a:cubicBezTo>
                    <a:pt x="45" y="512"/>
                    <a:pt x="0" y="916"/>
                    <a:pt x="159" y="1175"/>
                  </a:cubicBezTo>
                  <a:cubicBezTo>
                    <a:pt x="265" y="1330"/>
                    <a:pt x="425" y="1406"/>
                    <a:pt x="585" y="1406"/>
                  </a:cubicBezTo>
                  <a:cubicBezTo>
                    <a:pt x="738" y="1406"/>
                    <a:pt x="892" y="1336"/>
                    <a:pt x="999" y="1199"/>
                  </a:cubicBezTo>
                  <a:cubicBezTo>
                    <a:pt x="1132" y="1029"/>
                    <a:pt x="1169" y="822"/>
                    <a:pt x="1169" y="615"/>
                  </a:cubicBezTo>
                  <a:cubicBezTo>
                    <a:pt x="1169" y="445"/>
                    <a:pt x="1169" y="262"/>
                    <a:pt x="1035" y="129"/>
                  </a:cubicBezTo>
                  <a:cubicBezTo>
                    <a:pt x="940" y="43"/>
                    <a:pt x="803" y="0"/>
                    <a:pt x="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619;p36">
              <a:extLst>
                <a:ext uri="{FF2B5EF4-FFF2-40B4-BE49-F238E27FC236}">
                  <a16:creationId xmlns:a16="http://schemas.microsoft.com/office/drawing/2014/main" id="{A8560ECB-5DBF-4866-7432-72996D1ECFBD}"/>
                </a:ext>
              </a:extLst>
            </p:cNvPr>
            <p:cNvSpPr/>
            <p:nvPr/>
          </p:nvSpPr>
          <p:spPr>
            <a:xfrm>
              <a:off x="7501160" y="3122895"/>
              <a:ext cx="58670" cy="70188"/>
            </a:xfrm>
            <a:custGeom>
              <a:avLst/>
              <a:gdLst/>
              <a:ahLst/>
              <a:cxnLst/>
              <a:rect l="l" t="t" r="r" b="b"/>
              <a:pathLst>
                <a:path w="1192" h="1426" extrusionOk="0">
                  <a:moveTo>
                    <a:pt x="402" y="112"/>
                  </a:moveTo>
                  <a:lnTo>
                    <a:pt x="402" y="136"/>
                  </a:lnTo>
                  <a:cubicBezTo>
                    <a:pt x="341" y="196"/>
                    <a:pt x="292" y="269"/>
                    <a:pt x="256" y="355"/>
                  </a:cubicBezTo>
                  <a:lnTo>
                    <a:pt x="243" y="355"/>
                  </a:lnTo>
                  <a:cubicBezTo>
                    <a:pt x="232" y="355"/>
                    <a:pt x="219" y="342"/>
                    <a:pt x="219" y="331"/>
                  </a:cubicBezTo>
                  <a:cubicBezTo>
                    <a:pt x="232" y="306"/>
                    <a:pt x="232" y="282"/>
                    <a:pt x="243" y="258"/>
                  </a:cubicBezTo>
                  <a:cubicBezTo>
                    <a:pt x="280" y="209"/>
                    <a:pt x="329" y="160"/>
                    <a:pt x="378" y="112"/>
                  </a:cubicBezTo>
                  <a:close/>
                  <a:moveTo>
                    <a:pt x="648" y="122"/>
                  </a:moveTo>
                  <a:cubicBezTo>
                    <a:pt x="659" y="122"/>
                    <a:pt x="670" y="123"/>
                    <a:pt x="681" y="123"/>
                  </a:cubicBezTo>
                  <a:cubicBezTo>
                    <a:pt x="864" y="136"/>
                    <a:pt x="1010" y="233"/>
                    <a:pt x="1046" y="367"/>
                  </a:cubicBezTo>
                  <a:cubicBezTo>
                    <a:pt x="1143" y="683"/>
                    <a:pt x="1034" y="1036"/>
                    <a:pt x="876" y="1182"/>
                  </a:cubicBezTo>
                  <a:cubicBezTo>
                    <a:pt x="803" y="1263"/>
                    <a:pt x="710" y="1305"/>
                    <a:pt x="611" y="1305"/>
                  </a:cubicBezTo>
                  <a:cubicBezTo>
                    <a:pt x="578" y="1305"/>
                    <a:pt x="544" y="1300"/>
                    <a:pt x="511" y="1291"/>
                  </a:cubicBezTo>
                  <a:cubicBezTo>
                    <a:pt x="365" y="1255"/>
                    <a:pt x="256" y="1145"/>
                    <a:pt x="207" y="987"/>
                  </a:cubicBezTo>
                  <a:cubicBezTo>
                    <a:pt x="146" y="804"/>
                    <a:pt x="183" y="574"/>
                    <a:pt x="268" y="367"/>
                  </a:cubicBezTo>
                  <a:cubicBezTo>
                    <a:pt x="280" y="367"/>
                    <a:pt x="280" y="355"/>
                    <a:pt x="292" y="342"/>
                  </a:cubicBezTo>
                  <a:cubicBezTo>
                    <a:pt x="338" y="205"/>
                    <a:pt x="480" y="122"/>
                    <a:pt x="648" y="122"/>
                  </a:cubicBezTo>
                  <a:close/>
                  <a:moveTo>
                    <a:pt x="670" y="18"/>
                  </a:moveTo>
                  <a:cubicBezTo>
                    <a:pt x="811" y="18"/>
                    <a:pt x="948" y="61"/>
                    <a:pt x="1034" y="148"/>
                  </a:cubicBezTo>
                  <a:cubicBezTo>
                    <a:pt x="1156" y="258"/>
                    <a:pt x="1180" y="439"/>
                    <a:pt x="1168" y="622"/>
                  </a:cubicBezTo>
                  <a:cubicBezTo>
                    <a:pt x="1168" y="866"/>
                    <a:pt x="1107" y="1060"/>
                    <a:pt x="1010" y="1194"/>
                  </a:cubicBezTo>
                  <a:cubicBezTo>
                    <a:pt x="900" y="1328"/>
                    <a:pt x="754" y="1401"/>
                    <a:pt x="596" y="1401"/>
                  </a:cubicBezTo>
                  <a:lnTo>
                    <a:pt x="572" y="1401"/>
                  </a:lnTo>
                  <a:cubicBezTo>
                    <a:pt x="414" y="1401"/>
                    <a:pt x="280" y="1315"/>
                    <a:pt x="183" y="1169"/>
                  </a:cubicBezTo>
                  <a:cubicBezTo>
                    <a:pt x="37" y="950"/>
                    <a:pt x="61" y="585"/>
                    <a:pt x="207" y="318"/>
                  </a:cubicBezTo>
                  <a:cubicBezTo>
                    <a:pt x="207" y="342"/>
                    <a:pt x="219" y="367"/>
                    <a:pt x="232" y="367"/>
                  </a:cubicBezTo>
                  <a:lnTo>
                    <a:pt x="243" y="367"/>
                  </a:lnTo>
                  <a:cubicBezTo>
                    <a:pt x="159" y="574"/>
                    <a:pt x="134" y="817"/>
                    <a:pt x="195" y="987"/>
                  </a:cubicBezTo>
                  <a:cubicBezTo>
                    <a:pt x="243" y="1158"/>
                    <a:pt x="365" y="1279"/>
                    <a:pt x="511" y="1315"/>
                  </a:cubicBezTo>
                  <a:cubicBezTo>
                    <a:pt x="541" y="1323"/>
                    <a:pt x="571" y="1327"/>
                    <a:pt x="600" y="1327"/>
                  </a:cubicBezTo>
                  <a:cubicBezTo>
                    <a:pt x="703" y="1327"/>
                    <a:pt x="803" y="1279"/>
                    <a:pt x="888" y="1194"/>
                  </a:cubicBezTo>
                  <a:cubicBezTo>
                    <a:pt x="1046" y="1036"/>
                    <a:pt x="1156" y="683"/>
                    <a:pt x="1070" y="367"/>
                  </a:cubicBezTo>
                  <a:cubicBezTo>
                    <a:pt x="1022" y="221"/>
                    <a:pt x="876" y="112"/>
                    <a:pt x="681" y="99"/>
                  </a:cubicBezTo>
                  <a:cubicBezTo>
                    <a:pt x="548" y="99"/>
                    <a:pt x="426" y="148"/>
                    <a:pt x="341" y="221"/>
                  </a:cubicBezTo>
                  <a:cubicBezTo>
                    <a:pt x="365" y="196"/>
                    <a:pt x="389" y="172"/>
                    <a:pt x="414" y="136"/>
                  </a:cubicBezTo>
                  <a:lnTo>
                    <a:pt x="414" y="99"/>
                  </a:lnTo>
                  <a:lnTo>
                    <a:pt x="389" y="99"/>
                  </a:lnTo>
                  <a:cubicBezTo>
                    <a:pt x="426" y="75"/>
                    <a:pt x="462" y="50"/>
                    <a:pt x="499" y="39"/>
                  </a:cubicBezTo>
                  <a:cubicBezTo>
                    <a:pt x="555" y="25"/>
                    <a:pt x="613" y="18"/>
                    <a:pt x="670" y="18"/>
                  </a:cubicBezTo>
                  <a:close/>
                  <a:moveTo>
                    <a:pt x="674" y="0"/>
                  </a:moveTo>
                  <a:cubicBezTo>
                    <a:pt x="615" y="0"/>
                    <a:pt x="556" y="8"/>
                    <a:pt x="499" y="26"/>
                  </a:cubicBezTo>
                  <a:cubicBezTo>
                    <a:pt x="365" y="63"/>
                    <a:pt x="280" y="148"/>
                    <a:pt x="232" y="245"/>
                  </a:cubicBezTo>
                  <a:cubicBezTo>
                    <a:pt x="37" y="512"/>
                    <a:pt x="0" y="926"/>
                    <a:pt x="170" y="1182"/>
                  </a:cubicBezTo>
                  <a:cubicBezTo>
                    <a:pt x="268" y="1328"/>
                    <a:pt x="414" y="1412"/>
                    <a:pt x="572" y="1425"/>
                  </a:cubicBezTo>
                  <a:lnTo>
                    <a:pt x="596" y="1425"/>
                  </a:lnTo>
                  <a:cubicBezTo>
                    <a:pt x="754" y="1425"/>
                    <a:pt x="913" y="1339"/>
                    <a:pt x="1022" y="1206"/>
                  </a:cubicBezTo>
                  <a:cubicBezTo>
                    <a:pt x="1132" y="1060"/>
                    <a:pt x="1180" y="877"/>
                    <a:pt x="1192" y="622"/>
                  </a:cubicBezTo>
                  <a:cubicBezTo>
                    <a:pt x="1192" y="439"/>
                    <a:pt x="1180" y="258"/>
                    <a:pt x="1046" y="136"/>
                  </a:cubicBezTo>
                  <a:cubicBezTo>
                    <a:pt x="960" y="50"/>
                    <a:pt x="819"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620;p36">
              <a:extLst>
                <a:ext uri="{FF2B5EF4-FFF2-40B4-BE49-F238E27FC236}">
                  <a16:creationId xmlns:a16="http://schemas.microsoft.com/office/drawing/2014/main" id="{D6C4EF85-2D56-1C3F-8081-F0072B48297F}"/>
                </a:ext>
              </a:extLst>
            </p:cNvPr>
            <p:cNvSpPr/>
            <p:nvPr/>
          </p:nvSpPr>
          <p:spPr>
            <a:xfrm>
              <a:off x="7476598" y="3180435"/>
              <a:ext cx="38933" cy="55422"/>
            </a:xfrm>
            <a:custGeom>
              <a:avLst/>
              <a:gdLst/>
              <a:ahLst/>
              <a:cxnLst/>
              <a:rect l="l" t="t" r="r" b="b"/>
              <a:pathLst>
                <a:path w="791" h="1126" extrusionOk="0">
                  <a:moveTo>
                    <a:pt x="755" y="0"/>
                  </a:moveTo>
                  <a:cubicBezTo>
                    <a:pt x="293" y="25"/>
                    <a:pt x="1" y="681"/>
                    <a:pt x="61" y="1095"/>
                  </a:cubicBezTo>
                  <a:cubicBezTo>
                    <a:pt x="61" y="1116"/>
                    <a:pt x="78" y="1126"/>
                    <a:pt x="96" y="1126"/>
                  </a:cubicBezTo>
                  <a:cubicBezTo>
                    <a:pt x="120" y="1126"/>
                    <a:pt x="147" y="1110"/>
                    <a:pt x="147" y="1083"/>
                  </a:cubicBezTo>
                  <a:cubicBezTo>
                    <a:pt x="159" y="621"/>
                    <a:pt x="329" y="232"/>
                    <a:pt x="767" y="49"/>
                  </a:cubicBezTo>
                  <a:cubicBezTo>
                    <a:pt x="791" y="37"/>
                    <a:pt x="779" y="0"/>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621;p36">
              <a:extLst>
                <a:ext uri="{FF2B5EF4-FFF2-40B4-BE49-F238E27FC236}">
                  <a16:creationId xmlns:a16="http://schemas.microsoft.com/office/drawing/2014/main" id="{FD67A145-9A00-6F8A-5E2D-D2A2EA7DC6FF}"/>
                </a:ext>
              </a:extLst>
            </p:cNvPr>
            <p:cNvSpPr/>
            <p:nvPr/>
          </p:nvSpPr>
          <p:spPr>
            <a:xfrm>
              <a:off x="7477189" y="3180435"/>
              <a:ext cx="38342" cy="55717"/>
            </a:xfrm>
            <a:custGeom>
              <a:avLst/>
              <a:gdLst/>
              <a:ahLst/>
              <a:cxnLst/>
              <a:rect l="l" t="t" r="r" b="b"/>
              <a:pathLst>
                <a:path w="779" h="1132" extrusionOk="0">
                  <a:moveTo>
                    <a:pt x="743" y="13"/>
                  </a:moveTo>
                  <a:cubicBezTo>
                    <a:pt x="755" y="13"/>
                    <a:pt x="755" y="13"/>
                    <a:pt x="755" y="25"/>
                  </a:cubicBezTo>
                  <a:lnTo>
                    <a:pt x="755" y="37"/>
                  </a:lnTo>
                  <a:cubicBezTo>
                    <a:pt x="354" y="207"/>
                    <a:pt x="147" y="560"/>
                    <a:pt x="135" y="1083"/>
                  </a:cubicBezTo>
                  <a:cubicBezTo>
                    <a:pt x="135" y="1095"/>
                    <a:pt x="111" y="1119"/>
                    <a:pt x="86" y="1119"/>
                  </a:cubicBezTo>
                  <a:cubicBezTo>
                    <a:pt x="86" y="1119"/>
                    <a:pt x="62" y="1119"/>
                    <a:pt x="49" y="1083"/>
                  </a:cubicBezTo>
                  <a:cubicBezTo>
                    <a:pt x="13" y="840"/>
                    <a:pt x="122" y="487"/>
                    <a:pt x="305" y="268"/>
                  </a:cubicBezTo>
                  <a:cubicBezTo>
                    <a:pt x="438" y="110"/>
                    <a:pt x="584" y="25"/>
                    <a:pt x="743" y="13"/>
                  </a:cubicBezTo>
                  <a:close/>
                  <a:moveTo>
                    <a:pt x="743" y="0"/>
                  </a:moveTo>
                  <a:cubicBezTo>
                    <a:pt x="584" y="0"/>
                    <a:pt x="427" y="97"/>
                    <a:pt x="292" y="256"/>
                  </a:cubicBezTo>
                  <a:cubicBezTo>
                    <a:pt x="111" y="475"/>
                    <a:pt x="1" y="827"/>
                    <a:pt x="38" y="1095"/>
                  </a:cubicBezTo>
                  <a:cubicBezTo>
                    <a:pt x="38" y="1119"/>
                    <a:pt x="62" y="1132"/>
                    <a:pt x="86" y="1132"/>
                  </a:cubicBezTo>
                  <a:cubicBezTo>
                    <a:pt x="122" y="1132"/>
                    <a:pt x="147" y="1107"/>
                    <a:pt x="147" y="1083"/>
                  </a:cubicBezTo>
                  <a:cubicBezTo>
                    <a:pt x="159" y="572"/>
                    <a:pt x="365" y="219"/>
                    <a:pt x="767" y="49"/>
                  </a:cubicBezTo>
                  <a:cubicBezTo>
                    <a:pt x="779" y="49"/>
                    <a:pt x="779" y="37"/>
                    <a:pt x="779" y="25"/>
                  </a:cubicBezTo>
                  <a:cubicBezTo>
                    <a:pt x="779" y="13"/>
                    <a:pt x="767" y="0"/>
                    <a:pt x="7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622;p36">
              <a:extLst>
                <a:ext uri="{FF2B5EF4-FFF2-40B4-BE49-F238E27FC236}">
                  <a16:creationId xmlns:a16="http://schemas.microsoft.com/office/drawing/2014/main" id="{AE51F4F2-0903-4934-9AD9-DF9F8201AF3A}"/>
                </a:ext>
              </a:extLst>
            </p:cNvPr>
            <p:cNvSpPr/>
            <p:nvPr/>
          </p:nvSpPr>
          <p:spPr>
            <a:xfrm>
              <a:off x="7516714" y="3189197"/>
              <a:ext cx="12010" cy="15357"/>
            </a:xfrm>
            <a:custGeom>
              <a:avLst/>
              <a:gdLst/>
              <a:ahLst/>
              <a:cxnLst/>
              <a:rect l="l" t="t" r="r" b="b"/>
              <a:pathLst>
                <a:path w="244" h="312" extrusionOk="0">
                  <a:moveTo>
                    <a:pt x="109" y="0"/>
                  </a:moveTo>
                  <a:cubicBezTo>
                    <a:pt x="105" y="0"/>
                    <a:pt x="101" y="2"/>
                    <a:pt x="98" y="5"/>
                  </a:cubicBezTo>
                  <a:cubicBezTo>
                    <a:pt x="25" y="41"/>
                    <a:pt x="0" y="151"/>
                    <a:pt x="25" y="224"/>
                  </a:cubicBezTo>
                  <a:cubicBezTo>
                    <a:pt x="52" y="277"/>
                    <a:pt x="104" y="311"/>
                    <a:pt x="155" y="311"/>
                  </a:cubicBezTo>
                  <a:cubicBezTo>
                    <a:pt x="173" y="311"/>
                    <a:pt x="191" y="307"/>
                    <a:pt x="207" y="297"/>
                  </a:cubicBezTo>
                  <a:cubicBezTo>
                    <a:pt x="243" y="273"/>
                    <a:pt x="232" y="224"/>
                    <a:pt x="195" y="224"/>
                  </a:cubicBezTo>
                  <a:cubicBezTo>
                    <a:pt x="188" y="226"/>
                    <a:pt x="182" y="226"/>
                    <a:pt x="176" y="226"/>
                  </a:cubicBezTo>
                  <a:cubicBezTo>
                    <a:pt x="137" y="226"/>
                    <a:pt x="109" y="195"/>
                    <a:pt x="98" y="163"/>
                  </a:cubicBezTo>
                  <a:cubicBezTo>
                    <a:pt x="98" y="114"/>
                    <a:pt x="122" y="65"/>
                    <a:pt x="122" y="29"/>
                  </a:cubicBezTo>
                  <a:cubicBezTo>
                    <a:pt x="131" y="12"/>
                    <a:pt x="121"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2623;p36">
              <a:extLst>
                <a:ext uri="{FF2B5EF4-FFF2-40B4-BE49-F238E27FC236}">
                  <a16:creationId xmlns:a16="http://schemas.microsoft.com/office/drawing/2014/main" id="{4B00C48E-3593-57F7-55E0-77C80772A9F9}"/>
                </a:ext>
              </a:extLst>
            </p:cNvPr>
            <p:cNvSpPr/>
            <p:nvPr/>
          </p:nvSpPr>
          <p:spPr>
            <a:xfrm>
              <a:off x="7516124" y="3188803"/>
              <a:ext cx="12600" cy="16243"/>
            </a:xfrm>
            <a:custGeom>
              <a:avLst/>
              <a:gdLst/>
              <a:ahLst/>
              <a:cxnLst/>
              <a:rect l="l" t="t" r="r" b="b"/>
              <a:pathLst>
                <a:path w="256" h="330" extrusionOk="0">
                  <a:moveTo>
                    <a:pt x="122" y="25"/>
                  </a:moveTo>
                  <a:cubicBezTo>
                    <a:pt x="134" y="25"/>
                    <a:pt x="134" y="25"/>
                    <a:pt x="134" y="37"/>
                  </a:cubicBezTo>
                  <a:cubicBezTo>
                    <a:pt x="134" y="49"/>
                    <a:pt x="122" y="62"/>
                    <a:pt x="122" y="86"/>
                  </a:cubicBezTo>
                  <a:cubicBezTo>
                    <a:pt x="110" y="110"/>
                    <a:pt x="98" y="135"/>
                    <a:pt x="98" y="171"/>
                  </a:cubicBezTo>
                  <a:cubicBezTo>
                    <a:pt x="108" y="213"/>
                    <a:pt x="146" y="246"/>
                    <a:pt x="187" y="246"/>
                  </a:cubicBezTo>
                  <a:cubicBezTo>
                    <a:pt x="194" y="246"/>
                    <a:pt x="200" y="245"/>
                    <a:pt x="207" y="244"/>
                  </a:cubicBezTo>
                  <a:cubicBezTo>
                    <a:pt x="219" y="244"/>
                    <a:pt x="231" y="256"/>
                    <a:pt x="231" y="256"/>
                  </a:cubicBezTo>
                  <a:cubicBezTo>
                    <a:pt x="231" y="268"/>
                    <a:pt x="231" y="292"/>
                    <a:pt x="219" y="292"/>
                  </a:cubicBezTo>
                  <a:cubicBezTo>
                    <a:pt x="205" y="307"/>
                    <a:pt x="186" y="313"/>
                    <a:pt x="166" y="313"/>
                  </a:cubicBezTo>
                  <a:cubicBezTo>
                    <a:pt x="152" y="313"/>
                    <a:pt x="137" y="310"/>
                    <a:pt x="122" y="305"/>
                  </a:cubicBezTo>
                  <a:cubicBezTo>
                    <a:pt x="98" y="292"/>
                    <a:pt x="61" y="268"/>
                    <a:pt x="49" y="232"/>
                  </a:cubicBezTo>
                  <a:cubicBezTo>
                    <a:pt x="12" y="159"/>
                    <a:pt x="37" y="49"/>
                    <a:pt x="110" y="25"/>
                  </a:cubicBezTo>
                  <a:close/>
                  <a:moveTo>
                    <a:pt x="98" y="0"/>
                  </a:moveTo>
                  <a:cubicBezTo>
                    <a:pt x="25" y="49"/>
                    <a:pt x="1" y="159"/>
                    <a:pt x="25" y="232"/>
                  </a:cubicBezTo>
                  <a:cubicBezTo>
                    <a:pt x="49" y="281"/>
                    <a:pt x="85" y="317"/>
                    <a:pt x="122" y="329"/>
                  </a:cubicBezTo>
                  <a:lnTo>
                    <a:pt x="158" y="329"/>
                  </a:lnTo>
                  <a:cubicBezTo>
                    <a:pt x="182" y="329"/>
                    <a:pt x="207" y="329"/>
                    <a:pt x="231" y="305"/>
                  </a:cubicBezTo>
                  <a:cubicBezTo>
                    <a:pt x="244" y="292"/>
                    <a:pt x="255" y="268"/>
                    <a:pt x="244" y="256"/>
                  </a:cubicBezTo>
                  <a:cubicBezTo>
                    <a:pt x="244" y="232"/>
                    <a:pt x="219" y="232"/>
                    <a:pt x="207" y="232"/>
                  </a:cubicBezTo>
                  <a:cubicBezTo>
                    <a:pt x="158" y="232"/>
                    <a:pt x="122" y="208"/>
                    <a:pt x="122" y="171"/>
                  </a:cubicBezTo>
                  <a:cubicBezTo>
                    <a:pt x="122" y="135"/>
                    <a:pt x="122" y="110"/>
                    <a:pt x="134" y="86"/>
                  </a:cubicBezTo>
                  <a:cubicBezTo>
                    <a:pt x="146" y="73"/>
                    <a:pt x="146" y="49"/>
                    <a:pt x="146" y="37"/>
                  </a:cubicBezTo>
                  <a:cubicBezTo>
                    <a:pt x="146" y="25"/>
                    <a:pt x="146" y="13"/>
                    <a:pt x="134" y="13"/>
                  </a:cubicBezTo>
                  <a:cubicBezTo>
                    <a:pt x="122" y="0"/>
                    <a:pt x="110"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2624;p36">
              <a:extLst>
                <a:ext uri="{FF2B5EF4-FFF2-40B4-BE49-F238E27FC236}">
                  <a16:creationId xmlns:a16="http://schemas.microsoft.com/office/drawing/2014/main" id="{56201EFC-FF71-2DF4-84A6-3D5033E35F99}"/>
                </a:ext>
              </a:extLst>
            </p:cNvPr>
            <p:cNvSpPr/>
            <p:nvPr/>
          </p:nvSpPr>
          <p:spPr>
            <a:xfrm>
              <a:off x="7528823" y="3188261"/>
              <a:ext cx="11862" cy="18064"/>
            </a:xfrm>
            <a:custGeom>
              <a:avLst/>
              <a:gdLst/>
              <a:ahLst/>
              <a:cxnLst/>
              <a:rect l="l" t="t" r="r" b="b"/>
              <a:pathLst>
                <a:path w="241" h="367" extrusionOk="0">
                  <a:moveTo>
                    <a:pt x="130" y="1"/>
                  </a:moveTo>
                  <a:cubicBezTo>
                    <a:pt x="120" y="1"/>
                    <a:pt x="113" y="7"/>
                    <a:pt x="107" y="24"/>
                  </a:cubicBezTo>
                  <a:cubicBezTo>
                    <a:pt x="95" y="24"/>
                    <a:pt x="95" y="36"/>
                    <a:pt x="107" y="48"/>
                  </a:cubicBezTo>
                  <a:cubicBezTo>
                    <a:pt x="111" y="52"/>
                    <a:pt x="115" y="53"/>
                    <a:pt x="120" y="53"/>
                  </a:cubicBezTo>
                  <a:cubicBezTo>
                    <a:pt x="121" y="53"/>
                    <a:pt x="123" y="53"/>
                    <a:pt x="125" y="53"/>
                  </a:cubicBezTo>
                  <a:lnTo>
                    <a:pt x="125" y="53"/>
                  </a:lnTo>
                  <a:cubicBezTo>
                    <a:pt x="156" y="82"/>
                    <a:pt x="155" y="160"/>
                    <a:pt x="143" y="206"/>
                  </a:cubicBezTo>
                  <a:cubicBezTo>
                    <a:pt x="119" y="255"/>
                    <a:pt x="70" y="292"/>
                    <a:pt x="22" y="316"/>
                  </a:cubicBezTo>
                  <a:cubicBezTo>
                    <a:pt x="0" y="326"/>
                    <a:pt x="8" y="366"/>
                    <a:pt x="35" y="366"/>
                  </a:cubicBezTo>
                  <a:cubicBezTo>
                    <a:pt x="39" y="366"/>
                    <a:pt x="42" y="366"/>
                    <a:pt x="46" y="365"/>
                  </a:cubicBezTo>
                  <a:cubicBezTo>
                    <a:pt x="156" y="365"/>
                    <a:pt x="241" y="267"/>
                    <a:pt x="229" y="157"/>
                  </a:cubicBezTo>
                  <a:cubicBezTo>
                    <a:pt x="229" y="109"/>
                    <a:pt x="205" y="48"/>
                    <a:pt x="168" y="24"/>
                  </a:cubicBezTo>
                  <a:cubicBezTo>
                    <a:pt x="154" y="11"/>
                    <a:pt x="141" y="1"/>
                    <a:pt x="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2625;p36">
              <a:extLst>
                <a:ext uri="{FF2B5EF4-FFF2-40B4-BE49-F238E27FC236}">
                  <a16:creationId xmlns:a16="http://schemas.microsoft.com/office/drawing/2014/main" id="{2CAE8672-F550-A147-7081-3AC7224FEB92}"/>
                </a:ext>
              </a:extLst>
            </p:cNvPr>
            <p:cNvSpPr/>
            <p:nvPr/>
          </p:nvSpPr>
          <p:spPr>
            <a:xfrm>
              <a:off x="7528675" y="3187621"/>
              <a:ext cx="12010" cy="19196"/>
            </a:xfrm>
            <a:custGeom>
              <a:avLst/>
              <a:gdLst/>
              <a:ahLst/>
              <a:cxnLst/>
              <a:rect l="l" t="t" r="r" b="b"/>
              <a:pathLst>
                <a:path w="244" h="390" extrusionOk="0">
                  <a:moveTo>
                    <a:pt x="135" y="24"/>
                  </a:moveTo>
                  <a:lnTo>
                    <a:pt x="135" y="49"/>
                  </a:lnTo>
                  <a:lnTo>
                    <a:pt x="110" y="49"/>
                  </a:lnTo>
                  <a:lnTo>
                    <a:pt x="110" y="37"/>
                  </a:lnTo>
                  <a:cubicBezTo>
                    <a:pt x="122" y="24"/>
                    <a:pt x="122" y="24"/>
                    <a:pt x="135" y="24"/>
                  </a:cubicBezTo>
                  <a:close/>
                  <a:moveTo>
                    <a:pt x="146" y="24"/>
                  </a:moveTo>
                  <a:cubicBezTo>
                    <a:pt x="159" y="24"/>
                    <a:pt x="159" y="37"/>
                    <a:pt x="159" y="37"/>
                  </a:cubicBezTo>
                  <a:cubicBezTo>
                    <a:pt x="195" y="73"/>
                    <a:pt x="219" y="122"/>
                    <a:pt x="219" y="170"/>
                  </a:cubicBezTo>
                  <a:cubicBezTo>
                    <a:pt x="232" y="219"/>
                    <a:pt x="208" y="268"/>
                    <a:pt x="183" y="305"/>
                  </a:cubicBezTo>
                  <a:cubicBezTo>
                    <a:pt x="146" y="353"/>
                    <a:pt x="98" y="365"/>
                    <a:pt x="49" y="378"/>
                  </a:cubicBezTo>
                  <a:cubicBezTo>
                    <a:pt x="37" y="378"/>
                    <a:pt x="25" y="365"/>
                    <a:pt x="25" y="353"/>
                  </a:cubicBezTo>
                  <a:cubicBezTo>
                    <a:pt x="25" y="341"/>
                    <a:pt x="25" y="341"/>
                    <a:pt x="37" y="329"/>
                  </a:cubicBezTo>
                  <a:cubicBezTo>
                    <a:pt x="98" y="305"/>
                    <a:pt x="135" y="268"/>
                    <a:pt x="159" y="219"/>
                  </a:cubicBezTo>
                  <a:cubicBezTo>
                    <a:pt x="171" y="183"/>
                    <a:pt x="171" y="110"/>
                    <a:pt x="146" y="73"/>
                  </a:cubicBezTo>
                  <a:cubicBezTo>
                    <a:pt x="159" y="61"/>
                    <a:pt x="159" y="49"/>
                    <a:pt x="159" y="37"/>
                  </a:cubicBezTo>
                  <a:lnTo>
                    <a:pt x="146" y="24"/>
                  </a:lnTo>
                  <a:close/>
                  <a:moveTo>
                    <a:pt x="122" y="0"/>
                  </a:moveTo>
                  <a:cubicBezTo>
                    <a:pt x="122" y="13"/>
                    <a:pt x="110" y="13"/>
                    <a:pt x="98" y="24"/>
                  </a:cubicBezTo>
                  <a:lnTo>
                    <a:pt x="98" y="49"/>
                  </a:lnTo>
                  <a:lnTo>
                    <a:pt x="98" y="61"/>
                  </a:lnTo>
                  <a:lnTo>
                    <a:pt x="110" y="73"/>
                  </a:lnTo>
                  <a:lnTo>
                    <a:pt x="122" y="73"/>
                  </a:lnTo>
                  <a:cubicBezTo>
                    <a:pt x="146" y="110"/>
                    <a:pt x="146" y="183"/>
                    <a:pt x="135" y="207"/>
                  </a:cubicBezTo>
                  <a:cubicBezTo>
                    <a:pt x="122" y="256"/>
                    <a:pt x="86" y="292"/>
                    <a:pt x="25" y="316"/>
                  </a:cubicBezTo>
                  <a:cubicBezTo>
                    <a:pt x="13" y="316"/>
                    <a:pt x="0" y="341"/>
                    <a:pt x="13" y="353"/>
                  </a:cubicBezTo>
                  <a:cubicBezTo>
                    <a:pt x="13" y="378"/>
                    <a:pt x="25" y="389"/>
                    <a:pt x="49" y="389"/>
                  </a:cubicBezTo>
                  <a:cubicBezTo>
                    <a:pt x="98" y="389"/>
                    <a:pt x="159" y="365"/>
                    <a:pt x="195" y="316"/>
                  </a:cubicBezTo>
                  <a:cubicBezTo>
                    <a:pt x="232" y="280"/>
                    <a:pt x="244" y="219"/>
                    <a:pt x="244" y="170"/>
                  </a:cubicBezTo>
                  <a:cubicBezTo>
                    <a:pt x="244" y="110"/>
                    <a:pt x="219" y="61"/>
                    <a:pt x="171" y="24"/>
                  </a:cubicBezTo>
                  <a:cubicBezTo>
                    <a:pt x="159" y="13"/>
                    <a:pt x="146"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2626;p36">
              <a:extLst>
                <a:ext uri="{FF2B5EF4-FFF2-40B4-BE49-F238E27FC236}">
                  <a16:creationId xmlns:a16="http://schemas.microsoft.com/office/drawing/2014/main" id="{722954CA-A9EC-3876-FFFB-6031505E832D}"/>
                </a:ext>
              </a:extLst>
            </p:cNvPr>
            <p:cNvSpPr/>
            <p:nvPr/>
          </p:nvSpPr>
          <p:spPr>
            <a:xfrm>
              <a:off x="7511890" y="3200813"/>
              <a:ext cx="32387" cy="61082"/>
            </a:xfrm>
            <a:custGeom>
              <a:avLst/>
              <a:gdLst/>
              <a:ahLst/>
              <a:cxnLst/>
              <a:rect l="l" t="t" r="r" b="b"/>
              <a:pathLst>
                <a:path w="658" h="1241" extrusionOk="0">
                  <a:moveTo>
                    <a:pt x="465" y="0"/>
                  </a:moveTo>
                  <a:cubicBezTo>
                    <a:pt x="441" y="0"/>
                    <a:pt x="420" y="20"/>
                    <a:pt x="427" y="48"/>
                  </a:cubicBezTo>
                  <a:cubicBezTo>
                    <a:pt x="476" y="243"/>
                    <a:pt x="512" y="426"/>
                    <a:pt x="536" y="620"/>
                  </a:cubicBezTo>
                  <a:cubicBezTo>
                    <a:pt x="549" y="729"/>
                    <a:pt x="560" y="827"/>
                    <a:pt x="487" y="924"/>
                  </a:cubicBezTo>
                  <a:cubicBezTo>
                    <a:pt x="476" y="961"/>
                    <a:pt x="341" y="1131"/>
                    <a:pt x="317" y="1131"/>
                  </a:cubicBezTo>
                  <a:cubicBezTo>
                    <a:pt x="268" y="1131"/>
                    <a:pt x="208" y="985"/>
                    <a:pt x="184" y="948"/>
                  </a:cubicBezTo>
                  <a:cubicBezTo>
                    <a:pt x="123" y="839"/>
                    <a:pt x="98" y="742"/>
                    <a:pt x="123" y="620"/>
                  </a:cubicBezTo>
                  <a:cubicBezTo>
                    <a:pt x="160" y="426"/>
                    <a:pt x="220" y="231"/>
                    <a:pt x="244" y="48"/>
                  </a:cubicBezTo>
                  <a:cubicBezTo>
                    <a:pt x="252" y="27"/>
                    <a:pt x="238" y="14"/>
                    <a:pt x="223" y="14"/>
                  </a:cubicBezTo>
                  <a:cubicBezTo>
                    <a:pt x="212" y="14"/>
                    <a:pt x="201" y="21"/>
                    <a:pt x="196" y="37"/>
                  </a:cubicBezTo>
                  <a:cubicBezTo>
                    <a:pt x="147" y="183"/>
                    <a:pt x="111" y="340"/>
                    <a:pt x="62" y="499"/>
                  </a:cubicBezTo>
                  <a:cubicBezTo>
                    <a:pt x="38" y="608"/>
                    <a:pt x="1" y="718"/>
                    <a:pt x="38" y="827"/>
                  </a:cubicBezTo>
                  <a:cubicBezTo>
                    <a:pt x="62" y="937"/>
                    <a:pt x="123" y="1034"/>
                    <a:pt x="184" y="1131"/>
                  </a:cubicBezTo>
                  <a:cubicBezTo>
                    <a:pt x="220" y="1167"/>
                    <a:pt x="257" y="1240"/>
                    <a:pt x="317" y="1240"/>
                  </a:cubicBezTo>
                  <a:cubicBezTo>
                    <a:pt x="390" y="1228"/>
                    <a:pt x="463" y="1107"/>
                    <a:pt x="500" y="1058"/>
                  </a:cubicBezTo>
                  <a:cubicBezTo>
                    <a:pt x="560" y="985"/>
                    <a:pt x="622" y="924"/>
                    <a:pt x="646" y="827"/>
                  </a:cubicBezTo>
                  <a:cubicBezTo>
                    <a:pt x="658" y="729"/>
                    <a:pt x="633" y="608"/>
                    <a:pt x="609" y="510"/>
                  </a:cubicBezTo>
                  <a:cubicBezTo>
                    <a:pt x="585" y="353"/>
                    <a:pt x="560" y="183"/>
                    <a:pt x="512" y="37"/>
                  </a:cubicBezTo>
                  <a:cubicBezTo>
                    <a:pt x="501" y="11"/>
                    <a:pt x="483"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2627;p36">
              <a:extLst>
                <a:ext uri="{FF2B5EF4-FFF2-40B4-BE49-F238E27FC236}">
                  <a16:creationId xmlns:a16="http://schemas.microsoft.com/office/drawing/2014/main" id="{4DC0EE22-02D8-2662-CF45-C617315BD58D}"/>
                </a:ext>
              </a:extLst>
            </p:cNvPr>
            <p:cNvSpPr/>
            <p:nvPr/>
          </p:nvSpPr>
          <p:spPr>
            <a:xfrm>
              <a:off x="7511349" y="3200567"/>
              <a:ext cx="32928" cy="61328"/>
            </a:xfrm>
            <a:custGeom>
              <a:avLst/>
              <a:gdLst/>
              <a:ahLst/>
              <a:cxnLst/>
              <a:rect l="l" t="t" r="r" b="b"/>
              <a:pathLst>
                <a:path w="669" h="1246" extrusionOk="0">
                  <a:moveTo>
                    <a:pt x="474" y="17"/>
                  </a:moveTo>
                  <a:cubicBezTo>
                    <a:pt x="487" y="17"/>
                    <a:pt x="498" y="17"/>
                    <a:pt x="511" y="42"/>
                  </a:cubicBezTo>
                  <a:cubicBezTo>
                    <a:pt x="560" y="175"/>
                    <a:pt x="584" y="321"/>
                    <a:pt x="620" y="515"/>
                  </a:cubicBezTo>
                  <a:cubicBezTo>
                    <a:pt x="620" y="540"/>
                    <a:pt x="620" y="564"/>
                    <a:pt x="633" y="588"/>
                  </a:cubicBezTo>
                  <a:cubicBezTo>
                    <a:pt x="644" y="661"/>
                    <a:pt x="657" y="759"/>
                    <a:pt x="644" y="832"/>
                  </a:cubicBezTo>
                  <a:cubicBezTo>
                    <a:pt x="633" y="917"/>
                    <a:pt x="584" y="966"/>
                    <a:pt x="535" y="1026"/>
                  </a:cubicBezTo>
                  <a:lnTo>
                    <a:pt x="498" y="1063"/>
                  </a:lnTo>
                  <a:cubicBezTo>
                    <a:pt x="498" y="1075"/>
                    <a:pt x="487" y="1088"/>
                    <a:pt x="474" y="1099"/>
                  </a:cubicBezTo>
                  <a:cubicBezTo>
                    <a:pt x="438" y="1161"/>
                    <a:pt x="377" y="1221"/>
                    <a:pt x="328" y="1233"/>
                  </a:cubicBezTo>
                  <a:cubicBezTo>
                    <a:pt x="279" y="1233"/>
                    <a:pt x="243" y="1185"/>
                    <a:pt x="219" y="1148"/>
                  </a:cubicBezTo>
                  <a:cubicBezTo>
                    <a:pt x="207" y="1136"/>
                    <a:pt x="207" y="1136"/>
                    <a:pt x="207" y="1124"/>
                  </a:cubicBezTo>
                  <a:cubicBezTo>
                    <a:pt x="134" y="1015"/>
                    <a:pt x="85" y="917"/>
                    <a:pt x="49" y="832"/>
                  </a:cubicBezTo>
                  <a:cubicBezTo>
                    <a:pt x="25" y="734"/>
                    <a:pt x="49" y="637"/>
                    <a:pt x="73" y="540"/>
                  </a:cubicBezTo>
                  <a:cubicBezTo>
                    <a:pt x="85" y="528"/>
                    <a:pt x="85" y="515"/>
                    <a:pt x="85" y="504"/>
                  </a:cubicBezTo>
                  <a:lnTo>
                    <a:pt x="98" y="479"/>
                  </a:lnTo>
                  <a:cubicBezTo>
                    <a:pt x="134" y="334"/>
                    <a:pt x="171" y="188"/>
                    <a:pt x="219" y="42"/>
                  </a:cubicBezTo>
                  <a:cubicBezTo>
                    <a:pt x="219" y="29"/>
                    <a:pt x="231" y="29"/>
                    <a:pt x="231" y="29"/>
                  </a:cubicBezTo>
                  <a:lnTo>
                    <a:pt x="243" y="29"/>
                  </a:lnTo>
                  <a:lnTo>
                    <a:pt x="255" y="42"/>
                  </a:lnTo>
                  <a:cubicBezTo>
                    <a:pt x="231" y="139"/>
                    <a:pt x="207" y="236"/>
                    <a:pt x="195" y="334"/>
                  </a:cubicBezTo>
                  <a:cubicBezTo>
                    <a:pt x="171" y="418"/>
                    <a:pt x="146" y="515"/>
                    <a:pt x="122" y="613"/>
                  </a:cubicBezTo>
                  <a:cubicBezTo>
                    <a:pt x="109" y="734"/>
                    <a:pt x="122" y="832"/>
                    <a:pt x="182" y="953"/>
                  </a:cubicBezTo>
                  <a:cubicBezTo>
                    <a:pt x="195" y="953"/>
                    <a:pt x="195" y="966"/>
                    <a:pt x="195" y="978"/>
                  </a:cubicBezTo>
                  <a:cubicBezTo>
                    <a:pt x="243" y="1063"/>
                    <a:pt x="279" y="1148"/>
                    <a:pt x="328" y="1148"/>
                  </a:cubicBezTo>
                  <a:cubicBezTo>
                    <a:pt x="365" y="1148"/>
                    <a:pt x="511" y="942"/>
                    <a:pt x="511" y="942"/>
                  </a:cubicBezTo>
                  <a:cubicBezTo>
                    <a:pt x="571" y="832"/>
                    <a:pt x="571" y="734"/>
                    <a:pt x="560" y="625"/>
                  </a:cubicBezTo>
                  <a:cubicBezTo>
                    <a:pt x="535" y="455"/>
                    <a:pt x="498" y="285"/>
                    <a:pt x="462" y="126"/>
                  </a:cubicBezTo>
                  <a:lnTo>
                    <a:pt x="450" y="53"/>
                  </a:lnTo>
                  <a:cubicBezTo>
                    <a:pt x="450" y="29"/>
                    <a:pt x="462" y="17"/>
                    <a:pt x="474" y="17"/>
                  </a:cubicBezTo>
                  <a:close/>
                  <a:moveTo>
                    <a:pt x="483" y="0"/>
                  </a:moveTo>
                  <a:cubicBezTo>
                    <a:pt x="476" y="0"/>
                    <a:pt x="469" y="2"/>
                    <a:pt x="462" y="5"/>
                  </a:cubicBezTo>
                  <a:cubicBezTo>
                    <a:pt x="450" y="5"/>
                    <a:pt x="425" y="29"/>
                    <a:pt x="438" y="53"/>
                  </a:cubicBezTo>
                  <a:lnTo>
                    <a:pt x="450" y="139"/>
                  </a:lnTo>
                  <a:cubicBezTo>
                    <a:pt x="487" y="297"/>
                    <a:pt x="523" y="455"/>
                    <a:pt x="535" y="625"/>
                  </a:cubicBezTo>
                  <a:cubicBezTo>
                    <a:pt x="560" y="734"/>
                    <a:pt x="560" y="832"/>
                    <a:pt x="498" y="929"/>
                  </a:cubicBezTo>
                  <a:cubicBezTo>
                    <a:pt x="474" y="966"/>
                    <a:pt x="352" y="1124"/>
                    <a:pt x="328" y="1136"/>
                  </a:cubicBezTo>
                  <a:cubicBezTo>
                    <a:pt x="292" y="1124"/>
                    <a:pt x="231" y="1015"/>
                    <a:pt x="219" y="966"/>
                  </a:cubicBezTo>
                  <a:cubicBezTo>
                    <a:pt x="207" y="953"/>
                    <a:pt x="207" y="953"/>
                    <a:pt x="207" y="942"/>
                  </a:cubicBezTo>
                  <a:cubicBezTo>
                    <a:pt x="146" y="832"/>
                    <a:pt x="122" y="734"/>
                    <a:pt x="146" y="625"/>
                  </a:cubicBezTo>
                  <a:cubicBezTo>
                    <a:pt x="158" y="528"/>
                    <a:pt x="182" y="431"/>
                    <a:pt x="207" y="334"/>
                  </a:cubicBezTo>
                  <a:cubicBezTo>
                    <a:pt x="231" y="236"/>
                    <a:pt x="255" y="151"/>
                    <a:pt x="268" y="53"/>
                  </a:cubicBezTo>
                  <a:cubicBezTo>
                    <a:pt x="268" y="29"/>
                    <a:pt x="255" y="17"/>
                    <a:pt x="243" y="5"/>
                  </a:cubicBezTo>
                  <a:cubicBezTo>
                    <a:pt x="231" y="5"/>
                    <a:pt x="207" y="17"/>
                    <a:pt x="207" y="29"/>
                  </a:cubicBezTo>
                  <a:cubicBezTo>
                    <a:pt x="158" y="175"/>
                    <a:pt x="109" y="334"/>
                    <a:pt x="73" y="479"/>
                  </a:cubicBezTo>
                  <a:lnTo>
                    <a:pt x="73" y="504"/>
                  </a:lnTo>
                  <a:cubicBezTo>
                    <a:pt x="61" y="515"/>
                    <a:pt x="61" y="528"/>
                    <a:pt x="61" y="540"/>
                  </a:cubicBezTo>
                  <a:cubicBezTo>
                    <a:pt x="36" y="637"/>
                    <a:pt x="0" y="734"/>
                    <a:pt x="36" y="832"/>
                  </a:cubicBezTo>
                  <a:cubicBezTo>
                    <a:pt x="61" y="929"/>
                    <a:pt x="122" y="1026"/>
                    <a:pt x="195" y="1136"/>
                  </a:cubicBezTo>
                  <a:cubicBezTo>
                    <a:pt x="195" y="1148"/>
                    <a:pt x="195" y="1148"/>
                    <a:pt x="207" y="1161"/>
                  </a:cubicBezTo>
                  <a:cubicBezTo>
                    <a:pt x="231" y="1197"/>
                    <a:pt x="268" y="1245"/>
                    <a:pt x="316" y="1245"/>
                  </a:cubicBezTo>
                  <a:lnTo>
                    <a:pt x="328" y="1245"/>
                  </a:lnTo>
                  <a:cubicBezTo>
                    <a:pt x="389" y="1245"/>
                    <a:pt x="438" y="1172"/>
                    <a:pt x="487" y="1112"/>
                  </a:cubicBezTo>
                  <a:cubicBezTo>
                    <a:pt x="498" y="1099"/>
                    <a:pt x="511" y="1088"/>
                    <a:pt x="511" y="1075"/>
                  </a:cubicBezTo>
                  <a:lnTo>
                    <a:pt x="547" y="1039"/>
                  </a:lnTo>
                  <a:cubicBezTo>
                    <a:pt x="596" y="978"/>
                    <a:pt x="644" y="917"/>
                    <a:pt x="657" y="832"/>
                  </a:cubicBezTo>
                  <a:cubicBezTo>
                    <a:pt x="669" y="759"/>
                    <a:pt x="657" y="661"/>
                    <a:pt x="644" y="577"/>
                  </a:cubicBezTo>
                  <a:cubicBezTo>
                    <a:pt x="644" y="564"/>
                    <a:pt x="633" y="540"/>
                    <a:pt x="633" y="515"/>
                  </a:cubicBezTo>
                  <a:cubicBezTo>
                    <a:pt x="608" y="321"/>
                    <a:pt x="571" y="163"/>
                    <a:pt x="523" y="29"/>
                  </a:cubicBezTo>
                  <a:cubicBezTo>
                    <a:pt x="523" y="11"/>
                    <a:pt x="503" y="0"/>
                    <a:pt x="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2628;p36">
              <a:extLst>
                <a:ext uri="{FF2B5EF4-FFF2-40B4-BE49-F238E27FC236}">
                  <a16:creationId xmlns:a16="http://schemas.microsoft.com/office/drawing/2014/main" id="{BD07C6A2-8EB3-F4FE-92DF-8FFE384A9620}"/>
                </a:ext>
              </a:extLst>
            </p:cNvPr>
            <p:cNvSpPr/>
            <p:nvPr/>
          </p:nvSpPr>
          <p:spPr>
            <a:xfrm>
              <a:off x="7548561" y="3180878"/>
              <a:ext cx="19097" cy="24019"/>
            </a:xfrm>
            <a:custGeom>
              <a:avLst/>
              <a:gdLst/>
              <a:ahLst/>
              <a:cxnLst/>
              <a:rect l="l" t="t" r="r" b="b"/>
              <a:pathLst>
                <a:path w="388" h="488" extrusionOk="0">
                  <a:moveTo>
                    <a:pt x="26" y="0"/>
                  </a:moveTo>
                  <a:cubicBezTo>
                    <a:pt x="14" y="0"/>
                    <a:pt x="1" y="18"/>
                    <a:pt x="10" y="28"/>
                  </a:cubicBezTo>
                  <a:cubicBezTo>
                    <a:pt x="71" y="101"/>
                    <a:pt x="144" y="161"/>
                    <a:pt x="193" y="247"/>
                  </a:cubicBezTo>
                  <a:cubicBezTo>
                    <a:pt x="242" y="320"/>
                    <a:pt x="253" y="417"/>
                    <a:pt x="314" y="478"/>
                  </a:cubicBezTo>
                  <a:cubicBezTo>
                    <a:pt x="322" y="485"/>
                    <a:pt x="330" y="488"/>
                    <a:pt x="338" y="488"/>
                  </a:cubicBezTo>
                  <a:cubicBezTo>
                    <a:pt x="357" y="488"/>
                    <a:pt x="375" y="471"/>
                    <a:pt x="375" y="453"/>
                  </a:cubicBezTo>
                  <a:cubicBezTo>
                    <a:pt x="387" y="369"/>
                    <a:pt x="302" y="259"/>
                    <a:pt x="253" y="186"/>
                  </a:cubicBezTo>
                  <a:cubicBezTo>
                    <a:pt x="205" y="113"/>
                    <a:pt x="120" y="28"/>
                    <a:pt x="34" y="4"/>
                  </a:cubicBezTo>
                  <a:cubicBezTo>
                    <a:pt x="32" y="1"/>
                    <a:pt x="29"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2629;p36">
              <a:extLst>
                <a:ext uri="{FF2B5EF4-FFF2-40B4-BE49-F238E27FC236}">
                  <a16:creationId xmlns:a16="http://schemas.microsoft.com/office/drawing/2014/main" id="{88F1CECC-EAA8-8697-91B5-46A64E0D245B}"/>
                </a:ext>
              </a:extLst>
            </p:cNvPr>
            <p:cNvSpPr/>
            <p:nvPr/>
          </p:nvSpPr>
          <p:spPr>
            <a:xfrm>
              <a:off x="7548462" y="3180435"/>
              <a:ext cx="19196" cy="25151"/>
            </a:xfrm>
            <a:custGeom>
              <a:avLst/>
              <a:gdLst/>
              <a:ahLst/>
              <a:cxnLst/>
              <a:rect l="l" t="t" r="r" b="b"/>
              <a:pathLst>
                <a:path w="390" h="511" extrusionOk="0">
                  <a:moveTo>
                    <a:pt x="36" y="25"/>
                  </a:moveTo>
                  <a:cubicBezTo>
                    <a:pt x="98" y="37"/>
                    <a:pt x="171" y="97"/>
                    <a:pt x="244" y="195"/>
                  </a:cubicBezTo>
                  <a:cubicBezTo>
                    <a:pt x="280" y="243"/>
                    <a:pt x="377" y="365"/>
                    <a:pt x="365" y="462"/>
                  </a:cubicBezTo>
                  <a:cubicBezTo>
                    <a:pt x="365" y="475"/>
                    <a:pt x="352" y="487"/>
                    <a:pt x="341" y="487"/>
                  </a:cubicBezTo>
                  <a:cubicBezTo>
                    <a:pt x="337" y="491"/>
                    <a:pt x="334" y="492"/>
                    <a:pt x="331" y="492"/>
                  </a:cubicBezTo>
                  <a:cubicBezTo>
                    <a:pt x="327" y="492"/>
                    <a:pt x="324" y="487"/>
                    <a:pt x="316" y="487"/>
                  </a:cubicBezTo>
                  <a:cubicBezTo>
                    <a:pt x="292" y="451"/>
                    <a:pt x="280" y="402"/>
                    <a:pt x="255" y="365"/>
                  </a:cubicBezTo>
                  <a:cubicBezTo>
                    <a:pt x="244" y="316"/>
                    <a:pt x="219" y="280"/>
                    <a:pt x="207" y="243"/>
                  </a:cubicBezTo>
                  <a:cubicBezTo>
                    <a:pt x="171" y="207"/>
                    <a:pt x="134" y="159"/>
                    <a:pt x="98" y="122"/>
                  </a:cubicBezTo>
                  <a:cubicBezTo>
                    <a:pt x="73" y="97"/>
                    <a:pt x="49" y="73"/>
                    <a:pt x="25" y="37"/>
                  </a:cubicBezTo>
                  <a:cubicBezTo>
                    <a:pt x="12" y="37"/>
                    <a:pt x="25" y="25"/>
                    <a:pt x="25" y="25"/>
                  </a:cubicBezTo>
                  <a:close/>
                  <a:moveTo>
                    <a:pt x="36" y="0"/>
                  </a:moveTo>
                  <a:cubicBezTo>
                    <a:pt x="25" y="0"/>
                    <a:pt x="12" y="0"/>
                    <a:pt x="0" y="13"/>
                  </a:cubicBezTo>
                  <a:lnTo>
                    <a:pt x="0" y="49"/>
                  </a:lnTo>
                  <a:lnTo>
                    <a:pt x="85" y="134"/>
                  </a:lnTo>
                  <a:cubicBezTo>
                    <a:pt x="122" y="170"/>
                    <a:pt x="158" y="207"/>
                    <a:pt x="182" y="256"/>
                  </a:cubicBezTo>
                  <a:cubicBezTo>
                    <a:pt x="207" y="292"/>
                    <a:pt x="219" y="329"/>
                    <a:pt x="244" y="365"/>
                  </a:cubicBezTo>
                  <a:cubicBezTo>
                    <a:pt x="255" y="414"/>
                    <a:pt x="280" y="462"/>
                    <a:pt x="304" y="499"/>
                  </a:cubicBezTo>
                  <a:cubicBezTo>
                    <a:pt x="316" y="499"/>
                    <a:pt x="328" y="511"/>
                    <a:pt x="341" y="511"/>
                  </a:cubicBezTo>
                  <a:cubicBezTo>
                    <a:pt x="365" y="499"/>
                    <a:pt x="377" y="487"/>
                    <a:pt x="389" y="462"/>
                  </a:cubicBezTo>
                  <a:cubicBezTo>
                    <a:pt x="389" y="402"/>
                    <a:pt x="352" y="305"/>
                    <a:pt x="268" y="195"/>
                  </a:cubicBezTo>
                  <a:cubicBezTo>
                    <a:pt x="182" y="86"/>
                    <a:pt x="109" y="25"/>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2630;p36">
              <a:extLst>
                <a:ext uri="{FF2B5EF4-FFF2-40B4-BE49-F238E27FC236}">
                  <a16:creationId xmlns:a16="http://schemas.microsoft.com/office/drawing/2014/main" id="{F10D6214-5D69-752C-6769-FC1F183470FF}"/>
                </a:ext>
              </a:extLst>
            </p:cNvPr>
            <p:cNvSpPr/>
            <p:nvPr/>
          </p:nvSpPr>
          <p:spPr>
            <a:xfrm>
              <a:off x="7480192" y="3232462"/>
              <a:ext cx="35340" cy="7088"/>
            </a:xfrm>
            <a:custGeom>
              <a:avLst/>
              <a:gdLst/>
              <a:ahLst/>
              <a:cxnLst/>
              <a:rect l="l" t="t" r="r" b="b"/>
              <a:pathLst>
                <a:path w="718" h="144" extrusionOk="0">
                  <a:moveTo>
                    <a:pt x="132" y="1"/>
                  </a:moveTo>
                  <a:cubicBezTo>
                    <a:pt x="85" y="1"/>
                    <a:pt x="42" y="6"/>
                    <a:pt x="13" y="26"/>
                  </a:cubicBezTo>
                  <a:cubicBezTo>
                    <a:pt x="1" y="38"/>
                    <a:pt x="1" y="38"/>
                    <a:pt x="1" y="50"/>
                  </a:cubicBezTo>
                  <a:lnTo>
                    <a:pt x="1" y="62"/>
                  </a:lnTo>
                  <a:lnTo>
                    <a:pt x="13" y="75"/>
                  </a:lnTo>
                  <a:lnTo>
                    <a:pt x="25" y="75"/>
                  </a:lnTo>
                  <a:cubicBezTo>
                    <a:pt x="40" y="75"/>
                    <a:pt x="50" y="66"/>
                    <a:pt x="50" y="56"/>
                  </a:cubicBezTo>
                  <a:lnTo>
                    <a:pt x="50" y="56"/>
                  </a:lnTo>
                  <a:cubicBezTo>
                    <a:pt x="71" y="79"/>
                    <a:pt x="92" y="86"/>
                    <a:pt x="122" y="86"/>
                  </a:cubicBezTo>
                  <a:cubicBezTo>
                    <a:pt x="147" y="86"/>
                    <a:pt x="171" y="86"/>
                    <a:pt x="183" y="99"/>
                  </a:cubicBezTo>
                  <a:cubicBezTo>
                    <a:pt x="244" y="99"/>
                    <a:pt x="293" y="111"/>
                    <a:pt x="353" y="111"/>
                  </a:cubicBezTo>
                  <a:cubicBezTo>
                    <a:pt x="436" y="120"/>
                    <a:pt x="519" y="143"/>
                    <a:pt x="602" y="143"/>
                  </a:cubicBezTo>
                  <a:cubicBezTo>
                    <a:pt x="629" y="143"/>
                    <a:pt x="655" y="141"/>
                    <a:pt x="682" y="135"/>
                  </a:cubicBezTo>
                  <a:cubicBezTo>
                    <a:pt x="706" y="123"/>
                    <a:pt x="718" y="75"/>
                    <a:pt x="694" y="62"/>
                  </a:cubicBezTo>
                  <a:cubicBezTo>
                    <a:pt x="585" y="13"/>
                    <a:pt x="450" y="26"/>
                    <a:pt x="329" y="13"/>
                  </a:cubicBezTo>
                  <a:cubicBezTo>
                    <a:pt x="278" y="13"/>
                    <a:pt x="201"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2631;p36">
              <a:extLst>
                <a:ext uri="{FF2B5EF4-FFF2-40B4-BE49-F238E27FC236}">
                  <a16:creationId xmlns:a16="http://schemas.microsoft.com/office/drawing/2014/main" id="{09BFA206-2C6F-E964-A40F-A640E4670BB2}"/>
                </a:ext>
              </a:extLst>
            </p:cNvPr>
            <p:cNvSpPr/>
            <p:nvPr/>
          </p:nvSpPr>
          <p:spPr>
            <a:xfrm>
              <a:off x="7479601" y="3231921"/>
              <a:ext cx="35931" cy="7826"/>
            </a:xfrm>
            <a:custGeom>
              <a:avLst/>
              <a:gdLst/>
              <a:ahLst/>
              <a:cxnLst/>
              <a:rect l="l" t="t" r="r" b="b"/>
              <a:pathLst>
                <a:path w="730" h="159" extrusionOk="0">
                  <a:moveTo>
                    <a:pt x="131" y="23"/>
                  </a:moveTo>
                  <a:cubicBezTo>
                    <a:pt x="178" y="23"/>
                    <a:pt x="231" y="30"/>
                    <a:pt x="280" y="37"/>
                  </a:cubicBezTo>
                  <a:lnTo>
                    <a:pt x="426" y="37"/>
                  </a:lnTo>
                  <a:cubicBezTo>
                    <a:pt x="524" y="49"/>
                    <a:pt x="621" y="49"/>
                    <a:pt x="694" y="86"/>
                  </a:cubicBezTo>
                  <a:cubicBezTo>
                    <a:pt x="706" y="86"/>
                    <a:pt x="706" y="110"/>
                    <a:pt x="706" y="110"/>
                  </a:cubicBezTo>
                  <a:cubicBezTo>
                    <a:pt x="706" y="122"/>
                    <a:pt x="706" y="134"/>
                    <a:pt x="694" y="134"/>
                  </a:cubicBezTo>
                  <a:cubicBezTo>
                    <a:pt x="669" y="138"/>
                    <a:pt x="645" y="139"/>
                    <a:pt x="622" y="139"/>
                  </a:cubicBezTo>
                  <a:cubicBezTo>
                    <a:pt x="565" y="139"/>
                    <a:pt x="511" y="131"/>
                    <a:pt x="451" y="122"/>
                  </a:cubicBezTo>
                  <a:lnTo>
                    <a:pt x="365" y="122"/>
                  </a:lnTo>
                  <a:cubicBezTo>
                    <a:pt x="305" y="110"/>
                    <a:pt x="243" y="97"/>
                    <a:pt x="195" y="97"/>
                  </a:cubicBezTo>
                  <a:cubicBezTo>
                    <a:pt x="183" y="97"/>
                    <a:pt x="159" y="86"/>
                    <a:pt x="134" y="86"/>
                  </a:cubicBezTo>
                  <a:cubicBezTo>
                    <a:pt x="110" y="86"/>
                    <a:pt x="86" y="86"/>
                    <a:pt x="73" y="61"/>
                  </a:cubicBezTo>
                  <a:lnTo>
                    <a:pt x="49" y="37"/>
                  </a:lnTo>
                  <a:lnTo>
                    <a:pt x="37" y="37"/>
                  </a:lnTo>
                  <a:lnTo>
                    <a:pt x="37" y="49"/>
                  </a:lnTo>
                  <a:cubicBezTo>
                    <a:pt x="37" y="61"/>
                    <a:pt x="49" y="61"/>
                    <a:pt x="49" y="73"/>
                  </a:cubicBezTo>
                  <a:lnTo>
                    <a:pt x="25" y="73"/>
                  </a:lnTo>
                  <a:lnTo>
                    <a:pt x="25" y="61"/>
                  </a:lnTo>
                  <a:lnTo>
                    <a:pt x="25" y="49"/>
                  </a:lnTo>
                  <a:lnTo>
                    <a:pt x="37" y="37"/>
                  </a:lnTo>
                  <a:cubicBezTo>
                    <a:pt x="63" y="27"/>
                    <a:pt x="95" y="23"/>
                    <a:pt x="131" y="23"/>
                  </a:cubicBezTo>
                  <a:close/>
                  <a:moveTo>
                    <a:pt x="143" y="0"/>
                  </a:moveTo>
                  <a:cubicBezTo>
                    <a:pt x="98" y="0"/>
                    <a:pt x="55" y="6"/>
                    <a:pt x="25" y="24"/>
                  </a:cubicBezTo>
                  <a:cubicBezTo>
                    <a:pt x="13" y="37"/>
                    <a:pt x="0" y="49"/>
                    <a:pt x="0" y="61"/>
                  </a:cubicBezTo>
                  <a:lnTo>
                    <a:pt x="13" y="73"/>
                  </a:lnTo>
                  <a:cubicBezTo>
                    <a:pt x="13" y="86"/>
                    <a:pt x="13" y="86"/>
                    <a:pt x="25" y="97"/>
                  </a:cubicBezTo>
                  <a:lnTo>
                    <a:pt x="37" y="97"/>
                  </a:lnTo>
                  <a:cubicBezTo>
                    <a:pt x="49" y="97"/>
                    <a:pt x="62" y="86"/>
                    <a:pt x="62" y="86"/>
                  </a:cubicBezTo>
                  <a:cubicBezTo>
                    <a:pt x="86" y="97"/>
                    <a:pt x="110" y="110"/>
                    <a:pt x="134" y="110"/>
                  </a:cubicBezTo>
                  <a:lnTo>
                    <a:pt x="195" y="110"/>
                  </a:lnTo>
                  <a:cubicBezTo>
                    <a:pt x="243" y="122"/>
                    <a:pt x="305" y="122"/>
                    <a:pt x="365" y="134"/>
                  </a:cubicBezTo>
                  <a:cubicBezTo>
                    <a:pt x="389" y="134"/>
                    <a:pt x="426" y="146"/>
                    <a:pt x="451" y="146"/>
                  </a:cubicBezTo>
                  <a:cubicBezTo>
                    <a:pt x="499" y="146"/>
                    <a:pt x="548" y="159"/>
                    <a:pt x="608" y="159"/>
                  </a:cubicBezTo>
                  <a:cubicBezTo>
                    <a:pt x="633" y="159"/>
                    <a:pt x="670" y="159"/>
                    <a:pt x="694" y="146"/>
                  </a:cubicBezTo>
                  <a:cubicBezTo>
                    <a:pt x="706" y="146"/>
                    <a:pt x="730" y="134"/>
                    <a:pt x="730" y="110"/>
                  </a:cubicBezTo>
                  <a:cubicBezTo>
                    <a:pt x="730" y="86"/>
                    <a:pt x="718" y="73"/>
                    <a:pt x="706" y="73"/>
                  </a:cubicBezTo>
                  <a:cubicBezTo>
                    <a:pt x="621" y="37"/>
                    <a:pt x="524" y="24"/>
                    <a:pt x="426" y="24"/>
                  </a:cubicBezTo>
                  <a:lnTo>
                    <a:pt x="341" y="24"/>
                  </a:lnTo>
                  <a:cubicBezTo>
                    <a:pt x="329" y="24"/>
                    <a:pt x="305" y="13"/>
                    <a:pt x="280" y="13"/>
                  </a:cubicBezTo>
                  <a:cubicBezTo>
                    <a:pt x="238" y="6"/>
                    <a:pt x="189"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2632;p36">
              <a:extLst>
                <a:ext uri="{FF2B5EF4-FFF2-40B4-BE49-F238E27FC236}">
                  <a16:creationId xmlns:a16="http://schemas.microsoft.com/office/drawing/2014/main" id="{63E6F1DE-7F0B-F7E8-59CA-04B7ABC4A666}"/>
                </a:ext>
              </a:extLst>
            </p:cNvPr>
            <p:cNvSpPr/>
            <p:nvPr/>
          </p:nvSpPr>
          <p:spPr>
            <a:xfrm>
              <a:off x="7540636" y="3233742"/>
              <a:ext cx="27022" cy="5168"/>
            </a:xfrm>
            <a:custGeom>
              <a:avLst/>
              <a:gdLst/>
              <a:ahLst/>
              <a:cxnLst/>
              <a:rect l="l" t="t" r="r" b="b"/>
              <a:pathLst>
                <a:path w="549" h="105" extrusionOk="0">
                  <a:moveTo>
                    <a:pt x="487" y="0"/>
                  </a:moveTo>
                  <a:cubicBezTo>
                    <a:pt x="330" y="0"/>
                    <a:pt x="171" y="12"/>
                    <a:pt x="25" y="49"/>
                  </a:cubicBezTo>
                  <a:cubicBezTo>
                    <a:pt x="1" y="49"/>
                    <a:pt x="1" y="85"/>
                    <a:pt x="25" y="85"/>
                  </a:cubicBezTo>
                  <a:cubicBezTo>
                    <a:pt x="111" y="99"/>
                    <a:pt x="206" y="105"/>
                    <a:pt x="299" y="105"/>
                  </a:cubicBezTo>
                  <a:cubicBezTo>
                    <a:pt x="364" y="105"/>
                    <a:pt x="427" y="102"/>
                    <a:pt x="487" y="97"/>
                  </a:cubicBezTo>
                  <a:cubicBezTo>
                    <a:pt x="548" y="85"/>
                    <a:pt x="548" y="0"/>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2633;p36">
              <a:extLst>
                <a:ext uri="{FF2B5EF4-FFF2-40B4-BE49-F238E27FC236}">
                  <a16:creationId xmlns:a16="http://schemas.microsoft.com/office/drawing/2014/main" id="{489814DB-FD89-5DFA-4989-E07DB2059288}"/>
                </a:ext>
              </a:extLst>
            </p:cNvPr>
            <p:cNvSpPr/>
            <p:nvPr/>
          </p:nvSpPr>
          <p:spPr>
            <a:xfrm>
              <a:off x="7540636" y="3233102"/>
              <a:ext cx="27022" cy="6005"/>
            </a:xfrm>
            <a:custGeom>
              <a:avLst/>
              <a:gdLst/>
              <a:ahLst/>
              <a:cxnLst/>
              <a:rect l="l" t="t" r="r" b="b"/>
              <a:pathLst>
                <a:path w="549" h="122" extrusionOk="0">
                  <a:moveTo>
                    <a:pt x="487" y="25"/>
                  </a:moveTo>
                  <a:cubicBezTo>
                    <a:pt x="511" y="25"/>
                    <a:pt x="524" y="37"/>
                    <a:pt x="524" y="49"/>
                  </a:cubicBezTo>
                  <a:cubicBezTo>
                    <a:pt x="524" y="73"/>
                    <a:pt x="511" y="98"/>
                    <a:pt x="487" y="98"/>
                  </a:cubicBezTo>
                  <a:cubicBezTo>
                    <a:pt x="403" y="105"/>
                    <a:pt x="312" y="112"/>
                    <a:pt x="221" y="112"/>
                  </a:cubicBezTo>
                  <a:cubicBezTo>
                    <a:pt x="154" y="112"/>
                    <a:pt x="87" y="108"/>
                    <a:pt x="25" y="98"/>
                  </a:cubicBezTo>
                  <a:lnTo>
                    <a:pt x="13" y="86"/>
                  </a:lnTo>
                  <a:cubicBezTo>
                    <a:pt x="13" y="73"/>
                    <a:pt x="25" y="73"/>
                    <a:pt x="25" y="73"/>
                  </a:cubicBezTo>
                  <a:cubicBezTo>
                    <a:pt x="171" y="25"/>
                    <a:pt x="330" y="25"/>
                    <a:pt x="475" y="25"/>
                  </a:cubicBezTo>
                  <a:close/>
                  <a:moveTo>
                    <a:pt x="475" y="0"/>
                  </a:moveTo>
                  <a:cubicBezTo>
                    <a:pt x="330" y="13"/>
                    <a:pt x="159" y="13"/>
                    <a:pt x="25" y="49"/>
                  </a:cubicBezTo>
                  <a:cubicBezTo>
                    <a:pt x="1" y="62"/>
                    <a:pt x="1" y="73"/>
                    <a:pt x="1" y="86"/>
                  </a:cubicBezTo>
                  <a:cubicBezTo>
                    <a:pt x="1" y="98"/>
                    <a:pt x="13" y="110"/>
                    <a:pt x="25" y="110"/>
                  </a:cubicBezTo>
                  <a:cubicBezTo>
                    <a:pt x="86" y="122"/>
                    <a:pt x="171" y="122"/>
                    <a:pt x="244" y="122"/>
                  </a:cubicBezTo>
                  <a:cubicBezTo>
                    <a:pt x="330" y="122"/>
                    <a:pt x="403" y="122"/>
                    <a:pt x="487" y="110"/>
                  </a:cubicBezTo>
                  <a:cubicBezTo>
                    <a:pt x="524" y="110"/>
                    <a:pt x="548" y="86"/>
                    <a:pt x="536" y="49"/>
                  </a:cubicBezTo>
                  <a:cubicBezTo>
                    <a:pt x="536" y="25"/>
                    <a:pt x="524" y="0"/>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2634;p36">
              <a:extLst>
                <a:ext uri="{FF2B5EF4-FFF2-40B4-BE49-F238E27FC236}">
                  <a16:creationId xmlns:a16="http://schemas.microsoft.com/office/drawing/2014/main" id="{25468DA8-E774-7552-9583-D79A184D8794}"/>
                </a:ext>
              </a:extLst>
            </p:cNvPr>
            <p:cNvSpPr/>
            <p:nvPr/>
          </p:nvSpPr>
          <p:spPr>
            <a:xfrm>
              <a:off x="7562786" y="3068062"/>
              <a:ext cx="50943" cy="60934"/>
            </a:xfrm>
            <a:custGeom>
              <a:avLst/>
              <a:gdLst/>
              <a:ahLst/>
              <a:cxnLst/>
              <a:rect l="l" t="t" r="r" b="b"/>
              <a:pathLst>
                <a:path w="1035" h="1238" extrusionOk="0">
                  <a:moveTo>
                    <a:pt x="457" y="103"/>
                  </a:moveTo>
                  <a:cubicBezTo>
                    <a:pt x="565" y="103"/>
                    <a:pt x="679" y="148"/>
                    <a:pt x="755" y="216"/>
                  </a:cubicBezTo>
                  <a:cubicBezTo>
                    <a:pt x="937" y="386"/>
                    <a:pt x="888" y="751"/>
                    <a:pt x="767" y="934"/>
                  </a:cubicBezTo>
                  <a:cubicBezTo>
                    <a:pt x="694" y="1038"/>
                    <a:pt x="568" y="1150"/>
                    <a:pt x="434" y="1150"/>
                  </a:cubicBezTo>
                  <a:cubicBezTo>
                    <a:pt x="412" y="1150"/>
                    <a:pt x="389" y="1147"/>
                    <a:pt x="366" y="1140"/>
                  </a:cubicBezTo>
                  <a:cubicBezTo>
                    <a:pt x="232" y="1104"/>
                    <a:pt x="159" y="934"/>
                    <a:pt x="134" y="812"/>
                  </a:cubicBezTo>
                  <a:cubicBezTo>
                    <a:pt x="98" y="619"/>
                    <a:pt x="124" y="433"/>
                    <a:pt x="201" y="259"/>
                  </a:cubicBezTo>
                  <a:lnTo>
                    <a:pt x="201" y="259"/>
                  </a:lnTo>
                  <a:cubicBezTo>
                    <a:pt x="223" y="220"/>
                    <a:pt x="248" y="183"/>
                    <a:pt x="280" y="155"/>
                  </a:cubicBezTo>
                  <a:cubicBezTo>
                    <a:pt x="331" y="119"/>
                    <a:pt x="393" y="103"/>
                    <a:pt x="457" y="103"/>
                  </a:cubicBezTo>
                  <a:close/>
                  <a:moveTo>
                    <a:pt x="450" y="1"/>
                  </a:moveTo>
                  <a:cubicBezTo>
                    <a:pt x="401" y="1"/>
                    <a:pt x="351" y="10"/>
                    <a:pt x="305" y="34"/>
                  </a:cubicBezTo>
                  <a:cubicBezTo>
                    <a:pt x="147" y="107"/>
                    <a:pt x="86" y="277"/>
                    <a:pt x="50" y="435"/>
                  </a:cubicBezTo>
                  <a:cubicBezTo>
                    <a:pt x="50" y="437"/>
                    <a:pt x="50" y="439"/>
                    <a:pt x="50" y="441"/>
                  </a:cubicBezTo>
                  <a:lnTo>
                    <a:pt x="50" y="441"/>
                  </a:lnTo>
                  <a:cubicBezTo>
                    <a:pt x="0" y="637"/>
                    <a:pt x="18" y="853"/>
                    <a:pt x="110" y="1031"/>
                  </a:cubicBezTo>
                  <a:cubicBezTo>
                    <a:pt x="191" y="1176"/>
                    <a:pt x="312" y="1238"/>
                    <a:pt x="436" y="1238"/>
                  </a:cubicBezTo>
                  <a:cubicBezTo>
                    <a:pt x="594" y="1238"/>
                    <a:pt x="757" y="1138"/>
                    <a:pt x="852" y="982"/>
                  </a:cubicBezTo>
                  <a:cubicBezTo>
                    <a:pt x="1010" y="739"/>
                    <a:pt x="1034" y="264"/>
                    <a:pt x="755" y="94"/>
                  </a:cubicBezTo>
                  <a:cubicBezTo>
                    <a:pt x="664" y="45"/>
                    <a:pt x="556" y="1"/>
                    <a:pt x="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2635;p36">
              <a:extLst>
                <a:ext uri="{FF2B5EF4-FFF2-40B4-BE49-F238E27FC236}">
                  <a16:creationId xmlns:a16="http://schemas.microsoft.com/office/drawing/2014/main" id="{681FD24F-26B7-3292-40FD-7208940D2737}"/>
                </a:ext>
              </a:extLst>
            </p:cNvPr>
            <p:cNvSpPr/>
            <p:nvPr/>
          </p:nvSpPr>
          <p:spPr>
            <a:xfrm>
              <a:off x="7562195" y="3067619"/>
              <a:ext cx="50352" cy="61968"/>
            </a:xfrm>
            <a:custGeom>
              <a:avLst/>
              <a:gdLst/>
              <a:ahLst/>
              <a:cxnLst/>
              <a:rect l="l" t="t" r="r" b="b"/>
              <a:pathLst>
                <a:path w="1023" h="1259" extrusionOk="0">
                  <a:moveTo>
                    <a:pt x="292" y="79"/>
                  </a:moveTo>
                  <a:cubicBezTo>
                    <a:pt x="292" y="79"/>
                    <a:pt x="305" y="91"/>
                    <a:pt x="292" y="91"/>
                  </a:cubicBezTo>
                  <a:cubicBezTo>
                    <a:pt x="244" y="164"/>
                    <a:pt x="208" y="249"/>
                    <a:pt x="183" y="322"/>
                  </a:cubicBezTo>
                  <a:cubicBezTo>
                    <a:pt x="159" y="359"/>
                    <a:pt x="146" y="395"/>
                    <a:pt x="135" y="419"/>
                  </a:cubicBezTo>
                  <a:cubicBezTo>
                    <a:pt x="135" y="444"/>
                    <a:pt x="122" y="456"/>
                    <a:pt x="122" y="468"/>
                  </a:cubicBezTo>
                  <a:cubicBezTo>
                    <a:pt x="110" y="481"/>
                    <a:pt x="98" y="481"/>
                    <a:pt x="98" y="481"/>
                  </a:cubicBezTo>
                  <a:cubicBezTo>
                    <a:pt x="86" y="481"/>
                    <a:pt x="73" y="468"/>
                    <a:pt x="73" y="456"/>
                  </a:cubicBezTo>
                  <a:cubicBezTo>
                    <a:pt x="110" y="310"/>
                    <a:pt x="171" y="189"/>
                    <a:pt x="281" y="79"/>
                  </a:cubicBezTo>
                  <a:close/>
                  <a:moveTo>
                    <a:pt x="484" y="120"/>
                  </a:moveTo>
                  <a:cubicBezTo>
                    <a:pt x="584" y="120"/>
                    <a:pt x="689" y="159"/>
                    <a:pt x="755" y="225"/>
                  </a:cubicBezTo>
                  <a:cubicBezTo>
                    <a:pt x="937" y="395"/>
                    <a:pt x="889" y="760"/>
                    <a:pt x="767" y="943"/>
                  </a:cubicBezTo>
                  <a:cubicBezTo>
                    <a:pt x="703" y="1049"/>
                    <a:pt x="574" y="1156"/>
                    <a:pt x="437" y="1156"/>
                  </a:cubicBezTo>
                  <a:cubicBezTo>
                    <a:pt x="417" y="1156"/>
                    <a:pt x="398" y="1154"/>
                    <a:pt x="378" y="1149"/>
                  </a:cubicBezTo>
                  <a:cubicBezTo>
                    <a:pt x="244" y="1100"/>
                    <a:pt x="183" y="918"/>
                    <a:pt x="159" y="821"/>
                  </a:cubicBezTo>
                  <a:cubicBezTo>
                    <a:pt x="122" y="651"/>
                    <a:pt x="135" y="492"/>
                    <a:pt x="195" y="335"/>
                  </a:cubicBezTo>
                  <a:cubicBezTo>
                    <a:pt x="219" y="273"/>
                    <a:pt x="256" y="213"/>
                    <a:pt x="305" y="176"/>
                  </a:cubicBezTo>
                  <a:cubicBezTo>
                    <a:pt x="354" y="137"/>
                    <a:pt x="418" y="120"/>
                    <a:pt x="484" y="120"/>
                  </a:cubicBezTo>
                  <a:close/>
                  <a:moveTo>
                    <a:pt x="451" y="18"/>
                  </a:moveTo>
                  <a:cubicBezTo>
                    <a:pt x="591" y="18"/>
                    <a:pt x="721" y="88"/>
                    <a:pt x="767" y="116"/>
                  </a:cubicBezTo>
                  <a:cubicBezTo>
                    <a:pt x="852" y="176"/>
                    <a:pt x="925" y="273"/>
                    <a:pt x="949" y="395"/>
                  </a:cubicBezTo>
                  <a:cubicBezTo>
                    <a:pt x="998" y="590"/>
                    <a:pt x="962" y="833"/>
                    <a:pt x="852" y="991"/>
                  </a:cubicBezTo>
                  <a:cubicBezTo>
                    <a:pt x="755" y="1149"/>
                    <a:pt x="597" y="1246"/>
                    <a:pt x="427" y="1246"/>
                  </a:cubicBezTo>
                  <a:cubicBezTo>
                    <a:pt x="305" y="1235"/>
                    <a:pt x="195" y="1162"/>
                    <a:pt x="135" y="1040"/>
                  </a:cubicBezTo>
                  <a:cubicBezTo>
                    <a:pt x="49" y="870"/>
                    <a:pt x="25" y="663"/>
                    <a:pt x="62" y="481"/>
                  </a:cubicBezTo>
                  <a:lnTo>
                    <a:pt x="62" y="481"/>
                  </a:lnTo>
                  <a:cubicBezTo>
                    <a:pt x="73" y="492"/>
                    <a:pt x="73" y="492"/>
                    <a:pt x="86" y="492"/>
                  </a:cubicBezTo>
                  <a:cubicBezTo>
                    <a:pt x="93" y="496"/>
                    <a:pt x="98" y="497"/>
                    <a:pt x="103" y="497"/>
                  </a:cubicBezTo>
                  <a:cubicBezTo>
                    <a:pt x="115" y="497"/>
                    <a:pt x="123" y="488"/>
                    <a:pt x="131" y="474"/>
                  </a:cubicBezTo>
                  <a:lnTo>
                    <a:pt x="131" y="474"/>
                  </a:lnTo>
                  <a:cubicBezTo>
                    <a:pt x="110" y="590"/>
                    <a:pt x="112" y="706"/>
                    <a:pt x="135" y="821"/>
                  </a:cubicBezTo>
                  <a:cubicBezTo>
                    <a:pt x="159" y="930"/>
                    <a:pt x="232" y="1113"/>
                    <a:pt x="378" y="1162"/>
                  </a:cubicBezTo>
                  <a:cubicBezTo>
                    <a:pt x="402" y="1169"/>
                    <a:pt x="427" y="1173"/>
                    <a:pt x="451" y="1173"/>
                  </a:cubicBezTo>
                  <a:cubicBezTo>
                    <a:pt x="586" y="1173"/>
                    <a:pt x="717" y="1068"/>
                    <a:pt x="779" y="954"/>
                  </a:cubicBezTo>
                  <a:cubicBezTo>
                    <a:pt x="852" y="857"/>
                    <a:pt x="889" y="711"/>
                    <a:pt x="889" y="578"/>
                  </a:cubicBezTo>
                  <a:cubicBezTo>
                    <a:pt x="900" y="419"/>
                    <a:pt x="852" y="298"/>
                    <a:pt x="767" y="213"/>
                  </a:cubicBezTo>
                  <a:cubicBezTo>
                    <a:pt x="693" y="146"/>
                    <a:pt x="580" y="102"/>
                    <a:pt x="474" y="102"/>
                  </a:cubicBezTo>
                  <a:cubicBezTo>
                    <a:pt x="405" y="102"/>
                    <a:pt x="340" y="121"/>
                    <a:pt x="292" y="164"/>
                  </a:cubicBezTo>
                  <a:lnTo>
                    <a:pt x="256" y="200"/>
                  </a:lnTo>
                  <a:cubicBezTo>
                    <a:pt x="268" y="164"/>
                    <a:pt x="292" y="140"/>
                    <a:pt x="305" y="103"/>
                  </a:cubicBezTo>
                  <a:cubicBezTo>
                    <a:pt x="317" y="91"/>
                    <a:pt x="317" y="79"/>
                    <a:pt x="305" y="67"/>
                  </a:cubicBezTo>
                  <a:lnTo>
                    <a:pt x="292" y="67"/>
                  </a:lnTo>
                  <a:lnTo>
                    <a:pt x="317" y="43"/>
                  </a:lnTo>
                  <a:cubicBezTo>
                    <a:pt x="361" y="25"/>
                    <a:pt x="406" y="18"/>
                    <a:pt x="451" y="18"/>
                  </a:cubicBezTo>
                  <a:close/>
                  <a:moveTo>
                    <a:pt x="455" y="1"/>
                  </a:moveTo>
                  <a:cubicBezTo>
                    <a:pt x="409" y="1"/>
                    <a:pt x="362" y="9"/>
                    <a:pt x="317" y="30"/>
                  </a:cubicBezTo>
                  <a:cubicBezTo>
                    <a:pt x="135" y="116"/>
                    <a:pt x="86" y="298"/>
                    <a:pt x="49" y="444"/>
                  </a:cubicBezTo>
                  <a:lnTo>
                    <a:pt x="49" y="456"/>
                  </a:lnTo>
                  <a:cubicBezTo>
                    <a:pt x="1" y="651"/>
                    <a:pt x="25" y="870"/>
                    <a:pt x="122" y="1040"/>
                  </a:cubicBezTo>
                  <a:cubicBezTo>
                    <a:pt x="183" y="1173"/>
                    <a:pt x="305" y="1259"/>
                    <a:pt x="427" y="1259"/>
                  </a:cubicBezTo>
                  <a:lnTo>
                    <a:pt x="451" y="1259"/>
                  </a:lnTo>
                  <a:cubicBezTo>
                    <a:pt x="609" y="1259"/>
                    <a:pt x="767" y="1162"/>
                    <a:pt x="876" y="1003"/>
                  </a:cubicBezTo>
                  <a:cubicBezTo>
                    <a:pt x="973" y="833"/>
                    <a:pt x="1022" y="590"/>
                    <a:pt x="973" y="395"/>
                  </a:cubicBezTo>
                  <a:cubicBezTo>
                    <a:pt x="937" y="262"/>
                    <a:pt x="876" y="164"/>
                    <a:pt x="767" y="103"/>
                  </a:cubicBezTo>
                  <a:cubicBezTo>
                    <a:pt x="721" y="76"/>
                    <a:pt x="593" y="1"/>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2636;p36">
              <a:extLst>
                <a:ext uri="{FF2B5EF4-FFF2-40B4-BE49-F238E27FC236}">
                  <a16:creationId xmlns:a16="http://schemas.microsoft.com/office/drawing/2014/main" id="{69FB80ED-E7EC-C66B-58FD-AEED6BF18BDF}"/>
                </a:ext>
              </a:extLst>
            </p:cNvPr>
            <p:cNvSpPr/>
            <p:nvPr/>
          </p:nvSpPr>
          <p:spPr>
            <a:xfrm>
              <a:off x="7550973" y="3120434"/>
              <a:ext cx="23232" cy="12305"/>
            </a:xfrm>
            <a:custGeom>
              <a:avLst/>
              <a:gdLst/>
              <a:ahLst/>
              <a:cxnLst/>
              <a:rect l="l" t="t" r="r" b="b"/>
              <a:pathLst>
                <a:path w="472" h="250" extrusionOk="0">
                  <a:moveTo>
                    <a:pt x="384" y="0"/>
                  </a:moveTo>
                  <a:cubicBezTo>
                    <a:pt x="327" y="0"/>
                    <a:pt x="259" y="26"/>
                    <a:pt x="217" y="52"/>
                  </a:cubicBezTo>
                  <a:cubicBezTo>
                    <a:pt x="131" y="89"/>
                    <a:pt x="58" y="137"/>
                    <a:pt x="10" y="222"/>
                  </a:cubicBezTo>
                  <a:cubicBezTo>
                    <a:pt x="0" y="232"/>
                    <a:pt x="22" y="250"/>
                    <a:pt x="37" y="250"/>
                  </a:cubicBezTo>
                  <a:cubicBezTo>
                    <a:pt x="41" y="250"/>
                    <a:pt x="44" y="249"/>
                    <a:pt x="47" y="246"/>
                  </a:cubicBezTo>
                  <a:cubicBezTo>
                    <a:pt x="107" y="186"/>
                    <a:pt x="168" y="137"/>
                    <a:pt x="253" y="113"/>
                  </a:cubicBezTo>
                  <a:cubicBezTo>
                    <a:pt x="314" y="89"/>
                    <a:pt x="387" y="100"/>
                    <a:pt x="447" y="64"/>
                  </a:cubicBezTo>
                  <a:cubicBezTo>
                    <a:pt x="472" y="52"/>
                    <a:pt x="472" y="27"/>
                    <a:pt x="447" y="16"/>
                  </a:cubicBezTo>
                  <a:cubicBezTo>
                    <a:pt x="430" y="5"/>
                    <a:pt x="408"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2637;p36">
              <a:extLst>
                <a:ext uri="{FF2B5EF4-FFF2-40B4-BE49-F238E27FC236}">
                  <a16:creationId xmlns:a16="http://schemas.microsoft.com/office/drawing/2014/main" id="{CF129436-5697-00BB-94F0-59DBA76406ED}"/>
                </a:ext>
              </a:extLst>
            </p:cNvPr>
            <p:cNvSpPr/>
            <p:nvPr/>
          </p:nvSpPr>
          <p:spPr>
            <a:xfrm>
              <a:off x="7550825" y="3119646"/>
              <a:ext cx="23379" cy="13535"/>
            </a:xfrm>
            <a:custGeom>
              <a:avLst/>
              <a:gdLst/>
              <a:ahLst/>
              <a:cxnLst/>
              <a:rect l="l" t="t" r="r" b="b"/>
              <a:pathLst>
                <a:path w="475" h="275" extrusionOk="0">
                  <a:moveTo>
                    <a:pt x="377" y="19"/>
                  </a:moveTo>
                  <a:cubicBezTo>
                    <a:pt x="402" y="19"/>
                    <a:pt x="426" y="32"/>
                    <a:pt x="450" y="43"/>
                  </a:cubicBezTo>
                  <a:cubicBezTo>
                    <a:pt x="450" y="43"/>
                    <a:pt x="463" y="43"/>
                    <a:pt x="463" y="56"/>
                  </a:cubicBezTo>
                  <a:cubicBezTo>
                    <a:pt x="463" y="68"/>
                    <a:pt x="450" y="68"/>
                    <a:pt x="450" y="80"/>
                  </a:cubicBezTo>
                  <a:cubicBezTo>
                    <a:pt x="414" y="92"/>
                    <a:pt x="377" y="105"/>
                    <a:pt x="341" y="105"/>
                  </a:cubicBezTo>
                  <a:cubicBezTo>
                    <a:pt x="304" y="105"/>
                    <a:pt x="280" y="116"/>
                    <a:pt x="256" y="116"/>
                  </a:cubicBezTo>
                  <a:cubicBezTo>
                    <a:pt x="171" y="153"/>
                    <a:pt x="98" y="202"/>
                    <a:pt x="37" y="251"/>
                  </a:cubicBezTo>
                  <a:cubicBezTo>
                    <a:pt x="37" y="254"/>
                    <a:pt x="36" y="256"/>
                    <a:pt x="34" y="256"/>
                  </a:cubicBezTo>
                  <a:cubicBezTo>
                    <a:pt x="30" y="256"/>
                    <a:pt x="25" y="251"/>
                    <a:pt x="25" y="251"/>
                  </a:cubicBezTo>
                  <a:lnTo>
                    <a:pt x="25" y="238"/>
                  </a:lnTo>
                  <a:cubicBezTo>
                    <a:pt x="61" y="165"/>
                    <a:pt x="134" y="105"/>
                    <a:pt x="220" y="68"/>
                  </a:cubicBezTo>
                  <a:cubicBezTo>
                    <a:pt x="256" y="56"/>
                    <a:pt x="329" y="19"/>
                    <a:pt x="377" y="19"/>
                  </a:cubicBezTo>
                  <a:close/>
                  <a:moveTo>
                    <a:pt x="383" y="1"/>
                  </a:moveTo>
                  <a:cubicBezTo>
                    <a:pt x="317" y="1"/>
                    <a:pt x="243" y="38"/>
                    <a:pt x="207" y="56"/>
                  </a:cubicBezTo>
                  <a:cubicBezTo>
                    <a:pt x="123" y="92"/>
                    <a:pt x="50" y="153"/>
                    <a:pt x="13" y="226"/>
                  </a:cubicBezTo>
                  <a:cubicBezTo>
                    <a:pt x="1" y="238"/>
                    <a:pt x="1" y="262"/>
                    <a:pt x="13" y="262"/>
                  </a:cubicBezTo>
                  <a:cubicBezTo>
                    <a:pt x="25" y="275"/>
                    <a:pt x="25" y="275"/>
                    <a:pt x="37" y="275"/>
                  </a:cubicBezTo>
                  <a:cubicBezTo>
                    <a:pt x="37" y="275"/>
                    <a:pt x="50" y="275"/>
                    <a:pt x="50" y="262"/>
                  </a:cubicBezTo>
                  <a:cubicBezTo>
                    <a:pt x="110" y="214"/>
                    <a:pt x="183" y="165"/>
                    <a:pt x="256" y="141"/>
                  </a:cubicBezTo>
                  <a:cubicBezTo>
                    <a:pt x="280" y="129"/>
                    <a:pt x="317" y="129"/>
                    <a:pt x="341" y="116"/>
                  </a:cubicBezTo>
                  <a:cubicBezTo>
                    <a:pt x="377" y="116"/>
                    <a:pt x="426" y="116"/>
                    <a:pt x="450" y="92"/>
                  </a:cubicBezTo>
                  <a:cubicBezTo>
                    <a:pt x="463" y="80"/>
                    <a:pt x="475" y="68"/>
                    <a:pt x="475" y="56"/>
                  </a:cubicBezTo>
                  <a:cubicBezTo>
                    <a:pt x="475" y="43"/>
                    <a:pt x="463" y="32"/>
                    <a:pt x="450" y="19"/>
                  </a:cubicBezTo>
                  <a:cubicBezTo>
                    <a:pt x="431" y="6"/>
                    <a:pt x="407" y="1"/>
                    <a:pt x="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2638;p36">
              <a:extLst>
                <a:ext uri="{FF2B5EF4-FFF2-40B4-BE49-F238E27FC236}">
                  <a16:creationId xmlns:a16="http://schemas.microsoft.com/office/drawing/2014/main" id="{BD1B0F9A-A945-C75F-DC11-C1B70F5919B3}"/>
                </a:ext>
              </a:extLst>
            </p:cNvPr>
            <p:cNvSpPr/>
            <p:nvPr/>
          </p:nvSpPr>
          <p:spPr>
            <a:xfrm>
              <a:off x="7597536" y="3120877"/>
              <a:ext cx="21608" cy="17965"/>
            </a:xfrm>
            <a:custGeom>
              <a:avLst/>
              <a:gdLst/>
              <a:ahLst/>
              <a:cxnLst/>
              <a:rect l="l" t="t" r="r" b="b"/>
              <a:pathLst>
                <a:path w="439" h="365" extrusionOk="0">
                  <a:moveTo>
                    <a:pt x="61" y="0"/>
                  </a:moveTo>
                  <a:cubicBezTo>
                    <a:pt x="44" y="0"/>
                    <a:pt x="28" y="2"/>
                    <a:pt x="12" y="7"/>
                  </a:cubicBezTo>
                  <a:cubicBezTo>
                    <a:pt x="1" y="18"/>
                    <a:pt x="1" y="31"/>
                    <a:pt x="12" y="43"/>
                  </a:cubicBezTo>
                  <a:cubicBezTo>
                    <a:pt x="85" y="80"/>
                    <a:pt x="158" y="91"/>
                    <a:pt x="219" y="153"/>
                  </a:cubicBezTo>
                  <a:cubicBezTo>
                    <a:pt x="292" y="201"/>
                    <a:pt x="317" y="262"/>
                    <a:pt x="353" y="347"/>
                  </a:cubicBezTo>
                  <a:cubicBezTo>
                    <a:pt x="361" y="359"/>
                    <a:pt x="373" y="364"/>
                    <a:pt x="385" y="364"/>
                  </a:cubicBezTo>
                  <a:cubicBezTo>
                    <a:pt x="411" y="364"/>
                    <a:pt x="438" y="343"/>
                    <a:pt x="438" y="310"/>
                  </a:cubicBezTo>
                  <a:cubicBezTo>
                    <a:pt x="414" y="213"/>
                    <a:pt x="341" y="140"/>
                    <a:pt x="268" y="80"/>
                  </a:cubicBezTo>
                  <a:cubicBezTo>
                    <a:pt x="218" y="40"/>
                    <a:pt x="136"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2639;p36">
              <a:extLst>
                <a:ext uri="{FF2B5EF4-FFF2-40B4-BE49-F238E27FC236}">
                  <a16:creationId xmlns:a16="http://schemas.microsoft.com/office/drawing/2014/main" id="{1F327208-C829-569D-F1D5-B0B0DDAACD90}"/>
                </a:ext>
              </a:extLst>
            </p:cNvPr>
            <p:cNvSpPr/>
            <p:nvPr/>
          </p:nvSpPr>
          <p:spPr>
            <a:xfrm>
              <a:off x="7596896" y="3120532"/>
              <a:ext cx="22789" cy="18654"/>
            </a:xfrm>
            <a:custGeom>
              <a:avLst/>
              <a:gdLst/>
              <a:ahLst/>
              <a:cxnLst/>
              <a:rect l="l" t="t" r="r" b="b"/>
              <a:pathLst>
                <a:path w="463" h="379" extrusionOk="0">
                  <a:moveTo>
                    <a:pt x="73" y="19"/>
                  </a:moveTo>
                  <a:cubicBezTo>
                    <a:pt x="146" y="19"/>
                    <a:pt x="221" y="59"/>
                    <a:pt x="281" y="98"/>
                  </a:cubicBezTo>
                  <a:cubicBezTo>
                    <a:pt x="341" y="147"/>
                    <a:pt x="414" y="220"/>
                    <a:pt x="439" y="317"/>
                  </a:cubicBezTo>
                  <a:cubicBezTo>
                    <a:pt x="439" y="342"/>
                    <a:pt x="427" y="354"/>
                    <a:pt x="414" y="366"/>
                  </a:cubicBezTo>
                  <a:cubicBezTo>
                    <a:pt x="403" y="366"/>
                    <a:pt x="390" y="366"/>
                    <a:pt x="378" y="342"/>
                  </a:cubicBezTo>
                  <a:cubicBezTo>
                    <a:pt x="341" y="269"/>
                    <a:pt x="305" y="208"/>
                    <a:pt x="244" y="147"/>
                  </a:cubicBezTo>
                  <a:cubicBezTo>
                    <a:pt x="195" y="111"/>
                    <a:pt x="159" y="98"/>
                    <a:pt x="111" y="87"/>
                  </a:cubicBezTo>
                  <a:cubicBezTo>
                    <a:pt x="86" y="74"/>
                    <a:pt x="50" y="62"/>
                    <a:pt x="25" y="38"/>
                  </a:cubicBezTo>
                  <a:lnTo>
                    <a:pt x="25" y="25"/>
                  </a:lnTo>
                  <a:cubicBezTo>
                    <a:pt x="41" y="21"/>
                    <a:pt x="57" y="19"/>
                    <a:pt x="73" y="19"/>
                  </a:cubicBezTo>
                  <a:close/>
                  <a:moveTo>
                    <a:pt x="90" y="1"/>
                  </a:moveTo>
                  <a:cubicBezTo>
                    <a:pt x="68" y="1"/>
                    <a:pt x="46" y="5"/>
                    <a:pt x="25" y="14"/>
                  </a:cubicBezTo>
                  <a:cubicBezTo>
                    <a:pt x="14" y="14"/>
                    <a:pt x="14" y="25"/>
                    <a:pt x="1" y="38"/>
                  </a:cubicBezTo>
                  <a:lnTo>
                    <a:pt x="25" y="62"/>
                  </a:lnTo>
                  <a:cubicBezTo>
                    <a:pt x="50" y="74"/>
                    <a:pt x="74" y="87"/>
                    <a:pt x="111" y="98"/>
                  </a:cubicBezTo>
                  <a:cubicBezTo>
                    <a:pt x="147" y="111"/>
                    <a:pt x="195" y="135"/>
                    <a:pt x="232" y="160"/>
                  </a:cubicBezTo>
                  <a:cubicBezTo>
                    <a:pt x="293" y="220"/>
                    <a:pt x="330" y="281"/>
                    <a:pt x="354" y="354"/>
                  </a:cubicBezTo>
                  <a:cubicBezTo>
                    <a:pt x="366" y="366"/>
                    <a:pt x="378" y="379"/>
                    <a:pt x="403" y="379"/>
                  </a:cubicBezTo>
                  <a:lnTo>
                    <a:pt x="414" y="379"/>
                  </a:lnTo>
                  <a:cubicBezTo>
                    <a:pt x="439" y="366"/>
                    <a:pt x="463" y="342"/>
                    <a:pt x="451" y="317"/>
                  </a:cubicBezTo>
                  <a:cubicBezTo>
                    <a:pt x="439" y="220"/>
                    <a:pt x="354" y="135"/>
                    <a:pt x="293" y="87"/>
                  </a:cubicBezTo>
                  <a:cubicBezTo>
                    <a:pt x="237" y="40"/>
                    <a:pt x="161"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2640;p36">
              <a:extLst>
                <a:ext uri="{FF2B5EF4-FFF2-40B4-BE49-F238E27FC236}">
                  <a16:creationId xmlns:a16="http://schemas.microsoft.com/office/drawing/2014/main" id="{0DE4A9AD-75A2-C553-046A-BF21E4744CA6}"/>
                </a:ext>
              </a:extLst>
            </p:cNvPr>
            <p:cNvSpPr/>
            <p:nvPr/>
          </p:nvSpPr>
          <p:spPr>
            <a:xfrm>
              <a:off x="7571843" y="3126390"/>
              <a:ext cx="14323" cy="15504"/>
            </a:xfrm>
            <a:custGeom>
              <a:avLst/>
              <a:gdLst/>
              <a:ahLst/>
              <a:cxnLst/>
              <a:rect l="l" t="t" r="r" b="b"/>
              <a:pathLst>
                <a:path w="291" h="315" extrusionOk="0">
                  <a:moveTo>
                    <a:pt x="153" y="1"/>
                  </a:moveTo>
                  <a:cubicBezTo>
                    <a:pt x="150" y="1"/>
                    <a:pt x="147" y="2"/>
                    <a:pt x="145" y="4"/>
                  </a:cubicBezTo>
                  <a:cubicBezTo>
                    <a:pt x="0" y="82"/>
                    <a:pt x="70" y="314"/>
                    <a:pt x="215" y="314"/>
                  </a:cubicBezTo>
                  <a:cubicBezTo>
                    <a:pt x="227" y="314"/>
                    <a:pt x="241" y="312"/>
                    <a:pt x="255" y="308"/>
                  </a:cubicBezTo>
                  <a:cubicBezTo>
                    <a:pt x="291" y="296"/>
                    <a:pt x="279" y="260"/>
                    <a:pt x="255" y="260"/>
                  </a:cubicBezTo>
                  <a:cubicBezTo>
                    <a:pt x="218" y="235"/>
                    <a:pt x="169" y="211"/>
                    <a:pt x="158" y="174"/>
                  </a:cubicBezTo>
                  <a:cubicBezTo>
                    <a:pt x="133" y="125"/>
                    <a:pt x="145" y="77"/>
                    <a:pt x="169" y="41"/>
                  </a:cubicBezTo>
                  <a:cubicBezTo>
                    <a:pt x="180" y="21"/>
                    <a:pt x="165"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2641;p36">
              <a:extLst>
                <a:ext uri="{FF2B5EF4-FFF2-40B4-BE49-F238E27FC236}">
                  <a16:creationId xmlns:a16="http://schemas.microsoft.com/office/drawing/2014/main" id="{0503472A-F5F8-6829-A9D1-02F9385C5CEE}"/>
                </a:ext>
              </a:extLst>
            </p:cNvPr>
            <p:cNvSpPr/>
            <p:nvPr/>
          </p:nvSpPr>
          <p:spPr>
            <a:xfrm>
              <a:off x="7574156" y="3125947"/>
              <a:ext cx="12010" cy="16193"/>
            </a:xfrm>
            <a:custGeom>
              <a:avLst/>
              <a:gdLst/>
              <a:ahLst/>
              <a:cxnLst/>
              <a:rect l="l" t="t" r="r" b="b"/>
              <a:pathLst>
                <a:path w="244" h="329" extrusionOk="0">
                  <a:moveTo>
                    <a:pt x="107" y="20"/>
                  </a:moveTo>
                  <a:cubicBezTo>
                    <a:pt x="112" y="20"/>
                    <a:pt x="115" y="25"/>
                    <a:pt x="122" y="25"/>
                  </a:cubicBezTo>
                  <a:lnTo>
                    <a:pt x="122" y="37"/>
                  </a:lnTo>
                  <a:cubicBezTo>
                    <a:pt x="98" y="86"/>
                    <a:pt x="74" y="134"/>
                    <a:pt x="98" y="183"/>
                  </a:cubicBezTo>
                  <a:cubicBezTo>
                    <a:pt x="122" y="232"/>
                    <a:pt x="171" y="256"/>
                    <a:pt x="208" y="269"/>
                  </a:cubicBezTo>
                  <a:cubicBezTo>
                    <a:pt x="220" y="280"/>
                    <a:pt x="220" y="280"/>
                    <a:pt x="220" y="293"/>
                  </a:cubicBezTo>
                  <a:cubicBezTo>
                    <a:pt x="220" y="293"/>
                    <a:pt x="220" y="305"/>
                    <a:pt x="208" y="305"/>
                  </a:cubicBezTo>
                  <a:cubicBezTo>
                    <a:pt x="195" y="308"/>
                    <a:pt x="182" y="310"/>
                    <a:pt x="170" y="310"/>
                  </a:cubicBezTo>
                  <a:cubicBezTo>
                    <a:pt x="104" y="310"/>
                    <a:pt x="58" y="259"/>
                    <a:pt x="38" y="207"/>
                  </a:cubicBezTo>
                  <a:cubicBezTo>
                    <a:pt x="13" y="147"/>
                    <a:pt x="25" y="61"/>
                    <a:pt x="98" y="25"/>
                  </a:cubicBezTo>
                  <a:cubicBezTo>
                    <a:pt x="102" y="21"/>
                    <a:pt x="105" y="20"/>
                    <a:pt x="107" y="20"/>
                  </a:cubicBezTo>
                  <a:close/>
                  <a:moveTo>
                    <a:pt x="86" y="1"/>
                  </a:moveTo>
                  <a:cubicBezTo>
                    <a:pt x="1" y="50"/>
                    <a:pt x="1" y="147"/>
                    <a:pt x="25" y="220"/>
                  </a:cubicBezTo>
                  <a:cubicBezTo>
                    <a:pt x="49" y="280"/>
                    <a:pt x="98" y="329"/>
                    <a:pt x="171" y="329"/>
                  </a:cubicBezTo>
                  <a:lnTo>
                    <a:pt x="208" y="329"/>
                  </a:lnTo>
                  <a:cubicBezTo>
                    <a:pt x="232" y="317"/>
                    <a:pt x="232" y="305"/>
                    <a:pt x="244" y="293"/>
                  </a:cubicBezTo>
                  <a:cubicBezTo>
                    <a:pt x="244" y="280"/>
                    <a:pt x="232" y="256"/>
                    <a:pt x="208" y="256"/>
                  </a:cubicBezTo>
                  <a:cubicBezTo>
                    <a:pt x="184" y="244"/>
                    <a:pt x="135" y="220"/>
                    <a:pt x="111" y="171"/>
                  </a:cubicBezTo>
                  <a:cubicBezTo>
                    <a:pt x="98" y="134"/>
                    <a:pt x="111" y="86"/>
                    <a:pt x="135" y="50"/>
                  </a:cubicBezTo>
                  <a:cubicBezTo>
                    <a:pt x="147" y="37"/>
                    <a:pt x="135" y="25"/>
                    <a:pt x="135" y="13"/>
                  </a:cubicBezTo>
                  <a:cubicBezTo>
                    <a:pt x="122" y="1"/>
                    <a:pt x="98"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2642;p36">
              <a:extLst>
                <a:ext uri="{FF2B5EF4-FFF2-40B4-BE49-F238E27FC236}">
                  <a16:creationId xmlns:a16="http://schemas.microsoft.com/office/drawing/2014/main" id="{8E4664FD-EA97-D5F3-2B88-4AC88CDB7A8F}"/>
                </a:ext>
              </a:extLst>
            </p:cNvPr>
            <p:cNvSpPr/>
            <p:nvPr/>
          </p:nvSpPr>
          <p:spPr>
            <a:xfrm>
              <a:off x="7581982" y="3126931"/>
              <a:ext cx="12600" cy="15800"/>
            </a:xfrm>
            <a:custGeom>
              <a:avLst/>
              <a:gdLst/>
              <a:ahLst/>
              <a:cxnLst/>
              <a:rect l="l" t="t" r="r" b="b"/>
              <a:pathLst>
                <a:path w="256" h="321" extrusionOk="0">
                  <a:moveTo>
                    <a:pt x="160" y="0"/>
                  </a:moveTo>
                  <a:cubicBezTo>
                    <a:pt x="152" y="0"/>
                    <a:pt x="146" y="9"/>
                    <a:pt x="146" y="17"/>
                  </a:cubicBezTo>
                  <a:cubicBezTo>
                    <a:pt x="158" y="41"/>
                    <a:pt x="171" y="66"/>
                    <a:pt x="171" y="90"/>
                  </a:cubicBezTo>
                  <a:cubicBezTo>
                    <a:pt x="171" y="114"/>
                    <a:pt x="171" y="151"/>
                    <a:pt x="158" y="176"/>
                  </a:cubicBezTo>
                  <a:cubicBezTo>
                    <a:pt x="134" y="224"/>
                    <a:pt x="85" y="224"/>
                    <a:pt x="36" y="224"/>
                  </a:cubicBezTo>
                  <a:cubicBezTo>
                    <a:pt x="12" y="224"/>
                    <a:pt x="0" y="249"/>
                    <a:pt x="12" y="273"/>
                  </a:cubicBezTo>
                  <a:cubicBezTo>
                    <a:pt x="25" y="307"/>
                    <a:pt x="50" y="320"/>
                    <a:pt x="78" y="320"/>
                  </a:cubicBezTo>
                  <a:cubicBezTo>
                    <a:pt x="131" y="320"/>
                    <a:pt x="195" y="276"/>
                    <a:pt x="219" y="236"/>
                  </a:cubicBezTo>
                  <a:cubicBezTo>
                    <a:pt x="255" y="163"/>
                    <a:pt x="255" y="30"/>
                    <a:pt x="171" y="5"/>
                  </a:cubicBezTo>
                  <a:cubicBezTo>
                    <a:pt x="167" y="2"/>
                    <a:pt x="163"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2643;p36">
              <a:extLst>
                <a:ext uri="{FF2B5EF4-FFF2-40B4-BE49-F238E27FC236}">
                  <a16:creationId xmlns:a16="http://schemas.microsoft.com/office/drawing/2014/main" id="{20B30BD8-5824-F627-C147-1EC6B641437B}"/>
                </a:ext>
              </a:extLst>
            </p:cNvPr>
            <p:cNvSpPr/>
            <p:nvPr/>
          </p:nvSpPr>
          <p:spPr>
            <a:xfrm>
              <a:off x="7581342" y="3126537"/>
              <a:ext cx="13831" cy="16833"/>
            </a:xfrm>
            <a:custGeom>
              <a:avLst/>
              <a:gdLst/>
              <a:ahLst/>
              <a:cxnLst/>
              <a:rect l="l" t="t" r="r" b="b"/>
              <a:pathLst>
                <a:path w="281" h="342" extrusionOk="0">
                  <a:moveTo>
                    <a:pt x="184" y="13"/>
                  </a:moveTo>
                  <a:cubicBezTo>
                    <a:pt x="208" y="25"/>
                    <a:pt x="232" y="49"/>
                    <a:pt x="244" y="74"/>
                  </a:cubicBezTo>
                  <a:cubicBezTo>
                    <a:pt x="257" y="135"/>
                    <a:pt x="244" y="195"/>
                    <a:pt x="232" y="232"/>
                  </a:cubicBezTo>
                  <a:cubicBezTo>
                    <a:pt x="208" y="281"/>
                    <a:pt x="147" y="317"/>
                    <a:pt x="98" y="317"/>
                  </a:cubicBezTo>
                  <a:lnTo>
                    <a:pt x="86" y="317"/>
                  </a:lnTo>
                  <a:cubicBezTo>
                    <a:pt x="62" y="317"/>
                    <a:pt x="38" y="305"/>
                    <a:pt x="25" y="281"/>
                  </a:cubicBezTo>
                  <a:lnTo>
                    <a:pt x="25" y="257"/>
                  </a:lnTo>
                  <a:cubicBezTo>
                    <a:pt x="38" y="244"/>
                    <a:pt x="38" y="244"/>
                    <a:pt x="49" y="244"/>
                  </a:cubicBezTo>
                  <a:cubicBezTo>
                    <a:pt x="98" y="244"/>
                    <a:pt x="147" y="244"/>
                    <a:pt x="184" y="184"/>
                  </a:cubicBezTo>
                  <a:cubicBezTo>
                    <a:pt x="195" y="159"/>
                    <a:pt x="195" y="122"/>
                    <a:pt x="195" y="98"/>
                  </a:cubicBezTo>
                  <a:cubicBezTo>
                    <a:pt x="184" y="86"/>
                    <a:pt x="184" y="74"/>
                    <a:pt x="184" y="62"/>
                  </a:cubicBezTo>
                  <a:cubicBezTo>
                    <a:pt x="171" y="49"/>
                    <a:pt x="171" y="38"/>
                    <a:pt x="171" y="25"/>
                  </a:cubicBezTo>
                  <a:lnTo>
                    <a:pt x="171" y="13"/>
                  </a:lnTo>
                  <a:close/>
                  <a:moveTo>
                    <a:pt x="159" y="1"/>
                  </a:moveTo>
                  <a:cubicBezTo>
                    <a:pt x="159" y="13"/>
                    <a:pt x="147" y="25"/>
                    <a:pt x="159" y="25"/>
                  </a:cubicBezTo>
                  <a:lnTo>
                    <a:pt x="159" y="62"/>
                  </a:lnTo>
                  <a:cubicBezTo>
                    <a:pt x="171" y="74"/>
                    <a:pt x="171" y="86"/>
                    <a:pt x="171" y="98"/>
                  </a:cubicBezTo>
                  <a:cubicBezTo>
                    <a:pt x="171" y="122"/>
                    <a:pt x="171" y="147"/>
                    <a:pt x="159" y="171"/>
                  </a:cubicBezTo>
                  <a:cubicBezTo>
                    <a:pt x="135" y="220"/>
                    <a:pt x="98" y="232"/>
                    <a:pt x="49" y="232"/>
                  </a:cubicBezTo>
                  <a:cubicBezTo>
                    <a:pt x="38" y="232"/>
                    <a:pt x="25" y="232"/>
                    <a:pt x="13" y="244"/>
                  </a:cubicBezTo>
                  <a:cubicBezTo>
                    <a:pt x="1" y="257"/>
                    <a:pt x="1" y="268"/>
                    <a:pt x="13" y="281"/>
                  </a:cubicBezTo>
                  <a:cubicBezTo>
                    <a:pt x="25" y="317"/>
                    <a:pt x="49" y="341"/>
                    <a:pt x="86" y="341"/>
                  </a:cubicBezTo>
                  <a:lnTo>
                    <a:pt x="98" y="341"/>
                  </a:lnTo>
                  <a:cubicBezTo>
                    <a:pt x="147" y="341"/>
                    <a:pt x="220" y="293"/>
                    <a:pt x="244" y="244"/>
                  </a:cubicBezTo>
                  <a:cubicBezTo>
                    <a:pt x="268" y="208"/>
                    <a:pt x="281" y="122"/>
                    <a:pt x="257" y="74"/>
                  </a:cubicBezTo>
                  <a:cubicBezTo>
                    <a:pt x="244" y="38"/>
                    <a:pt x="220" y="13"/>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644;p36">
              <a:extLst>
                <a:ext uri="{FF2B5EF4-FFF2-40B4-BE49-F238E27FC236}">
                  <a16:creationId xmlns:a16="http://schemas.microsoft.com/office/drawing/2014/main" id="{CED833DC-A4BC-7DF7-5515-DB441F6F91C8}"/>
                </a:ext>
              </a:extLst>
            </p:cNvPr>
            <p:cNvSpPr/>
            <p:nvPr/>
          </p:nvSpPr>
          <p:spPr>
            <a:xfrm>
              <a:off x="7570563" y="3138055"/>
              <a:ext cx="26382" cy="42526"/>
            </a:xfrm>
            <a:custGeom>
              <a:avLst/>
              <a:gdLst/>
              <a:ahLst/>
              <a:cxnLst/>
              <a:rect l="l" t="t" r="r" b="b"/>
              <a:pathLst>
                <a:path w="536" h="864" extrusionOk="0">
                  <a:moveTo>
                    <a:pt x="195" y="0"/>
                  </a:moveTo>
                  <a:cubicBezTo>
                    <a:pt x="186" y="0"/>
                    <a:pt x="176" y="7"/>
                    <a:pt x="171" y="23"/>
                  </a:cubicBezTo>
                  <a:cubicBezTo>
                    <a:pt x="135" y="120"/>
                    <a:pt x="98" y="217"/>
                    <a:pt x="74" y="314"/>
                  </a:cubicBezTo>
                  <a:cubicBezTo>
                    <a:pt x="49" y="375"/>
                    <a:pt x="1" y="472"/>
                    <a:pt x="13" y="545"/>
                  </a:cubicBezTo>
                  <a:cubicBezTo>
                    <a:pt x="25" y="655"/>
                    <a:pt x="171" y="777"/>
                    <a:pt x="232" y="850"/>
                  </a:cubicBezTo>
                  <a:cubicBezTo>
                    <a:pt x="237" y="860"/>
                    <a:pt x="244" y="863"/>
                    <a:pt x="252" y="863"/>
                  </a:cubicBezTo>
                  <a:cubicBezTo>
                    <a:pt x="262" y="863"/>
                    <a:pt x="274" y="856"/>
                    <a:pt x="281" y="850"/>
                  </a:cubicBezTo>
                  <a:cubicBezTo>
                    <a:pt x="366" y="777"/>
                    <a:pt x="512" y="679"/>
                    <a:pt x="524" y="569"/>
                  </a:cubicBezTo>
                  <a:cubicBezTo>
                    <a:pt x="536" y="412"/>
                    <a:pt x="451" y="204"/>
                    <a:pt x="414" y="59"/>
                  </a:cubicBezTo>
                  <a:cubicBezTo>
                    <a:pt x="409" y="37"/>
                    <a:pt x="392" y="28"/>
                    <a:pt x="376" y="28"/>
                  </a:cubicBezTo>
                  <a:cubicBezTo>
                    <a:pt x="355" y="28"/>
                    <a:pt x="335" y="44"/>
                    <a:pt x="341" y="71"/>
                  </a:cubicBezTo>
                  <a:cubicBezTo>
                    <a:pt x="366" y="193"/>
                    <a:pt x="403" y="314"/>
                    <a:pt x="414" y="436"/>
                  </a:cubicBezTo>
                  <a:cubicBezTo>
                    <a:pt x="436" y="602"/>
                    <a:pt x="357" y="678"/>
                    <a:pt x="260" y="773"/>
                  </a:cubicBezTo>
                  <a:lnTo>
                    <a:pt x="260" y="773"/>
                  </a:lnTo>
                  <a:lnTo>
                    <a:pt x="171" y="655"/>
                  </a:lnTo>
                  <a:cubicBezTo>
                    <a:pt x="111" y="569"/>
                    <a:pt x="86" y="533"/>
                    <a:pt x="122" y="423"/>
                  </a:cubicBezTo>
                  <a:cubicBezTo>
                    <a:pt x="159" y="290"/>
                    <a:pt x="195" y="168"/>
                    <a:pt x="220" y="34"/>
                  </a:cubicBezTo>
                  <a:cubicBezTo>
                    <a:pt x="220" y="13"/>
                    <a:pt x="208"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645;p36">
              <a:extLst>
                <a:ext uri="{FF2B5EF4-FFF2-40B4-BE49-F238E27FC236}">
                  <a16:creationId xmlns:a16="http://schemas.microsoft.com/office/drawing/2014/main" id="{90FABE0C-8189-310E-E82E-E46BA0B438BF}"/>
                </a:ext>
              </a:extLst>
            </p:cNvPr>
            <p:cNvSpPr/>
            <p:nvPr/>
          </p:nvSpPr>
          <p:spPr>
            <a:xfrm>
              <a:off x="7570563" y="3137661"/>
              <a:ext cx="26382" cy="43412"/>
            </a:xfrm>
            <a:custGeom>
              <a:avLst/>
              <a:gdLst/>
              <a:ahLst/>
              <a:cxnLst/>
              <a:rect l="l" t="t" r="r" b="b"/>
              <a:pathLst>
                <a:path w="536" h="882" extrusionOk="0">
                  <a:moveTo>
                    <a:pt x="257" y="785"/>
                  </a:moveTo>
                  <a:cubicBezTo>
                    <a:pt x="268" y="785"/>
                    <a:pt x="268" y="796"/>
                    <a:pt x="268" y="796"/>
                  </a:cubicBezTo>
                  <a:lnTo>
                    <a:pt x="257" y="796"/>
                  </a:lnTo>
                  <a:lnTo>
                    <a:pt x="257" y="785"/>
                  </a:lnTo>
                  <a:close/>
                  <a:moveTo>
                    <a:pt x="195" y="18"/>
                  </a:moveTo>
                  <a:cubicBezTo>
                    <a:pt x="208" y="18"/>
                    <a:pt x="208" y="31"/>
                    <a:pt x="208" y="42"/>
                  </a:cubicBezTo>
                  <a:cubicBezTo>
                    <a:pt x="184" y="164"/>
                    <a:pt x="147" y="285"/>
                    <a:pt x="122" y="407"/>
                  </a:cubicBezTo>
                  <a:lnTo>
                    <a:pt x="111" y="431"/>
                  </a:lnTo>
                  <a:cubicBezTo>
                    <a:pt x="86" y="541"/>
                    <a:pt x="111" y="577"/>
                    <a:pt x="171" y="675"/>
                  </a:cubicBezTo>
                  <a:cubicBezTo>
                    <a:pt x="195" y="699"/>
                    <a:pt x="220" y="736"/>
                    <a:pt x="244" y="760"/>
                  </a:cubicBezTo>
                  <a:lnTo>
                    <a:pt x="244" y="772"/>
                  </a:lnTo>
                  <a:cubicBezTo>
                    <a:pt x="244" y="785"/>
                    <a:pt x="232" y="785"/>
                    <a:pt x="220" y="796"/>
                  </a:cubicBezTo>
                  <a:lnTo>
                    <a:pt x="208" y="809"/>
                  </a:lnTo>
                  <a:lnTo>
                    <a:pt x="305" y="809"/>
                  </a:lnTo>
                  <a:lnTo>
                    <a:pt x="293" y="796"/>
                  </a:lnTo>
                  <a:cubicBezTo>
                    <a:pt x="281" y="796"/>
                    <a:pt x="281" y="785"/>
                    <a:pt x="268" y="772"/>
                  </a:cubicBezTo>
                  <a:cubicBezTo>
                    <a:pt x="366" y="687"/>
                    <a:pt x="451" y="602"/>
                    <a:pt x="427" y="444"/>
                  </a:cubicBezTo>
                  <a:cubicBezTo>
                    <a:pt x="414" y="358"/>
                    <a:pt x="403" y="274"/>
                    <a:pt x="378" y="188"/>
                  </a:cubicBezTo>
                  <a:cubicBezTo>
                    <a:pt x="366" y="152"/>
                    <a:pt x="354" y="115"/>
                    <a:pt x="354" y="79"/>
                  </a:cubicBezTo>
                  <a:cubicBezTo>
                    <a:pt x="341" y="55"/>
                    <a:pt x="366" y="42"/>
                    <a:pt x="378" y="42"/>
                  </a:cubicBezTo>
                  <a:cubicBezTo>
                    <a:pt x="390" y="42"/>
                    <a:pt x="403" y="42"/>
                    <a:pt x="403" y="67"/>
                  </a:cubicBezTo>
                  <a:cubicBezTo>
                    <a:pt x="414" y="104"/>
                    <a:pt x="427" y="139"/>
                    <a:pt x="439" y="188"/>
                  </a:cubicBezTo>
                  <a:cubicBezTo>
                    <a:pt x="476" y="322"/>
                    <a:pt x="524" y="468"/>
                    <a:pt x="512" y="577"/>
                  </a:cubicBezTo>
                  <a:cubicBezTo>
                    <a:pt x="500" y="663"/>
                    <a:pt x="414" y="736"/>
                    <a:pt x="341" y="796"/>
                  </a:cubicBezTo>
                  <a:cubicBezTo>
                    <a:pt x="317" y="821"/>
                    <a:pt x="293" y="833"/>
                    <a:pt x="281" y="858"/>
                  </a:cubicBezTo>
                  <a:lnTo>
                    <a:pt x="232" y="858"/>
                  </a:lnTo>
                  <a:cubicBezTo>
                    <a:pt x="220" y="833"/>
                    <a:pt x="195" y="809"/>
                    <a:pt x="171" y="785"/>
                  </a:cubicBezTo>
                  <a:cubicBezTo>
                    <a:pt x="111" y="712"/>
                    <a:pt x="25" y="626"/>
                    <a:pt x="25" y="553"/>
                  </a:cubicBezTo>
                  <a:cubicBezTo>
                    <a:pt x="13" y="504"/>
                    <a:pt x="38" y="444"/>
                    <a:pt x="62" y="383"/>
                  </a:cubicBezTo>
                  <a:cubicBezTo>
                    <a:pt x="74" y="371"/>
                    <a:pt x="74" y="347"/>
                    <a:pt x="86" y="322"/>
                  </a:cubicBezTo>
                  <a:cubicBezTo>
                    <a:pt x="111" y="225"/>
                    <a:pt x="147" y="128"/>
                    <a:pt x="184" y="31"/>
                  </a:cubicBezTo>
                  <a:cubicBezTo>
                    <a:pt x="184" y="18"/>
                    <a:pt x="195" y="18"/>
                    <a:pt x="195" y="18"/>
                  </a:cubicBezTo>
                  <a:close/>
                  <a:moveTo>
                    <a:pt x="194" y="1"/>
                  </a:moveTo>
                  <a:cubicBezTo>
                    <a:pt x="182" y="1"/>
                    <a:pt x="168" y="10"/>
                    <a:pt x="159" y="18"/>
                  </a:cubicBezTo>
                  <a:cubicBezTo>
                    <a:pt x="122" y="115"/>
                    <a:pt x="98" y="225"/>
                    <a:pt x="62" y="322"/>
                  </a:cubicBezTo>
                  <a:cubicBezTo>
                    <a:pt x="62" y="334"/>
                    <a:pt x="49" y="358"/>
                    <a:pt x="49" y="383"/>
                  </a:cubicBezTo>
                  <a:cubicBezTo>
                    <a:pt x="25" y="431"/>
                    <a:pt x="1" y="504"/>
                    <a:pt x="1" y="553"/>
                  </a:cubicBezTo>
                  <a:cubicBezTo>
                    <a:pt x="13" y="639"/>
                    <a:pt x="98" y="723"/>
                    <a:pt x="159" y="796"/>
                  </a:cubicBezTo>
                  <a:cubicBezTo>
                    <a:pt x="184" y="821"/>
                    <a:pt x="208" y="845"/>
                    <a:pt x="220" y="869"/>
                  </a:cubicBezTo>
                  <a:cubicBezTo>
                    <a:pt x="232" y="869"/>
                    <a:pt x="244" y="882"/>
                    <a:pt x="257" y="882"/>
                  </a:cubicBezTo>
                  <a:cubicBezTo>
                    <a:pt x="268" y="882"/>
                    <a:pt x="281" y="869"/>
                    <a:pt x="293" y="869"/>
                  </a:cubicBezTo>
                  <a:cubicBezTo>
                    <a:pt x="305" y="845"/>
                    <a:pt x="330" y="833"/>
                    <a:pt x="354" y="809"/>
                  </a:cubicBezTo>
                  <a:cubicBezTo>
                    <a:pt x="427" y="748"/>
                    <a:pt x="524" y="675"/>
                    <a:pt x="524" y="577"/>
                  </a:cubicBezTo>
                  <a:cubicBezTo>
                    <a:pt x="536" y="468"/>
                    <a:pt x="500" y="310"/>
                    <a:pt x="463" y="188"/>
                  </a:cubicBezTo>
                  <a:cubicBezTo>
                    <a:pt x="451" y="139"/>
                    <a:pt x="439" y="104"/>
                    <a:pt x="427" y="55"/>
                  </a:cubicBezTo>
                  <a:cubicBezTo>
                    <a:pt x="418" y="37"/>
                    <a:pt x="402" y="26"/>
                    <a:pt x="385" y="26"/>
                  </a:cubicBezTo>
                  <a:cubicBezTo>
                    <a:pt x="379" y="26"/>
                    <a:pt x="372" y="27"/>
                    <a:pt x="366" y="31"/>
                  </a:cubicBezTo>
                  <a:cubicBezTo>
                    <a:pt x="354" y="31"/>
                    <a:pt x="330" y="55"/>
                    <a:pt x="330" y="79"/>
                  </a:cubicBezTo>
                  <a:cubicBezTo>
                    <a:pt x="341" y="115"/>
                    <a:pt x="354" y="152"/>
                    <a:pt x="354" y="188"/>
                  </a:cubicBezTo>
                  <a:cubicBezTo>
                    <a:pt x="378" y="274"/>
                    <a:pt x="403" y="358"/>
                    <a:pt x="414" y="444"/>
                  </a:cubicBezTo>
                  <a:cubicBezTo>
                    <a:pt x="427" y="602"/>
                    <a:pt x="354" y="675"/>
                    <a:pt x="257" y="760"/>
                  </a:cubicBezTo>
                  <a:lnTo>
                    <a:pt x="257" y="748"/>
                  </a:lnTo>
                  <a:cubicBezTo>
                    <a:pt x="232" y="723"/>
                    <a:pt x="208" y="699"/>
                    <a:pt x="184" y="663"/>
                  </a:cubicBezTo>
                  <a:cubicBezTo>
                    <a:pt x="122" y="577"/>
                    <a:pt x="98" y="541"/>
                    <a:pt x="122" y="431"/>
                  </a:cubicBezTo>
                  <a:lnTo>
                    <a:pt x="135" y="407"/>
                  </a:lnTo>
                  <a:cubicBezTo>
                    <a:pt x="171" y="285"/>
                    <a:pt x="208" y="164"/>
                    <a:pt x="220" y="42"/>
                  </a:cubicBezTo>
                  <a:cubicBezTo>
                    <a:pt x="232" y="18"/>
                    <a:pt x="220" y="6"/>
                    <a:pt x="208" y="6"/>
                  </a:cubicBezTo>
                  <a:cubicBezTo>
                    <a:pt x="204" y="2"/>
                    <a:pt x="200"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646;p36">
              <a:extLst>
                <a:ext uri="{FF2B5EF4-FFF2-40B4-BE49-F238E27FC236}">
                  <a16:creationId xmlns:a16="http://schemas.microsoft.com/office/drawing/2014/main" id="{60C775E4-9CF3-E053-82F5-5FE40BA82C64}"/>
                </a:ext>
              </a:extLst>
            </p:cNvPr>
            <p:cNvSpPr/>
            <p:nvPr/>
          </p:nvSpPr>
          <p:spPr>
            <a:xfrm>
              <a:off x="7555649" y="3164832"/>
              <a:ext cx="18556" cy="4381"/>
            </a:xfrm>
            <a:custGeom>
              <a:avLst/>
              <a:gdLst/>
              <a:ahLst/>
              <a:cxnLst/>
              <a:rect l="l" t="t" r="r" b="b"/>
              <a:pathLst>
                <a:path w="377" h="89" extrusionOk="0">
                  <a:moveTo>
                    <a:pt x="195" y="1"/>
                  </a:moveTo>
                  <a:cubicBezTo>
                    <a:pt x="134" y="1"/>
                    <a:pt x="85" y="1"/>
                    <a:pt x="25" y="14"/>
                  </a:cubicBezTo>
                  <a:cubicBezTo>
                    <a:pt x="0" y="14"/>
                    <a:pt x="0" y="50"/>
                    <a:pt x="25" y="50"/>
                  </a:cubicBezTo>
                  <a:cubicBezTo>
                    <a:pt x="73" y="62"/>
                    <a:pt x="134" y="62"/>
                    <a:pt x="195" y="74"/>
                  </a:cubicBezTo>
                  <a:cubicBezTo>
                    <a:pt x="223" y="81"/>
                    <a:pt x="254" y="88"/>
                    <a:pt x="286" y="88"/>
                  </a:cubicBezTo>
                  <a:cubicBezTo>
                    <a:pt x="309" y="88"/>
                    <a:pt x="332" y="84"/>
                    <a:pt x="352" y="74"/>
                  </a:cubicBezTo>
                  <a:cubicBezTo>
                    <a:pt x="377" y="74"/>
                    <a:pt x="377" y="38"/>
                    <a:pt x="365" y="25"/>
                  </a:cubicBezTo>
                  <a:cubicBezTo>
                    <a:pt x="316" y="1"/>
                    <a:pt x="255"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647;p36">
              <a:extLst>
                <a:ext uri="{FF2B5EF4-FFF2-40B4-BE49-F238E27FC236}">
                  <a16:creationId xmlns:a16="http://schemas.microsoft.com/office/drawing/2014/main" id="{6C5263DC-AFB1-9413-F90E-8D9A9C4DFBEF}"/>
                </a:ext>
              </a:extLst>
            </p:cNvPr>
            <p:cNvSpPr/>
            <p:nvPr/>
          </p:nvSpPr>
          <p:spPr>
            <a:xfrm>
              <a:off x="7555649" y="3164290"/>
              <a:ext cx="19196" cy="5414"/>
            </a:xfrm>
            <a:custGeom>
              <a:avLst/>
              <a:gdLst/>
              <a:ahLst/>
              <a:cxnLst/>
              <a:rect l="l" t="t" r="r" b="b"/>
              <a:pathLst>
                <a:path w="390" h="110" extrusionOk="0">
                  <a:moveTo>
                    <a:pt x="206" y="12"/>
                  </a:moveTo>
                  <a:cubicBezTo>
                    <a:pt x="255" y="12"/>
                    <a:pt x="316" y="12"/>
                    <a:pt x="352" y="49"/>
                  </a:cubicBezTo>
                  <a:cubicBezTo>
                    <a:pt x="365" y="49"/>
                    <a:pt x="365" y="61"/>
                    <a:pt x="365" y="73"/>
                  </a:cubicBezTo>
                  <a:lnTo>
                    <a:pt x="352" y="85"/>
                  </a:lnTo>
                  <a:cubicBezTo>
                    <a:pt x="340" y="89"/>
                    <a:pt x="327" y="91"/>
                    <a:pt x="313" y="91"/>
                  </a:cubicBezTo>
                  <a:cubicBezTo>
                    <a:pt x="285" y="91"/>
                    <a:pt x="255" y="85"/>
                    <a:pt x="231" y="85"/>
                  </a:cubicBezTo>
                  <a:cubicBezTo>
                    <a:pt x="219" y="73"/>
                    <a:pt x="206" y="73"/>
                    <a:pt x="195" y="73"/>
                  </a:cubicBezTo>
                  <a:cubicBezTo>
                    <a:pt x="170" y="73"/>
                    <a:pt x="134" y="73"/>
                    <a:pt x="109" y="61"/>
                  </a:cubicBezTo>
                  <a:cubicBezTo>
                    <a:pt x="73" y="61"/>
                    <a:pt x="49" y="61"/>
                    <a:pt x="25" y="49"/>
                  </a:cubicBezTo>
                  <a:cubicBezTo>
                    <a:pt x="12" y="49"/>
                    <a:pt x="12" y="49"/>
                    <a:pt x="12" y="36"/>
                  </a:cubicBezTo>
                  <a:lnTo>
                    <a:pt x="25" y="25"/>
                  </a:lnTo>
                  <a:cubicBezTo>
                    <a:pt x="85" y="25"/>
                    <a:pt x="134" y="12"/>
                    <a:pt x="195" y="12"/>
                  </a:cubicBezTo>
                  <a:close/>
                  <a:moveTo>
                    <a:pt x="195" y="0"/>
                  </a:moveTo>
                  <a:cubicBezTo>
                    <a:pt x="134" y="0"/>
                    <a:pt x="85" y="0"/>
                    <a:pt x="25" y="12"/>
                  </a:cubicBezTo>
                  <a:cubicBezTo>
                    <a:pt x="0" y="12"/>
                    <a:pt x="0" y="25"/>
                    <a:pt x="0" y="36"/>
                  </a:cubicBezTo>
                  <a:cubicBezTo>
                    <a:pt x="0" y="61"/>
                    <a:pt x="0" y="73"/>
                    <a:pt x="25" y="73"/>
                  </a:cubicBezTo>
                  <a:cubicBezTo>
                    <a:pt x="49" y="73"/>
                    <a:pt x="73" y="73"/>
                    <a:pt x="109" y="85"/>
                  </a:cubicBezTo>
                  <a:cubicBezTo>
                    <a:pt x="134" y="85"/>
                    <a:pt x="158" y="85"/>
                    <a:pt x="195" y="98"/>
                  </a:cubicBezTo>
                  <a:lnTo>
                    <a:pt x="219" y="98"/>
                  </a:lnTo>
                  <a:cubicBezTo>
                    <a:pt x="255" y="98"/>
                    <a:pt x="279" y="109"/>
                    <a:pt x="304" y="109"/>
                  </a:cubicBezTo>
                  <a:cubicBezTo>
                    <a:pt x="316" y="109"/>
                    <a:pt x="341" y="109"/>
                    <a:pt x="352" y="98"/>
                  </a:cubicBezTo>
                  <a:cubicBezTo>
                    <a:pt x="365" y="98"/>
                    <a:pt x="377" y="85"/>
                    <a:pt x="377" y="73"/>
                  </a:cubicBezTo>
                  <a:cubicBezTo>
                    <a:pt x="389" y="61"/>
                    <a:pt x="377" y="36"/>
                    <a:pt x="365" y="36"/>
                  </a:cubicBezTo>
                  <a:cubicBezTo>
                    <a:pt x="316" y="0"/>
                    <a:pt x="255"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648;p36">
              <a:extLst>
                <a:ext uri="{FF2B5EF4-FFF2-40B4-BE49-F238E27FC236}">
                  <a16:creationId xmlns:a16="http://schemas.microsoft.com/office/drawing/2014/main" id="{DBD8FE19-EDFB-BAD5-9713-A3AE4930FEFE}"/>
                </a:ext>
              </a:extLst>
            </p:cNvPr>
            <p:cNvSpPr/>
            <p:nvPr/>
          </p:nvSpPr>
          <p:spPr>
            <a:xfrm>
              <a:off x="7593303" y="3165373"/>
              <a:ext cx="20426" cy="4479"/>
            </a:xfrm>
            <a:custGeom>
              <a:avLst/>
              <a:gdLst/>
              <a:ahLst/>
              <a:cxnLst/>
              <a:rect l="l" t="t" r="r" b="b"/>
              <a:pathLst>
                <a:path w="415" h="91" extrusionOk="0">
                  <a:moveTo>
                    <a:pt x="298" y="1"/>
                  </a:moveTo>
                  <a:cubicBezTo>
                    <a:pt x="272" y="1"/>
                    <a:pt x="245" y="3"/>
                    <a:pt x="220" y="3"/>
                  </a:cubicBezTo>
                  <a:cubicBezTo>
                    <a:pt x="147" y="3"/>
                    <a:pt x="87" y="14"/>
                    <a:pt x="25" y="27"/>
                  </a:cubicBezTo>
                  <a:cubicBezTo>
                    <a:pt x="1" y="39"/>
                    <a:pt x="1" y="63"/>
                    <a:pt x="25" y="76"/>
                  </a:cubicBezTo>
                  <a:cubicBezTo>
                    <a:pt x="87" y="87"/>
                    <a:pt x="159" y="87"/>
                    <a:pt x="220" y="87"/>
                  </a:cubicBezTo>
                  <a:cubicBezTo>
                    <a:pt x="251" y="87"/>
                    <a:pt x="282" y="91"/>
                    <a:pt x="313" y="91"/>
                  </a:cubicBezTo>
                  <a:cubicBezTo>
                    <a:pt x="343" y="91"/>
                    <a:pt x="373" y="88"/>
                    <a:pt x="403" y="76"/>
                  </a:cubicBezTo>
                  <a:cubicBezTo>
                    <a:pt x="414" y="63"/>
                    <a:pt x="414" y="39"/>
                    <a:pt x="403" y="27"/>
                  </a:cubicBezTo>
                  <a:cubicBezTo>
                    <a:pt x="374" y="5"/>
                    <a:pt x="336"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649;p36">
              <a:extLst>
                <a:ext uri="{FF2B5EF4-FFF2-40B4-BE49-F238E27FC236}">
                  <a16:creationId xmlns:a16="http://schemas.microsoft.com/office/drawing/2014/main" id="{0E3D979E-11B8-FFCA-37DA-73A3AE997D0C}"/>
                </a:ext>
              </a:extLst>
            </p:cNvPr>
            <p:cNvSpPr/>
            <p:nvPr/>
          </p:nvSpPr>
          <p:spPr>
            <a:xfrm>
              <a:off x="7593303" y="3164832"/>
              <a:ext cx="21066" cy="5463"/>
            </a:xfrm>
            <a:custGeom>
              <a:avLst/>
              <a:gdLst/>
              <a:ahLst/>
              <a:cxnLst/>
              <a:rect l="l" t="t" r="r" b="b"/>
              <a:pathLst>
                <a:path w="428" h="111" extrusionOk="0">
                  <a:moveTo>
                    <a:pt x="293" y="25"/>
                  </a:moveTo>
                  <a:cubicBezTo>
                    <a:pt x="330" y="25"/>
                    <a:pt x="366" y="25"/>
                    <a:pt x="390" y="50"/>
                  </a:cubicBezTo>
                  <a:cubicBezTo>
                    <a:pt x="403" y="50"/>
                    <a:pt x="403" y="62"/>
                    <a:pt x="403" y="62"/>
                  </a:cubicBezTo>
                  <a:cubicBezTo>
                    <a:pt x="403" y="74"/>
                    <a:pt x="403" y="74"/>
                    <a:pt x="390" y="87"/>
                  </a:cubicBezTo>
                  <a:cubicBezTo>
                    <a:pt x="372" y="92"/>
                    <a:pt x="351" y="95"/>
                    <a:pt x="330" y="95"/>
                  </a:cubicBezTo>
                  <a:cubicBezTo>
                    <a:pt x="308" y="95"/>
                    <a:pt x="287" y="92"/>
                    <a:pt x="268" y="87"/>
                  </a:cubicBezTo>
                  <a:lnTo>
                    <a:pt x="184" y="87"/>
                  </a:lnTo>
                  <a:cubicBezTo>
                    <a:pt x="135" y="87"/>
                    <a:pt x="74" y="87"/>
                    <a:pt x="25" y="74"/>
                  </a:cubicBezTo>
                  <a:lnTo>
                    <a:pt x="14" y="62"/>
                  </a:lnTo>
                  <a:lnTo>
                    <a:pt x="25" y="50"/>
                  </a:lnTo>
                  <a:cubicBezTo>
                    <a:pt x="87" y="25"/>
                    <a:pt x="159" y="25"/>
                    <a:pt x="220" y="25"/>
                  </a:cubicBezTo>
                  <a:close/>
                  <a:moveTo>
                    <a:pt x="220" y="1"/>
                  </a:moveTo>
                  <a:cubicBezTo>
                    <a:pt x="159" y="1"/>
                    <a:pt x="87" y="14"/>
                    <a:pt x="25" y="38"/>
                  </a:cubicBezTo>
                  <a:cubicBezTo>
                    <a:pt x="14" y="38"/>
                    <a:pt x="1" y="50"/>
                    <a:pt x="1" y="62"/>
                  </a:cubicBezTo>
                  <a:cubicBezTo>
                    <a:pt x="1" y="74"/>
                    <a:pt x="14" y="87"/>
                    <a:pt x="25" y="87"/>
                  </a:cubicBezTo>
                  <a:cubicBezTo>
                    <a:pt x="74" y="98"/>
                    <a:pt x="135" y="98"/>
                    <a:pt x="184" y="98"/>
                  </a:cubicBezTo>
                  <a:lnTo>
                    <a:pt x="220" y="111"/>
                  </a:lnTo>
                  <a:lnTo>
                    <a:pt x="317" y="111"/>
                  </a:lnTo>
                  <a:cubicBezTo>
                    <a:pt x="354" y="111"/>
                    <a:pt x="378" y="111"/>
                    <a:pt x="403" y="98"/>
                  </a:cubicBezTo>
                  <a:cubicBezTo>
                    <a:pt x="414" y="98"/>
                    <a:pt x="427" y="87"/>
                    <a:pt x="427" y="74"/>
                  </a:cubicBezTo>
                  <a:cubicBezTo>
                    <a:pt x="427" y="50"/>
                    <a:pt x="414" y="38"/>
                    <a:pt x="403" y="25"/>
                  </a:cubicBezTo>
                  <a:cubicBezTo>
                    <a:pt x="354" y="1"/>
                    <a:pt x="305" y="1"/>
                    <a:pt x="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650;p36">
              <a:extLst>
                <a:ext uri="{FF2B5EF4-FFF2-40B4-BE49-F238E27FC236}">
                  <a16:creationId xmlns:a16="http://schemas.microsoft.com/office/drawing/2014/main" id="{FF32B4F2-34AB-F6B2-3566-5A29AFDAEB56}"/>
                </a:ext>
              </a:extLst>
            </p:cNvPr>
            <p:cNvSpPr/>
            <p:nvPr/>
          </p:nvSpPr>
          <p:spPr>
            <a:xfrm>
              <a:off x="7611023" y="3124175"/>
              <a:ext cx="59605" cy="68711"/>
            </a:xfrm>
            <a:custGeom>
              <a:avLst/>
              <a:gdLst/>
              <a:ahLst/>
              <a:cxnLst/>
              <a:rect l="l" t="t" r="r" b="b"/>
              <a:pathLst>
                <a:path w="1211" h="1396" extrusionOk="0">
                  <a:moveTo>
                    <a:pt x="570" y="102"/>
                  </a:moveTo>
                  <a:cubicBezTo>
                    <a:pt x="743" y="102"/>
                    <a:pt x="913" y="238"/>
                    <a:pt x="967" y="438"/>
                  </a:cubicBezTo>
                  <a:cubicBezTo>
                    <a:pt x="1052" y="694"/>
                    <a:pt x="943" y="1046"/>
                    <a:pt x="735" y="1216"/>
                  </a:cubicBezTo>
                  <a:cubicBezTo>
                    <a:pt x="666" y="1273"/>
                    <a:pt x="599" y="1296"/>
                    <a:pt x="536" y="1296"/>
                  </a:cubicBezTo>
                  <a:cubicBezTo>
                    <a:pt x="314" y="1296"/>
                    <a:pt x="149" y="997"/>
                    <a:pt x="140" y="778"/>
                  </a:cubicBezTo>
                  <a:cubicBezTo>
                    <a:pt x="125" y="597"/>
                    <a:pt x="158" y="407"/>
                    <a:pt x="255" y="267"/>
                  </a:cubicBezTo>
                  <a:lnTo>
                    <a:pt x="255" y="267"/>
                  </a:lnTo>
                  <a:cubicBezTo>
                    <a:pt x="258" y="268"/>
                    <a:pt x="261" y="268"/>
                    <a:pt x="263" y="268"/>
                  </a:cubicBezTo>
                  <a:cubicBezTo>
                    <a:pt x="273" y="268"/>
                    <a:pt x="281" y="264"/>
                    <a:pt x="286" y="256"/>
                  </a:cubicBezTo>
                  <a:cubicBezTo>
                    <a:pt x="367" y="148"/>
                    <a:pt x="469" y="102"/>
                    <a:pt x="570" y="102"/>
                  </a:cubicBezTo>
                  <a:close/>
                  <a:moveTo>
                    <a:pt x="567" y="0"/>
                  </a:moveTo>
                  <a:cubicBezTo>
                    <a:pt x="506" y="0"/>
                    <a:pt x="446" y="13"/>
                    <a:pt x="393" y="42"/>
                  </a:cubicBezTo>
                  <a:lnTo>
                    <a:pt x="393" y="42"/>
                  </a:lnTo>
                  <a:cubicBezTo>
                    <a:pt x="88" y="139"/>
                    <a:pt x="0" y="601"/>
                    <a:pt x="43" y="888"/>
                  </a:cubicBezTo>
                  <a:cubicBezTo>
                    <a:pt x="80" y="1138"/>
                    <a:pt x="294" y="1396"/>
                    <a:pt x="539" y="1396"/>
                  </a:cubicBezTo>
                  <a:cubicBezTo>
                    <a:pt x="615" y="1396"/>
                    <a:pt x="694" y="1371"/>
                    <a:pt x="772" y="1313"/>
                  </a:cubicBezTo>
                  <a:cubicBezTo>
                    <a:pt x="1100" y="1095"/>
                    <a:pt x="1210" y="535"/>
                    <a:pt x="979" y="207"/>
                  </a:cubicBezTo>
                  <a:cubicBezTo>
                    <a:pt x="884" y="81"/>
                    <a:pt x="720"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651;p36">
              <a:extLst>
                <a:ext uri="{FF2B5EF4-FFF2-40B4-BE49-F238E27FC236}">
                  <a16:creationId xmlns:a16="http://schemas.microsoft.com/office/drawing/2014/main" id="{2EFCC76A-D855-6CC4-451A-25AEA9A805D7}"/>
                </a:ext>
              </a:extLst>
            </p:cNvPr>
            <p:cNvSpPr/>
            <p:nvPr/>
          </p:nvSpPr>
          <p:spPr>
            <a:xfrm>
              <a:off x="7611269" y="3123928"/>
              <a:ext cx="55766" cy="69696"/>
            </a:xfrm>
            <a:custGeom>
              <a:avLst/>
              <a:gdLst/>
              <a:ahLst/>
              <a:cxnLst/>
              <a:rect l="l" t="t" r="r" b="b"/>
              <a:pathLst>
                <a:path w="1133" h="1416" extrusionOk="0">
                  <a:moveTo>
                    <a:pt x="536" y="42"/>
                  </a:moveTo>
                  <a:cubicBezTo>
                    <a:pt x="548" y="42"/>
                    <a:pt x="548" y="54"/>
                    <a:pt x="548" y="54"/>
                  </a:cubicBezTo>
                  <a:cubicBezTo>
                    <a:pt x="548" y="54"/>
                    <a:pt x="548" y="66"/>
                    <a:pt x="536" y="66"/>
                  </a:cubicBezTo>
                  <a:cubicBezTo>
                    <a:pt x="414" y="91"/>
                    <a:pt x="317" y="164"/>
                    <a:pt x="244" y="261"/>
                  </a:cubicBezTo>
                  <a:lnTo>
                    <a:pt x="232" y="248"/>
                  </a:lnTo>
                  <a:cubicBezTo>
                    <a:pt x="268" y="164"/>
                    <a:pt x="317" y="102"/>
                    <a:pt x="378" y="66"/>
                  </a:cubicBezTo>
                  <a:cubicBezTo>
                    <a:pt x="427" y="42"/>
                    <a:pt x="476" y="42"/>
                    <a:pt x="536" y="42"/>
                  </a:cubicBezTo>
                  <a:close/>
                  <a:moveTo>
                    <a:pt x="293" y="224"/>
                  </a:moveTo>
                  <a:cubicBezTo>
                    <a:pt x="293" y="237"/>
                    <a:pt x="281" y="248"/>
                    <a:pt x="281" y="261"/>
                  </a:cubicBezTo>
                  <a:lnTo>
                    <a:pt x="268" y="261"/>
                  </a:lnTo>
                  <a:cubicBezTo>
                    <a:pt x="281" y="248"/>
                    <a:pt x="281" y="237"/>
                    <a:pt x="293" y="224"/>
                  </a:cubicBezTo>
                  <a:close/>
                  <a:moveTo>
                    <a:pt x="581" y="113"/>
                  </a:moveTo>
                  <a:cubicBezTo>
                    <a:pt x="594" y="113"/>
                    <a:pt x="608" y="114"/>
                    <a:pt x="621" y="115"/>
                  </a:cubicBezTo>
                  <a:cubicBezTo>
                    <a:pt x="779" y="151"/>
                    <a:pt x="913" y="273"/>
                    <a:pt x="962" y="443"/>
                  </a:cubicBezTo>
                  <a:cubicBezTo>
                    <a:pt x="1035" y="699"/>
                    <a:pt x="925" y="1051"/>
                    <a:pt x="730" y="1209"/>
                  </a:cubicBezTo>
                  <a:cubicBezTo>
                    <a:pt x="667" y="1265"/>
                    <a:pt x="598" y="1289"/>
                    <a:pt x="531" y="1289"/>
                  </a:cubicBezTo>
                  <a:cubicBezTo>
                    <a:pt x="496" y="1289"/>
                    <a:pt x="460" y="1283"/>
                    <a:pt x="427" y="1270"/>
                  </a:cubicBezTo>
                  <a:cubicBezTo>
                    <a:pt x="257" y="1197"/>
                    <a:pt x="147" y="954"/>
                    <a:pt x="135" y="783"/>
                  </a:cubicBezTo>
                  <a:cubicBezTo>
                    <a:pt x="122" y="540"/>
                    <a:pt x="184" y="383"/>
                    <a:pt x="257" y="285"/>
                  </a:cubicBezTo>
                  <a:cubicBezTo>
                    <a:pt x="268" y="285"/>
                    <a:pt x="281" y="273"/>
                    <a:pt x="293" y="261"/>
                  </a:cubicBezTo>
                  <a:cubicBezTo>
                    <a:pt x="369" y="162"/>
                    <a:pt x="465" y="113"/>
                    <a:pt x="581" y="113"/>
                  </a:cubicBezTo>
                  <a:close/>
                  <a:moveTo>
                    <a:pt x="559" y="14"/>
                  </a:moveTo>
                  <a:cubicBezTo>
                    <a:pt x="713" y="14"/>
                    <a:pt x="876" y="95"/>
                    <a:pt x="962" y="224"/>
                  </a:cubicBezTo>
                  <a:cubicBezTo>
                    <a:pt x="1071" y="370"/>
                    <a:pt x="1108" y="564"/>
                    <a:pt x="1071" y="783"/>
                  </a:cubicBezTo>
                  <a:cubicBezTo>
                    <a:pt x="1035" y="1002"/>
                    <a:pt x="925" y="1209"/>
                    <a:pt x="767" y="1318"/>
                  </a:cubicBezTo>
                  <a:cubicBezTo>
                    <a:pt x="693" y="1371"/>
                    <a:pt x="618" y="1396"/>
                    <a:pt x="541" y="1396"/>
                  </a:cubicBezTo>
                  <a:cubicBezTo>
                    <a:pt x="492" y="1396"/>
                    <a:pt x="442" y="1386"/>
                    <a:pt x="390" y="1367"/>
                  </a:cubicBezTo>
                  <a:cubicBezTo>
                    <a:pt x="220" y="1294"/>
                    <a:pt x="86" y="1100"/>
                    <a:pt x="49" y="893"/>
                  </a:cubicBezTo>
                  <a:cubicBezTo>
                    <a:pt x="13" y="662"/>
                    <a:pt x="62" y="346"/>
                    <a:pt x="220" y="164"/>
                  </a:cubicBezTo>
                  <a:cubicBezTo>
                    <a:pt x="243" y="140"/>
                    <a:pt x="279" y="116"/>
                    <a:pt x="303" y="93"/>
                  </a:cubicBezTo>
                  <a:lnTo>
                    <a:pt x="303" y="93"/>
                  </a:lnTo>
                  <a:cubicBezTo>
                    <a:pt x="267" y="128"/>
                    <a:pt x="244" y="176"/>
                    <a:pt x="220" y="237"/>
                  </a:cubicBezTo>
                  <a:cubicBezTo>
                    <a:pt x="220" y="248"/>
                    <a:pt x="220" y="273"/>
                    <a:pt x="232" y="273"/>
                  </a:cubicBezTo>
                  <a:cubicBezTo>
                    <a:pt x="220" y="297"/>
                    <a:pt x="208" y="321"/>
                    <a:pt x="195" y="334"/>
                  </a:cubicBezTo>
                  <a:cubicBezTo>
                    <a:pt x="122" y="491"/>
                    <a:pt x="111" y="662"/>
                    <a:pt x="122" y="783"/>
                  </a:cubicBezTo>
                  <a:cubicBezTo>
                    <a:pt x="135" y="966"/>
                    <a:pt x="244" y="1209"/>
                    <a:pt x="427" y="1282"/>
                  </a:cubicBezTo>
                  <a:cubicBezTo>
                    <a:pt x="460" y="1299"/>
                    <a:pt x="495" y="1307"/>
                    <a:pt x="531" y="1307"/>
                  </a:cubicBezTo>
                  <a:cubicBezTo>
                    <a:pt x="599" y="1307"/>
                    <a:pt x="671" y="1277"/>
                    <a:pt x="743" y="1221"/>
                  </a:cubicBezTo>
                  <a:cubicBezTo>
                    <a:pt x="949" y="1064"/>
                    <a:pt x="1047" y="699"/>
                    <a:pt x="974" y="443"/>
                  </a:cubicBezTo>
                  <a:cubicBezTo>
                    <a:pt x="925" y="261"/>
                    <a:pt x="779" y="127"/>
                    <a:pt x="621" y="102"/>
                  </a:cubicBezTo>
                  <a:cubicBezTo>
                    <a:pt x="604" y="99"/>
                    <a:pt x="586" y="97"/>
                    <a:pt x="569" y="97"/>
                  </a:cubicBezTo>
                  <a:cubicBezTo>
                    <a:pt x="526" y="97"/>
                    <a:pt x="486" y="106"/>
                    <a:pt x="451" y="115"/>
                  </a:cubicBezTo>
                  <a:cubicBezTo>
                    <a:pt x="487" y="102"/>
                    <a:pt x="524" y="91"/>
                    <a:pt x="548" y="91"/>
                  </a:cubicBezTo>
                  <a:cubicBezTo>
                    <a:pt x="560" y="78"/>
                    <a:pt x="560" y="66"/>
                    <a:pt x="560" y="54"/>
                  </a:cubicBezTo>
                  <a:cubicBezTo>
                    <a:pt x="560" y="42"/>
                    <a:pt x="548" y="29"/>
                    <a:pt x="536" y="29"/>
                  </a:cubicBezTo>
                  <a:lnTo>
                    <a:pt x="463" y="29"/>
                  </a:lnTo>
                  <a:cubicBezTo>
                    <a:pt x="476" y="18"/>
                    <a:pt x="487" y="18"/>
                    <a:pt x="500" y="18"/>
                  </a:cubicBezTo>
                  <a:cubicBezTo>
                    <a:pt x="519" y="15"/>
                    <a:pt x="539" y="14"/>
                    <a:pt x="559" y="14"/>
                  </a:cubicBezTo>
                  <a:close/>
                  <a:moveTo>
                    <a:pt x="559" y="1"/>
                  </a:moveTo>
                  <a:cubicBezTo>
                    <a:pt x="539" y="1"/>
                    <a:pt x="519" y="2"/>
                    <a:pt x="500" y="5"/>
                  </a:cubicBezTo>
                  <a:cubicBezTo>
                    <a:pt x="451" y="5"/>
                    <a:pt x="414" y="18"/>
                    <a:pt x="378" y="42"/>
                  </a:cubicBezTo>
                  <a:cubicBezTo>
                    <a:pt x="305" y="66"/>
                    <a:pt x="257" y="102"/>
                    <a:pt x="208" y="151"/>
                  </a:cubicBezTo>
                  <a:cubicBezTo>
                    <a:pt x="49" y="334"/>
                    <a:pt x="1" y="662"/>
                    <a:pt x="38" y="893"/>
                  </a:cubicBezTo>
                  <a:cubicBezTo>
                    <a:pt x="62" y="1100"/>
                    <a:pt x="208" y="1307"/>
                    <a:pt x="390" y="1380"/>
                  </a:cubicBezTo>
                  <a:cubicBezTo>
                    <a:pt x="427" y="1391"/>
                    <a:pt x="487" y="1416"/>
                    <a:pt x="536" y="1416"/>
                  </a:cubicBezTo>
                  <a:cubicBezTo>
                    <a:pt x="609" y="1416"/>
                    <a:pt x="694" y="1391"/>
                    <a:pt x="779" y="1331"/>
                  </a:cubicBezTo>
                  <a:cubicBezTo>
                    <a:pt x="938" y="1221"/>
                    <a:pt x="1047" y="1015"/>
                    <a:pt x="1095" y="783"/>
                  </a:cubicBezTo>
                  <a:cubicBezTo>
                    <a:pt x="1132" y="564"/>
                    <a:pt x="1084" y="358"/>
                    <a:pt x="974" y="212"/>
                  </a:cubicBezTo>
                  <a:cubicBezTo>
                    <a:pt x="877" y="83"/>
                    <a:pt x="713"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2652;p36">
              <a:extLst>
                <a:ext uri="{FF2B5EF4-FFF2-40B4-BE49-F238E27FC236}">
                  <a16:creationId xmlns:a16="http://schemas.microsoft.com/office/drawing/2014/main" id="{252D402E-886D-686B-0344-B57811A4C598}"/>
                </a:ext>
              </a:extLst>
            </p:cNvPr>
            <p:cNvSpPr/>
            <p:nvPr/>
          </p:nvSpPr>
          <p:spPr>
            <a:xfrm>
              <a:off x="7607676" y="3164487"/>
              <a:ext cx="7580" cy="4233"/>
            </a:xfrm>
            <a:custGeom>
              <a:avLst/>
              <a:gdLst/>
              <a:ahLst/>
              <a:cxnLst/>
              <a:rect l="l" t="t" r="r" b="b"/>
              <a:pathLst>
                <a:path w="154" h="86" extrusionOk="0">
                  <a:moveTo>
                    <a:pt x="105" y="0"/>
                  </a:moveTo>
                  <a:cubicBezTo>
                    <a:pt x="98" y="0"/>
                    <a:pt x="92" y="3"/>
                    <a:pt x="86" y="8"/>
                  </a:cubicBezTo>
                  <a:cubicBezTo>
                    <a:pt x="74" y="21"/>
                    <a:pt x="49" y="32"/>
                    <a:pt x="25" y="45"/>
                  </a:cubicBezTo>
                  <a:cubicBezTo>
                    <a:pt x="13" y="45"/>
                    <a:pt x="1" y="57"/>
                    <a:pt x="1" y="69"/>
                  </a:cubicBezTo>
                  <a:cubicBezTo>
                    <a:pt x="13" y="81"/>
                    <a:pt x="13" y="81"/>
                    <a:pt x="25" y="81"/>
                  </a:cubicBezTo>
                  <a:cubicBezTo>
                    <a:pt x="38" y="84"/>
                    <a:pt x="50" y="86"/>
                    <a:pt x="60" y="86"/>
                  </a:cubicBezTo>
                  <a:cubicBezTo>
                    <a:pt x="88" y="86"/>
                    <a:pt x="108" y="74"/>
                    <a:pt x="135" y="57"/>
                  </a:cubicBezTo>
                  <a:cubicBezTo>
                    <a:pt x="154" y="29"/>
                    <a:pt x="129" y="0"/>
                    <a:pt x="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2653;p36">
              <a:extLst>
                <a:ext uri="{FF2B5EF4-FFF2-40B4-BE49-F238E27FC236}">
                  <a16:creationId xmlns:a16="http://schemas.microsoft.com/office/drawing/2014/main" id="{009BC21F-5FBC-2436-25AF-6AA1FC6FD7A9}"/>
                </a:ext>
              </a:extLst>
            </p:cNvPr>
            <p:cNvSpPr/>
            <p:nvPr/>
          </p:nvSpPr>
          <p:spPr>
            <a:xfrm>
              <a:off x="7607676" y="3163847"/>
              <a:ext cx="7875" cy="5267"/>
            </a:xfrm>
            <a:custGeom>
              <a:avLst/>
              <a:gdLst/>
              <a:ahLst/>
              <a:cxnLst/>
              <a:rect l="l" t="t" r="r" b="b"/>
              <a:pathLst>
                <a:path w="160" h="107" extrusionOk="0">
                  <a:moveTo>
                    <a:pt x="109" y="16"/>
                  </a:moveTo>
                  <a:cubicBezTo>
                    <a:pt x="117" y="16"/>
                    <a:pt x="122" y="25"/>
                    <a:pt x="122" y="34"/>
                  </a:cubicBezTo>
                  <a:cubicBezTo>
                    <a:pt x="135" y="34"/>
                    <a:pt x="135" y="45"/>
                    <a:pt x="122" y="58"/>
                  </a:cubicBezTo>
                  <a:cubicBezTo>
                    <a:pt x="98" y="82"/>
                    <a:pt x="62" y="94"/>
                    <a:pt x="38" y="94"/>
                  </a:cubicBezTo>
                  <a:cubicBezTo>
                    <a:pt x="25" y="94"/>
                    <a:pt x="13" y="82"/>
                    <a:pt x="13" y="82"/>
                  </a:cubicBezTo>
                  <a:cubicBezTo>
                    <a:pt x="13" y="70"/>
                    <a:pt x="13" y="58"/>
                    <a:pt x="25" y="58"/>
                  </a:cubicBezTo>
                  <a:cubicBezTo>
                    <a:pt x="49" y="58"/>
                    <a:pt x="74" y="45"/>
                    <a:pt x="98" y="21"/>
                  </a:cubicBezTo>
                  <a:cubicBezTo>
                    <a:pt x="102" y="18"/>
                    <a:pt x="105" y="16"/>
                    <a:pt x="109" y="16"/>
                  </a:cubicBezTo>
                  <a:close/>
                  <a:moveTo>
                    <a:pt x="103" y="1"/>
                  </a:moveTo>
                  <a:cubicBezTo>
                    <a:pt x="94" y="1"/>
                    <a:pt x="84" y="4"/>
                    <a:pt x="74" y="9"/>
                  </a:cubicBezTo>
                  <a:cubicBezTo>
                    <a:pt x="62" y="34"/>
                    <a:pt x="38" y="45"/>
                    <a:pt x="25" y="45"/>
                  </a:cubicBezTo>
                  <a:cubicBezTo>
                    <a:pt x="1" y="45"/>
                    <a:pt x="1" y="70"/>
                    <a:pt x="1" y="82"/>
                  </a:cubicBezTo>
                  <a:cubicBezTo>
                    <a:pt x="1" y="94"/>
                    <a:pt x="13" y="107"/>
                    <a:pt x="25" y="107"/>
                  </a:cubicBezTo>
                  <a:lnTo>
                    <a:pt x="49" y="107"/>
                  </a:lnTo>
                  <a:cubicBezTo>
                    <a:pt x="86" y="107"/>
                    <a:pt x="111" y="94"/>
                    <a:pt x="135" y="70"/>
                  </a:cubicBezTo>
                  <a:cubicBezTo>
                    <a:pt x="159" y="58"/>
                    <a:pt x="147" y="34"/>
                    <a:pt x="135" y="21"/>
                  </a:cubicBezTo>
                  <a:cubicBezTo>
                    <a:pt x="128" y="7"/>
                    <a:pt x="116" y="1"/>
                    <a:pt x="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2654;p36">
              <a:extLst>
                <a:ext uri="{FF2B5EF4-FFF2-40B4-BE49-F238E27FC236}">
                  <a16:creationId xmlns:a16="http://schemas.microsoft.com/office/drawing/2014/main" id="{79CA8781-8CA4-3A7C-DBEB-DF510BB0B53C}"/>
                </a:ext>
              </a:extLst>
            </p:cNvPr>
            <p:cNvSpPr/>
            <p:nvPr/>
          </p:nvSpPr>
          <p:spPr>
            <a:xfrm>
              <a:off x="7623870" y="3190378"/>
              <a:ext cx="15603" cy="17030"/>
            </a:xfrm>
            <a:custGeom>
              <a:avLst/>
              <a:gdLst/>
              <a:ahLst/>
              <a:cxnLst/>
              <a:rect l="l" t="t" r="r" b="b"/>
              <a:pathLst>
                <a:path w="317" h="346" extrusionOk="0">
                  <a:moveTo>
                    <a:pt x="132" y="0"/>
                  </a:moveTo>
                  <a:cubicBezTo>
                    <a:pt x="129" y="0"/>
                    <a:pt x="126" y="2"/>
                    <a:pt x="122" y="5"/>
                  </a:cubicBezTo>
                  <a:cubicBezTo>
                    <a:pt x="61" y="54"/>
                    <a:pt x="1" y="151"/>
                    <a:pt x="37" y="224"/>
                  </a:cubicBezTo>
                  <a:cubicBezTo>
                    <a:pt x="74" y="297"/>
                    <a:pt x="183" y="333"/>
                    <a:pt x="268" y="346"/>
                  </a:cubicBezTo>
                  <a:cubicBezTo>
                    <a:pt x="292" y="346"/>
                    <a:pt x="317" y="309"/>
                    <a:pt x="280" y="285"/>
                  </a:cubicBezTo>
                  <a:cubicBezTo>
                    <a:pt x="231" y="260"/>
                    <a:pt x="171" y="236"/>
                    <a:pt x="134" y="200"/>
                  </a:cubicBezTo>
                  <a:cubicBezTo>
                    <a:pt x="85" y="151"/>
                    <a:pt x="147" y="66"/>
                    <a:pt x="147" y="17"/>
                  </a:cubicBezTo>
                  <a:cubicBezTo>
                    <a:pt x="147" y="9"/>
                    <a:pt x="140"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655;p36">
              <a:extLst>
                <a:ext uri="{FF2B5EF4-FFF2-40B4-BE49-F238E27FC236}">
                  <a16:creationId xmlns:a16="http://schemas.microsoft.com/office/drawing/2014/main" id="{B9204006-A431-4FD1-578E-2A1C703E96D8}"/>
                </a:ext>
              </a:extLst>
            </p:cNvPr>
            <p:cNvSpPr/>
            <p:nvPr/>
          </p:nvSpPr>
          <p:spPr>
            <a:xfrm>
              <a:off x="7623230" y="3189984"/>
              <a:ext cx="16243" cy="18015"/>
            </a:xfrm>
            <a:custGeom>
              <a:avLst/>
              <a:gdLst/>
              <a:ahLst/>
              <a:cxnLst/>
              <a:rect l="l" t="t" r="r" b="b"/>
              <a:pathLst>
                <a:path w="330" h="366" extrusionOk="0">
                  <a:moveTo>
                    <a:pt x="147" y="13"/>
                  </a:moveTo>
                  <a:cubicBezTo>
                    <a:pt x="147" y="25"/>
                    <a:pt x="160" y="25"/>
                    <a:pt x="160" y="25"/>
                  </a:cubicBezTo>
                  <a:cubicBezTo>
                    <a:pt x="147" y="38"/>
                    <a:pt x="147" y="62"/>
                    <a:pt x="135" y="86"/>
                  </a:cubicBezTo>
                  <a:cubicBezTo>
                    <a:pt x="123" y="135"/>
                    <a:pt x="98" y="184"/>
                    <a:pt x="135" y="220"/>
                  </a:cubicBezTo>
                  <a:cubicBezTo>
                    <a:pt x="160" y="232"/>
                    <a:pt x="196" y="257"/>
                    <a:pt x="233" y="268"/>
                  </a:cubicBezTo>
                  <a:cubicBezTo>
                    <a:pt x="257" y="281"/>
                    <a:pt x="281" y="293"/>
                    <a:pt x="293" y="305"/>
                  </a:cubicBezTo>
                  <a:cubicBezTo>
                    <a:pt x="305" y="317"/>
                    <a:pt x="305" y="317"/>
                    <a:pt x="305" y="330"/>
                  </a:cubicBezTo>
                  <a:cubicBezTo>
                    <a:pt x="305" y="341"/>
                    <a:pt x="293" y="341"/>
                    <a:pt x="281" y="341"/>
                  </a:cubicBezTo>
                  <a:cubicBezTo>
                    <a:pt x="196" y="330"/>
                    <a:pt x="98" y="293"/>
                    <a:pt x="62" y="232"/>
                  </a:cubicBezTo>
                  <a:cubicBezTo>
                    <a:pt x="25" y="159"/>
                    <a:pt x="87" y="62"/>
                    <a:pt x="135" y="25"/>
                  </a:cubicBezTo>
                  <a:cubicBezTo>
                    <a:pt x="135" y="13"/>
                    <a:pt x="147" y="13"/>
                    <a:pt x="147" y="13"/>
                  </a:cubicBezTo>
                  <a:close/>
                  <a:moveTo>
                    <a:pt x="123" y="1"/>
                  </a:moveTo>
                  <a:cubicBezTo>
                    <a:pt x="62" y="49"/>
                    <a:pt x="1" y="159"/>
                    <a:pt x="38" y="232"/>
                  </a:cubicBezTo>
                  <a:cubicBezTo>
                    <a:pt x="74" y="305"/>
                    <a:pt x="196" y="354"/>
                    <a:pt x="269" y="366"/>
                  </a:cubicBezTo>
                  <a:lnTo>
                    <a:pt x="281" y="366"/>
                  </a:lnTo>
                  <a:cubicBezTo>
                    <a:pt x="305" y="366"/>
                    <a:pt x="317" y="354"/>
                    <a:pt x="317" y="330"/>
                  </a:cubicBezTo>
                  <a:cubicBezTo>
                    <a:pt x="330" y="317"/>
                    <a:pt x="317" y="305"/>
                    <a:pt x="305" y="293"/>
                  </a:cubicBezTo>
                  <a:cubicBezTo>
                    <a:pt x="281" y="281"/>
                    <a:pt x="257" y="268"/>
                    <a:pt x="244" y="257"/>
                  </a:cubicBezTo>
                  <a:cubicBezTo>
                    <a:pt x="208" y="244"/>
                    <a:pt x="171" y="220"/>
                    <a:pt x="147" y="195"/>
                  </a:cubicBezTo>
                  <a:cubicBezTo>
                    <a:pt x="123" y="171"/>
                    <a:pt x="135" y="135"/>
                    <a:pt x="160" y="98"/>
                  </a:cubicBezTo>
                  <a:cubicBezTo>
                    <a:pt x="160" y="74"/>
                    <a:pt x="171" y="49"/>
                    <a:pt x="171" y="25"/>
                  </a:cubicBezTo>
                  <a:cubicBezTo>
                    <a:pt x="171" y="13"/>
                    <a:pt x="171" y="13"/>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2656;p36">
              <a:extLst>
                <a:ext uri="{FF2B5EF4-FFF2-40B4-BE49-F238E27FC236}">
                  <a16:creationId xmlns:a16="http://schemas.microsoft.com/office/drawing/2014/main" id="{64211624-F16F-FBF1-753C-9BEA064E1DDB}"/>
                </a:ext>
              </a:extLst>
            </p:cNvPr>
            <p:cNvSpPr/>
            <p:nvPr/>
          </p:nvSpPr>
          <p:spPr>
            <a:xfrm>
              <a:off x="7637603" y="3191215"/>
              <a:ext cx="10287" cy="15012"/>
            </a:xfrm>
            <a:custGeom>
              <a:avLst/>
              <a:gdLst/>
              <a:ahLst/>
              <a:cxnLst/>
              <a:rect l="l" t="t" r="r" b="b"/>
              <a:pathLst>
                <a:path w="209" h="305" extrusionOk="0">
                  <a:moveTo>
                    <a:pt x="135" y="0"/>
                  </a:moveTo>
                  <a:cubicBezTo>
                    <a:pt x="122" y="0"/>
                    <a:pt x="111" y="13"/>
                    <a:pt x="111" y="24"/>
                  </a:cubicBezTo>
                  <a:cubicBezTo>
                    <a:pt x="111" y="61"/>
                    <a:pt x="122" y="97"/>
                    <a:pt x="111" y="146"/>
                  </a:cubicBezTo>
                  <a:cubicBezTo>
                    <a:pt x="98" y="183"/>
                    <a:pt x="62" y="219"/>
                    <a:pt x="25" y="243"/>
                  </a:cubicBezTo>
                  <a:cubicBezTo>
                    <a:pt x="1" y="256"/>
                    <a:pt x="13" y="305"/>
                    <a:pt x="38" y="305"/>
                  </a:cubicBezTo>
                  <a:cubicBezTo>
                    <a:pt x="122" y="292"/>
                    <a:pt x="184" y="256"/>
                    <a:pt x="195" y="183"/>
                  </a:cubicBezTo>
                  <a:cubicBezTo>
                    <a:pt x="208" y="122"/>
                    <a:pt x="195" y="24"/>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2657;p36">
              <a:extLst>
                <a:ext uri="{FF2B5EF4-FFF2-40B4-BE49-F238E27FC236}">
                  <a16:creationId xmlns:a16="http://schemas.microsoft.com/office/drawing/2014/main" id="{2B4E3F3C-5D2B-EF79-25C5-78ABDAEDBA02}"/>
                </a:ext>
              </a:extLst>
            </p:cNvPr>
            <p:cNvSpPr/>
            <p:nvPr/>
          </p:nvSpPr>
          <p:spPr>
            <a:xfrm>
              <a:off x="7637603" y="3190624"/>
              <a:ext cx="10828" cy="16193"/>
            </a:xfrm>
            <a:custGeom>
              <a:avLst/>
              <a:gdLst/>
              <a:ahLst/>
              <a:cxnLst/>
              <a:rect l="l" t="t" r="r" b="b"/>
              <a:pathLst>
                <a:path w="220" h="329" extrusionOk="0">
                  <a:moveTo>
                    <a:pt x="122" y="25"/>
                  </a:moveTo>
                  <a:cubicBezTo>
                    <a:pt x="184" y="36"/>
                    <a:pt x="208" y="134"/>
                    <a:pt x="184" y="182"/>
                  </a:cubicBezTo>
                  <a:cubicBezTo>
                    <a:pt x="171" y="255"/>
                    <a:pt x="111" y="304"/>
                    <a:pt x="38" y="304"/>
                  </a:cubicBezTo>
                  <a:cubicBezTo>
                    <a:pt x="25" y="304"/>
                    <a:pt x="25" y="292"/>
                    <a:pt x="25" y="292"/>
                  </a:cubicBezTo>
                  <a:cubicBezTo>
                    <a:pt x="13" y="280"/>
                    <a:pt x="13" y="268"/>
                    <a:pt x="25" y="255"/>
                  </a:cubicBezTo>
                  <a:cubicBezTo>
                    <a:pt x="74" y="231"/>
                    <a:pt x="98" y="195"/>
                    <a:pt x="122" y="158"/>
                  </a:cubicBezTo>
                  <a:cubicBezTo>
                    <a:pt x="135" y="134"/>
                    <a:pt x="122" y="109"/>
                    <a:pt x="122" y="73"/>
                  </a:cubicBezTo>
                  <a:cubicBezTo>
                    <a:pt x="122" y="61"/>
                    <a:pt x="111" y="49"/>
                    <a:pt x="111" y="36"/>
                  </a:cubicBezTo>
                  <a:cubicBezTo>
                    <a:pt x="111" y="25"/>
                    <a:pt x="111" y="25"/>
                    <a:pt x="122" y="25"/>
                  </a:cubicBezTo>
                  <a:close/>
                  <a:moveTo>
                    <a:pt x="135" y="0"/>
                  </a:moveTo>
                  <a:cubicBezTo>
                    <a:pt x="122" y="0"/>
                    <a:pt x="111" y="0"/>
                    <a:pt x="111" y="12"/>
                  </a:cubicBezTo>
                  <a:cubicBezTo>
                    <a:pt x="98" y="12"/>
                    <a:pt x="98" y="25"/>
                    <a:pt x="98" y="36"/>
                  </a:cubicBezTo>
                  <a:lnTo>
                    <a:pt x="98" y="85"/>
                  </a:lnTo>
                  <a:cubicBezTo>
                    <a:pt x="111" y="109"/>
                    <a:pt x="111" y="134"/>
                    <a:pt x="98" y="158"/>
                  </a:cubicBezTo>
                  <a:cubicBezTo>
                    <a:pt x="86" y="195"/>
                    <a:pt x="62" y="219"/>
                    <a:pt x="25" y="244"/>
                  </a:cubicBezTo>
                  <a:cubicBezTo>
                    <a:pt x="1" y="255"/>
                    <a:pt x="1" y="280"/>
                    <a:pt x="1" y="292"/>
                  </a:cubicBezTo>
                  <a:cubicBezTo>
                    <a:pt x="13" y="317"/>
                    <a:pt x="25" y="328"/>
                    <a:pt x="38" y="328"/>
                  </a:cubicBezTo>
                  <a:lnTo>
                    <a:pt x="49" y="328"/>
                  </a:lnTo>
                  <a:cubicBezTo>
                    <a:pt x="122" y="317"/>
                    <a:pt x="184" y="268"/>
                    <a:pt x="208" y="195"/>
                  </a:cubicBezTo>
                  <a:cubicBezTo>
                    <a:pt x="220" y="134"/>
                    <a:pt x="208" y="25"/>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2658;p36">
              <a:extLst>
                <a:ext uri="{FF2B5EF4-FFF2-40B4-BE49-F238E27FC236}">
                  <a16:creationId xmlns:a16="http://schemas.microsoft.com/office/drawing/2014/main" id="{A951A90D-6B69-C32C-0A78-E8EDDA2B32E9}"/>
                </a:ext>
              </a:extLst>
            </p:cNvPr>
            <p:cNvSpPr/>
            <p:nvPr/>
          </p:nvSpPr>
          <p:spPr>
            <a:xfrm>
              <a:off x="7620867" y="3204898"/>
              <a:ext cx="18015" cy="62066"/>
            </a:xfrm>
            <a:custGeom>
              <a:avLst/>
              <a:gdLst/>
              <a:ahLst/>
              <a:cxnLst/>
              <a:rect l="l" t="t" r="r" b="b"/>
              <a:pathLst>
                <a:path w="366" h="1261" extrusionOk="0">
                  <a:moveTo>
                    <a:pt x="197" y="0"/>
                  </a:moveTo>
                  <a:cubicBezTo>
                    <a:pt x="190" y="0"/>
                    <a:pt x="183" y="4"/>
                    <a:pt x="183" y="14"/>
                  </a:cubicBezTo>
                  <a:cubicBezTo>
                    <a:pt x="146" y="136"/>
                    <a:pt x="135" y="270"/>
                    <a:pt x="98" y="403"/>
                  </a:cubicBezTo>
                  <a:cubicBezTo>
                    <a:pt x="73" y="513"/>
                    <a:pt x="25" y="622"/>
                    <a:pt x="13" y="732"/>
                  </a:cubicBezTo>
                  <a:cubicBezTo>
                    <a:pt x="0" y="792"/>
                    <a:pt x="25" y="829"/>
                    <a:pt x="49" y="878"/>
                  </a:cubicBezTo>
                  <a:cubicBezTo>
                    <a:pt x="122" y="1000"/>
                    <a:pt x="219" y="1133"/>
                    <a:pt x="305" y="1243"/>
                  </a:cubicBezTo>
                  <a:cubicBezTo>
                    <a:pt x="309" y="1255"/>
                    <a:pt x="317" y="1260"/>
                    <a:pt x="327" y="1260"/>
                  </a:cubicBezTo>
                  <a:cubicBezTo>
                    <a:pt x="344" y="1260"/>
                    <a:pt x="365" y="1242"/>
                    <a:pt x="365" y="1218"/>
                  </a:cubicBezTo>
                  <a:cubicBezTo>
                    <a:pt x="341" y="1121"/>
                    <a:pt x="292" y="1048"/>
                    <a:pt x="244" y="975"/>
                  </a:cubicBezTo>
                  <a:cubicBezTo>
                    <a:pt x="159" y="854"/>
                    <a:pt x="110" y="781"/>
                    <a:pt x="135" y="635"/>
                  </a:cubicBezTo>
                  <a:cubicBezTo>
                    <a:pt x="159" y="427"/>
                    <a:pt x="232" y="233"/>
                    <a:pt x="219" y="14"/>
                  </a:cubicBezTo>
                  <a:cubicBezTo>
                    <a:pt x="219" y="7"/>
                    <a:pt x="207"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659;p36">
              <a:extLst>
                <a:ext uri="{FF2B5EF4-FFF2-40B4-BE49-F238E27FC236}">
                  <a16:creationId xmlns:a16="http://schemas.microsoft.com/office/drawing/2014/main" id="{09CB0D5E-945C-17CC-D5BD-93F3CB37450A}"/>
                </a:ext>
              </a:extLst>
            </p:cNvPr>
            <p:cNvSpPr/>
            <p:nvPr/>
          </p:nvSpPr>
          <p:spPr>
            <a:xfrm>
              <a:off x="7620867" y="3204357"/>
              <a:ext cx="18605" cy="62952"/>
            </a:xfrm>
            <a:custGeom>
              <a:avLst/>
              <a:gdLst/>
              <a:ahLst/>
              <a:cxnLst/>
              <a:rect l="l" t="t" r="r" b="b"/>
              <a:pathLst>
                <a:path w="378" h="1279" extrusionOk="0">
                  <a:moveTo>
                    <a:pt x="208" y="25"/>
                  </a:moveTo>
                  <a:cubicBezTo>
                    <a:pt x="219" y="171"/>
                    <a:pt x="195" y="305"/>
                    <a:pt x="159" y="438"/>
                  </a:cubicBezTo>
                  <a:cubicBezTo>
                    <a:pt x="146" y="500"/>
                    <a:pt x="135" y="573"/>
                    <a:pt x="122" y="646"/>
                  </a:cubicBezTo>
                  <a:cubicBezTo>
                    <a:pt x="98" y="792"/>
                    <a:pt x="146" y="865"/>
                    <a:pt x="219" y="974"/>
                  </a:cubicBezTo>
                  <a:lnTo>
                    <a:pt x="232" y="986"/>
                  </a:lnTo>
                  <a:cubicBezTo>
                    <a:pt x="281" y="1059"/>
                    <a:pt x="329" y="1144"/>
                    <a:pt x="353" y="1229"/>
                  </a:cubicBezTo>
                  <a:cubicBezTo>
                    <a:pt x="353" y="1254"/>
                    <a:pt x="341" y="1254"/>
                    <a:pt x="341" y="1254"/>
                  </a:cubicBezTo>
                  <a:cubicBezTo>
                    <a:pt x="335" y="1260"/>
                    <a:pt x="329" y="1263"/>
                    <a:pt x="323" y="1263"/>
                  </a:cubicBezTo>
                  <a:cubicBezTo>
                    <a:pt x="317" y="1263"/>
                    <a:pt x="311" y="1260"/>
                    <a:pt x="305" y="1254"/>
                  </a:cubicBezTo>
                  <a:cubicBezTo>
                    <a:pt x="232" y="1144"/>
                    <a:pt x="135" y="1011"/>
                    <a:pt x="62" y="889"/>
                  </a:cubicBezTo>
                  <a:cubicBezTo>
                    <a:pt x="25" y="828"/>
                    <a:pt x="13" y="803"/>
                    <a:pt x="25" y="743"/>
                  </a:cubicBezTo>
                  <a:cubicBezTo>
                    <a:pt x="25" y="682"/>
                    <a:pt x="49" y="609"/>
                    <a:pt x="73" y="536"/>
                  </a:cubicBezTo>
                  <a:cubicBezTo>
                    <a:pt x="86" y="500"/>
                    <a:pt x="98" y="463"/>
                    <a:pt x="110" y="414"/>
                  </a:cubicBezTo>
                  <a:cubicBezTo>
                    <a:pt x="122" y="365"/>
                    <a:pt x="135" y="305"/>
                    <a:pt x="146" y="244"/>
                  </a:cubicBezTo>
                  <a:lnTo>
                    <a:pt x="183" y="25"/>
                  </a:lnTo>
                  <a:close/>
                  <a:moveTo>
                    <a:pt x="195" y="1"/>
                  </a:moveTo>
                  <a:cubicBezTo>
                    <a:pt x="183" y="1"/>
                    <a:pt x="171" y="13"/>
                    <a:pt x="171" y="25"/>
                  </a:cubicBezTo>
                  <a:cubicBezTo>
                    <a:pt x="146" y="98"/>
                    <a:pt x="135" y="171"/>
                    <a:pt x="122" y="244"/>
                  </a:cubicBezTo>
                  <a:cubicBezTo>
                    <a:pt x="110" y="293"/>
                    <a:pt x="98" y="354"/>
                    <a:pt x="86" y="414"/>
                  </a:cubicBezTo>
                  <a:cubicBezTo>
                    <a:pt x="86" y="451"/>
                    <a:pt x="62" y="487"/>
                    <a:pt x="49" y="536"/>
                  </a:cubicBezTo>
                  <a:cubicBezTo>
                    <a:pt x="25" y="597"/>
                    <a:pt x="13" y="670"/>
                    <a:pt x="0" y="743"/>
                  </a:cubicBezTo>
                  <a:cubicBezTo>
                    <a:pt x="0" y="803"/>
                    <a:pt x="13" y="840"/>
                    <a:pt x="49" y="889"/>
                  </a:cubicBezTo>
                  <a:cubicBezTo>
                    <a:pt x="122" y="1022"/>
                    <a:pt x="219" y="1156"/>
                    <a:pt x="292" y="1265"/>
                  </a:cubicBezTo>
                  <a:cubicBezTo>
                    <a:pt x="305" y="1278"/>
                    <a:pt x="317" y="1278"/>
                    <a:pt x="329" y="1278"/>
                  </a:cubicBezTo>
                  <a:lnTo>
                    <a:pt x="353" y="1278"/>
                  </a:lnTo>
                  <a:cubicBezTo>
                    <a:pt x="365" y="1265"/>
                    <a:pt x="378" y="1254"/>
                    <a:pt x="365" y="1229"/>
                  </a:cubicBezTo>
                  <a:cubicBezTo>
                    <a:pt x="353" y="1132"/>
                    <a:pt x="292" y="1059"/>
                    <a:pt x="244" y="974"/>
                  </a:cubicBezTo>
                  <a:cubicBezTo>
                    <a:pt x="171" y="865"/>
                    <a:pt x="122" y="792"/>
                    <a:pt x="135" y="646"/>
                  </a:cubicBezTo>
                  <a:cubicBezTo>
                    <a:pt x="146" y="573"/>
                    <a:pt x="159" y="511"/>
                    <a:pt x="183" y="438"/>
                  </a:cubicBezTo>
                  <a:cubicBezTo>
                    <a:pt x="208" y="305"/>
                    <a:pt x="232" y="171"/>
                    <a:pt x="232" y="25"/>
                  </a:cubicBezTo>
                  <a:cubicBezTo>
                    <a:pt x="219" y="13"/>
                    <a:pt x="208"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660;p36">
              <a:extLst>
                <a:ext uri="{FF2B5EF4-FFF2-40B4-BE49-F238E27FC236}">
                  <a16:creationId xmlns:a16="http://schemas.microsoft.com/office/drawing/2014/main" id="{6E6A6F72-C45E-8FF7-26F0-3743BA06364A}"/>
                </a:ext>
              </a:extLst>
            </p:cNvPr>
            <p:cNvSpPr/>
            <p:nvPr/>
          </p:nvSpPr>
          <p:spPr>
            <a:xfrm>
              <a:off x="7635388" y="3204111"/>
              <a:ext cx="17867" cy="62706"/>
            </a:xfrm>
            <a:custGeom>
              <a:avLst/>
              <a:gdLst/>
              <a:ahLst/>
              <a:cxnLst/>
              <a:rect l="l" t="t" r="r" b="b"/>
              <a:pathLst>
                <a:path w="363" h="1274" extrusionOk="0">
                  <a:moveTo>
                    <a:pt x="157" y="0"/>
                  </a:moveTo>
                  <a:cubicBezTo>
                    <a:pt x="149" y="0"/>
                    <a:pt x="143" y="6"/>
                    <a:pt x="143" y="18"/>
                  </a:cubicBezTo>
                  <a:cubicBezTo>
                    <a:pt x="143" y="200"/>
                    <a:pt x="180" y="395"/>
                    <a:pt x="216" y="578"/>
                  </a:cubicBezTo>
                  <a:cubicBezTo>
                    <a:pt x="240" y="699"/>
                    <a:pt x="265" y="821"/>
                    <a:pt x="204" y="943"/>
                  </a:cubicBezTo>
                  <a:cubicBezTo>
                    <a:pt x="156" y="1040"/>
                    <a:pt x="58" y="1113"/>
                    <a:pt x="10" y="1222"/>
                  </a:cubicBezTo>
                  <a:cubicBezTo>
                    <a:pt x="1" y="1248"/>
                    <a:pt x="23" y="1274"/>
                    <a:pt x="45" y="1274"/>
                  </a:cubicBezTo>
                  <a:cubicBezTo>
                    <a:pt x="54" y="1274"/>
                    <a:pt x="63" y="1269"/>
                    <a:pt x="70" y="1259"/>
                  </a:cubicBezTo>
                  <a:cubicBezTo>
                    <a:pt x="192" y="1149"/>
                    <a:pt x="362" y="967"/>
                    <a:pt x="350" y="784"/>
                  </a:cubicBezTo>
                  <a:cubicBezTo>
                    <a:pt x="326" y="541"/>
                    <a:pt x="265" y="237"/>
                    <a:pt x="180" y="18"/>
                  </a:cubicBezTo>
                  <a:cubicBezTo>
                    <a:pt x="174" y="6"/>
                    <a:pt x="165" y="0"/>
                    <a:pt x="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661;p36">
              <a:extLst>
                <a:ext uri="{FF2B5EF4-FFF2-40B4-BE49-F238E27FC236}">
                  <a16:creationId xmlns:a16="http://schemas.microsoft.com/office/drawing/2014/main" id="{F8180F52-8A81-DDEF-0B8C-0F218A528428}"/>
                </a:ext>
              </a:extLst>
            </p:cNvPr>
            <p:cNvSpPr/>
            <p:nvPr/>
          </p:nvSpPr>
          <p:spPr>
            <a:xfrm>
              <a:off x="7635240" y="3203766"/>
              <a:ext cx="18605" cy="63543"/>
            </a:xfrm>
            <a:custGeom>
              <a:avLst/>
              <a:gdLst/>
              <a:ahLst/>
              <a:cxnLst/>
              <a:rect l="l" t="t" r="r" b="b"/>
              <a:pathLst>
                <a:path w="378" h="1291" extrusionOk="0">
                  <a:moveTo>
                    <a:pt x="159" y="13"/>
                  </a:moveTo>
                  <a:cubicBezTo>
                    <a:pt x="170" y="13"/>
                    <a:pt x="170" y="13"/>
                    <a:pt x="170" y="25"/>
                  </a:cubicBezTo>
                  <a:cubicBezTo>
                    <a:pt x="256" y="232"/>
                    <a:pt x="316" y="536"/>
                    <a:pt x="341" y="791"/>
                  </a:cubicBezTo>
                  <a:cubicBezTo>
                    <a:pt x="365" y="986"/>
                    <a:pt x="159" y="1193"/>
                    <a:pt x="73" y="1266"/>
                  </a:cubicBezTo>
                  <a:cubicBezTo>
                    <a:pt x="67" y="1272"/>
                    <a:pt x="61" y="1275"/>
                    <a:pt x="55" y="1275"/>
                  </a:cubicBezTo>
                  <a:cubicBezTo>
                    <a:pt x="49" y="1275"/>
                    <a:pt x="43" y="1272"/>
                    <a:pt x="37" y="1266"/>
                  </a:cubicBezTo>
                  <a:cubicBezTo>
                    <a:pt x="25" y="1266"/>
                    <a:pt x="13" y="1241"/>
                    <a:pt x="25" y="1229"/>
                  </a:cubicBezTo>
                  <a:cubicBezTo>
                    <a:pt x="49" y="1168"/>
                    <a:pt x="86" y="1132"/>
                    <a:pt x="122" y="1083"/>
                  </a:cubicBezTo>
                  <a:cubicBezTo>
                    <a:pt x="159" y="1034"/>
                    <a:pt x="195" y="998"/>
                    <a:pt x="219" y="950"/>
                  </a:cubicBezTo>
                  <a:cubicBezTo>
                    <a:pt x="280" y="840"/>
                    <a:pt x="256" y="731"/>
                    <a:pt x="232" y="609"/>
                  </a:cubicBezTo>
                  <a:lnTo>
                    <a:pt x="232" y="585"/>
                  </a:lnTo>
                  <a:cubicBezTo>
                    <a:pt x="219" y="548"/>
                    <a:pt x="219" y="512"/>
                    <a:pt x="207" y="475"/>
                  </a:cubicBezTo>
                  <a:cubicBezTo>
                    <a:pt x="183" y="329"/>
                    <a:pt x="159" y="171"/>
                    <a:pt x="159" y="25"/>
                  </a:cubicBezTo>
                  <a:lnTo>
                    <a:pt x="159" y="13"/>
                  </a:lnTo>
                  <a:close/>
                  <a:moveTo>
                    <a:pt x="159" y="1"/>
                  </a:moveTo>
                  <a:cubicBezTo>
                    <a:pt x="146" y="1"/>
                    <a:pt x="134" y="13"/>
                    <a:pt x="134" y="25"/>
                  </a:cubicBezTo>
                  <a:cubicBezTo>
                    <a:pt x="134" y="171"/>
                    <a:pt x="159" y="329"/>
                    <a:pt x="195" y="475"/>
                  </a:cubicBezTo>
                  <a:cubicBezTo>
                    <a:pt x="195" y="512"/>
                    <a:pt x="207" y="548"/>
                    <a:pt x="207" y="585"/>
                  </a:cubicBezTo>
                  <a:lnTo>
                    <a:pt x="219" y="609"/>
                  </a:lnTo>
                  <a:cubicBezTo>
                    <a:pt x="232" y="731"/>
                    <a:pt x="256" y="840"/>
                    <a:pt x="195" y="937"/>
                  </a:cubicBezTo>
                  <a:cubicBezTo>
                    <a:pt x="170" y="986"/>
                    <a:pt x="146" y="1034"/>
                    <a:pt x="110" y="1071"/>
                  </a:cubicBezTo>
                  <a:cubicBezTo>
                    <a:pt x="73" y="1120"/>
                    <a:pt x="37" y="1168"/>
                    <a:pt x="13" y="1217"/>
                  </a:cubicBezTo>
                  <a:cubicBezTo>
                    <a:pt x="0" y="1241"/>
                    <a:pt x="0" y="1266"/>
                    <a:pt x="25" y="1277"/>
                  </a:cubicBezTo>
                  <a:cubicBezTo>
                    <a:pt x="37" y="1290"/>
                    <a:pt x="37" y="1290"/>
                    <a:pt x="49" y="1290"/>
                  </a:cubicBezTo>
                  <a:cubicBezTo>
                    <a:pt x="61" y="1290"/>
                    <a:pt x="73" y="1290"/>
                    <a:pt x="86" y="1277"/>
                  </a:cubicBezTo>
                  <a:cubicBezTo>
                    <a:pt x="170" y="1193"/>
                    <a:pt x="378" y="986"/>
                    <a:pt x="365" y="791"/>
                  </a:cubicBezTo>
                  <a:cubicBezTo>
                    <a:pt x="341" y="523"/>
                    <a:pt x="280" y="232"/>
                    <a:pt x="195" y="13"/>
                  </a:cubicBezTo>
                  <a:cubicBezTo>
                    <a:pt x="183" y="1"/>
                    <a:pt x="170"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662;p36">
              <a:extLst>
                <a:ext uri="{FF2B5EF4-FFF2-40B4-BE49-F238E27FC236}">
                  <a16:creationId xmlns:a16="http://schemas.microsoft.com/office/drawing/2014/main" id="{5CE92868-296B-0408-E717-AC47E53C095F}"/>
                </a:ext>
              </a:extLst>
            </p:cNvPr>
            <p:cNvSpPr/>
            <p:nvPr/>
          </p:nvSpPr>
          <p:spPr>
            <a:xfrm>
              <a:off x="7613681" y="3231330"/>
              <a:ext cx="10828" cy="4233"/>
            </a:xfrm>
            <a:custGeom>
              <a:avLst/>
              <a:gdLst/>
              <a:ahLst/>
              <a:cxnLst/>
              <a:rect l="l" t="t" r="r" b="b"/>
              <a:pathLst>
                <a:path w="220" h="86" extrusionOk="0">
                  <a:moveTo>
                    <a:pt x="62" y="0"/>
                  </a:moveTo>
                  <a:cubicBezTo>
                    <a:pt x="0" y="0"/>
                    <a:pt x="0" y="85"/>
                    <a:pt x="62" y="85"/>
                  </a:cubicBezTo>
                  <a:lnTo>
                    <a:pt x="135" y="85"/>
                  </a:lnTo>
                  <a:cubicBezTo>
                    <a:pt x="159" y="85"/>
                    <a:pt x="183" y="85"/>
                    <a:pt x="208" y="73"/>
                  </a:cubicBezTo>
                  <a:cubicBezTo>
                    <a:pt x="208" y="73"/>
                    <a:pt x="219" y="61"/>
                    <a:pt x="208" y="49"/>
                  </a:cubicBezTo>
                  <a:cubicBezTo>
                    <a:pt x="183" y="0"/>
                    <a:pt x="98"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663;p36">
              <a:extLst>
                <a:ext uri="{FF2B5EF4-FFF2-40B4-BE49-F238E27FC236}">
                  <a16:creationId xmlns:a16="http://schemas.microsoft.com/office/drawing/2014/main" id="{6A3F7B54-01AB-E5E4-4E28-28557012597E}"/>
                </a:ext>
              </a:extLst>
            </p:cNvPr>
            <p:cNvSpPr/>
            <p:nvPr/>
          </p:nvSpPr>
          <p:spPr>
            <a:xfrm>
              <a:off x="7613681" y="3230690"/>
              <a:ext cx="11419" cy="5463"/>
            </a:xfrm>
            <a:custGeom>
              <a:avLst/>
              <a:gdLst/>
              <a:ahLst/>
              <a:cxnLst/>
              <a:rect l="l" t="t" r="r" b="b"/>
              <a:pathLst>
                <a:path w="232" h="111" extrusionOk="0">
                  <a:moveTo>
                    <a:pt x="62" y="25"/>
                  </a:moveTo>
                  <a:cubicBezTo>
                    <a:pt x="86" y="25"/>
                    <a:pt x="183" y="25"/>
                    <a:pt x="208" y="62"/>
                  </a:cubicBezTo>
                  <a:cubicBezTo>
                    <a:pt x="208" y="74"/>
                    <a:pt x="208" y="74"/>
                    <a:pt x="195" y="86"/>
                  </a:cubicBezTo>
                  <a:lnTo>
                    <a:pt x="62" y="86"/>
                  </a:lnTo>
                  <a:cubicBezTo>
                    <a:pt x="55" y="90"/>
                    <a:pt x="50" y="91"/>
                    <a:pt x="46" y="91"/>
                  </a:cubicBezTo>
                  <a:cubicBezTo>
                    <a:pt x="36" y="91"/>
                    <a:pt x="34" y="83"/>
                    <a:pt x="25" y="74"/>
                  </a:cubicBezTo>
                  <a:lnTo>
                    <a:pt x="25" y="38"/>
                  </a:lnTo>
                  <a:cubicBezTo>
                    <a:pt x="37" y="25"/>
                    <a:pt x="37" y="25"/>
                    <a:pt x="62" y="25"/>
                  </a:cubicBezTo>
                  <a:close/>
                  <a:moveTo>
                    <a:pt x="62" y="1"/>
                  </a:moveTo>
                  <a:cubicBezTo>
                    <a:pt x="37" y="1"/>
                    <a:pt x="25" y="13"/>
                    <a:pt x="13" y="25"/>
                  </a:cubicBezTo>
                  <a:cubicBezTo>
                    <a:pt x="0" y="49"/>
                    <a:pt x="0" y="74"/>
                    <a:pt x="13" y="86"/>
                  </a:cubicBezTo>
                  <a:cubicBezTo>
                    <a:pt x="25" y="98"/>
                    <a:pt x="37" y="111"/>
                    <a:pt x="49" y="111"/>
                  </a:cubicBezTo>
                  <a:lnTo>
                    <a:pt x="146" y="111"/>
                  </a:lnTo>
                  <a:cubicBezTo>
                    <a:pt x="171" y="111"/>
                    <a:pt x="195" y="111"/>
                    <a:pt x="208" y="98"/>
                  </a:cubicBezTo>
                  <a:cubicBezTo>
                    <a:pt x="219" y="86"/>
                    <a:pt x="232" y="74"/>
                    <a:pt x="219" y="62"/>
                  </a:cubicBezTo>
                  <a:cubicBezTo>
                    <a:pt x="195" y="13"/>
                    <a:pt x="110"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664;p36">
              <a:extLst>
                <a:ext uri="{FF2B5EF4-FFF2-40B4-BE49-F238E27FC236}">
                  <a16:creationId xmlns:a16="http://schemas.microsoft.com/office/drawing/2014/main" id="{8BFCE281-9978-1BF9-9511-3E57AE3DA2E9}"/>
                </a:ext>
              </a:extLst>
            </p:cNvPr>
            <p:cNvSpPr/>
            <p:nvPr/>
          </p:nvSpPr>
          <p:spPr>
            <a:xfrm>
              <a:off x="7650204" y="3232905"/>
              <a:ext cx="26382" cy="6251"/>
            </a:xfrm>
            <a:custGeom>
              <a:avLst/>
              <a:gdLst/>
              <a:ahLst/>
              <a:cxnLst/>
              <a:rect l="l" t="t" r="r" b="b"/>
              <a:pathLst>
                <a:path w="536" h="127" extrusionOk="0">
                  <a:moveTo>
                    <a:pt x="158" y="0"/>
                  </a:moveTo>
                  <a:cubicBezTo>
                    <a:pt x="107" y="0"/>
                    <a:pt x="49" y="14"/>
                    <a:pt x="12" y="41"/>
                  </a:cubicBezTo>
                  <a:cubicBezTo>
                    <a:pt x="1" y="53"/>
                    <a:pt x="12" y="77"/>
                    <a:pt x="25" y="77"/>
                  </a:cubicBezTo>
                  <a:cubicBezTo>
                    <a:pt x="98" y="102"/>
                    <a:pt x="207" y="102"/>
                    <a:pt x="280" y="114"/>
                  </a:cubicBezTo>
                  <a:cubicBezTo>
                    <a:pt x="316" y="120"/>
                    <a:pt x="356" y="126"/>
                    <a:pt x="396" y="126"/>
                  </a:cubicBezTo>
                  <a:cubicBezTo>
                    <a:pt x="435" y="126"/>
                    <a:pt x="475" y="120"/>
                    <a:pt x="511" y="102"/>
                  </a:cubicBezTo>
                  <a:cubicBezTo>
                    <a:pt x="536" y="77"/>
                    <a:pt x="523" y="41"/>
                    <a:pt x="499" y="29"/>
                  </a:cubicBezTo>
                  <a:cubicBezTo>
                    <a:pt x="450" y="17"/>
                    <a:pt x="414" y="17"/>
                    <a:pt x="366" y="17"/>
                  </a:cubicBezTo>
                  <a:cubicBezTo>
                    <a:pt x="317" y="4"/>
                    <a:pt x="268" y="4"/>
                    <a:pt x="207" y="4"/>
                  </a:cubicBezTo>
                  <a:cubicBezTo>
                    <a:pt x="192" y="2"/>
                    <a:pt x="176"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665;p36">
              <a:extLst>
                <a:ext uri="{FF2B5EF4-FFF2-40B4-BE49-F238E27FC236}">
                  <a16:creationId xmlns:a16="http://schemas.microsoft.com/office/drawing/2014/main" id="{CAB2002C-4833-64C6-F91C-A489C8B54568}"/>
                </a:ext>
              </a:extLst>
            </p:cNvPr>
            <p:cNvSpPr/>
            <p:nvPr/>
          </p:nvSpPr>
          <p:spPr>
            <a:xfrm>
              <a:off x="7650204" y="3232512"/>
              <a:ext cx="26382" cy="7235"/>
            </a:xfrm>
            <a:custGeom>
              <a:avLst/>
              <a:gdLst/>
              <a:ahLst/>
              <a:cxnLst/>
              <a:rect l="l" t="t" r="r" b="b"/>
              <a:pathLst>
                <a:path w="536" h="147" extrusionOk="0">
                  <a:moveTo>
                    <a:pt x="207" y="12"/>
                  </a:moveTo>
                  <a:cubicBezTo>
                    <a:pt x="244" y="12"/>
                    <a:pt x="280" y="25"/>
                    <a:pt x="304" y="25"/>
                  </a:cubicBezTo>
                  <a:cubicBezTo>
                    <a:pt x="329" y="25"/>
                    <a:pt x="341" y="25"/>
                    <a:pt x="366" y="37"/>
                  </a:cubicBezTo>
                  <a:lnTo>
                    <a:pt x="402" y="37"/>
                  </a:lnTo>
                  <a:cubicBezTo>
                    <a:pt x="439" y="37"/>
                    <a:pt x="463" y="37"/>
                    <a:pt x="499" y="49"/>
                  </a:cubicBezTo>
                  <a:cubicBezTo>
                    <a:pt x="511" y="49"/>
                    <a:pt x="511" y="61"/>
                    <a:pt x="511" y="74"/>
                  </a:cubicBezTo>
                  <a:cubicBezTo>
                    <a:pt x="511" y="74"/>
                    <a:pt x="511" y="85"/>
                    <a:pt x="499" y="98"/>
                  </a:cubicBezTo>
                  <a:cubicBezTo>
                    <a:pt x="475" y="116"/>
                    <a:pt x="444" y="122"/>
                    <a:pt x="412" y="122"/>
                  </a:cubicBezTo>
                  <a:cubicBezTo>
                    <a:pt x="380" y="122"/>
                    <a:pt x="347" y="116"/>
                    <a:pt x="317" y="110"/>
                  </a:cubicBezTo>
                  <a:lnTo>
                    <a:pt x="280" y="110"/>
                  </a:lnTo>
                  <a:cubicBezTo>
                    <a:pt x="256" y="98"/>
                    <a:pt x="220" y="98"/>
                    <a:pt x="183" y="98"/>
                  </a:cubicBezTo>
                  <a:cubicBezTo>
                    <a:pt x="122" y="98"/>
                    <a:pt x="74" y="98"/>
                    <a:pt x="25" y="74"/>
                  </a:cubicBezTo>
                  <a:lnTo>
                    <a:pt x="12" y="74"/>
                  </a:lnTo>
                  <a:lnTo>
                    <a:pt x="12" y="61"/>
                  </a:lnTo>
                  <a:cubicBezTo>
                    <a:pt x="61" y="25"/>
                    <a:pt x="134" y="12"/>
                    <a:pt x="195" y="12"/>
                  </a:cubicBezTo>
                  <a:close/>
                  <a:moveTo>
                    <a:pt x="207" y="1"/>
                  </a:moveTo>
                  <a:cubicBezTo>
                    <a:pt x="147" y="1"/>
                    <a:pt x="61" y="1"/>
                    <a:pt x="1" y="49"/>
                  </a:cubicBezTo>
                  <a:lnTo>
                    <a:pt x="1" y="74"/>
                  </a:lnTo>
                  <a:cubicBezTo>
                    <a:pt x="1" y="85"/>
                    <a:pt x="1" y="85"/>
                    <a:pt x="12" y="98"/>
                  </a:cubicBezTo>
                  <a:cubicBezTo>
                    <a:pt x="61" y="110"/>
                    <a:pt x="122" y="110"/>
                    <a:pt x="183" y="122"/>
                  </a:cubicBezTo>
                  <a:lnTo>
                    <a:pt x="280" y="122"/>
                  </a:lnTo>
                  <a:cubicBezTo>
                    <a:pt x="293" y="122"/>
                    <a:pt x="304" y="134"/>
                    <a:pt x="304" y="134"/>
                  </a:cubicBezTo>
                  <a:cubicBezTo>
                    <a:pt x="341" y="134"/>
                    <a:pt x="377" y="147"/>
                    <a:pt x="402" y="147"/>
                  </a:cubicBezTo>
                  <a:cubicBezTo>
                    <a:pt x="439" y="147"/>
                    <a:pt x="475" y="134"/>
                    <a:pt x="511" y="110"/>
                  </a:cubicBezTo>
                  <a:cubicBezTo>
                    <a:pt x="523" y="98"/>
                    <a:pt x="536" y="85"/>
                    <a:pt x="536" y="61"/>
                  </a:cubicBezTo>
                  <a:cubicBezTo>
                    <a:pt x="523" y="49"/>
                    <a:pt x="523" y="37"/>
                    <a:pt x="499" y="25"/>
                  </a:cubicBezTo>
                  <a:cubicBezTo>
                    <a:pt x="463" y="12"/>
                    <a:pt x="439" y="12"/>
                    <a:pt x="414" y="12"/>
                  </a:cubicBezTo>
                  <a:lnTo>
                    <a:pt x="304" y="12"/>
                  </a:lnTo>
                  <a:cubicBezTo>
                    <a:pt x="280" y="1"/>
                    <a:pt x="244"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2666;p36">
              <a:extLst>
                <a:ext uri="{FF2B5EF4-FFF2-40B4-BE49-F238E27FC236}">
                  <a16:creationId xmlns:a16="http://schemas.microsoft.com/office/drawing/2014/main" id="{930A8253-CAC8-DC5A-BC3B-32B6A92F4E69}"/>
                </a:ext>
              </a:extLst>
            </p:cNvPr>
            <p:cNvSpPr/>
            <p:nvPr/>
          </p:nvSpPr>
          <p:spPr>
            <a:xfrm>
              <a:off x="7602655" y="3182010"/>
              <a:ext cx="21263" cy="10336"/>
            </a:xfrm>
            <a:custGeom>
              <a:avLst/>
              <a:gdLst/>
              <a:ahLst/>
              <a:cxnLst/>
              <a:rect l="l" t="t" r="r" b="b"/>
              <a:pathLst>
                <a:path w="432" h="210" extrusionOk="0">
                  <a:moveTo>
                    <a:pt x="353" y="0"/>
                  </a:moveTo>
                  <a:cubicBezTo>
                    <a:pt x="238" y="0"/>
                    <a:pt x="125" y="64"/>
                    <a:pt x="30" y="127"/>
                  </a:cubicBezTo>
                  <a:cubicBezTo>
                    <a:pt x="1" y="156"/>
                    <a:pt x="27" y="209"/>
                    <a:pt x="64" y="209"/>
                  </a:cubicBezTo>
                  <a:cubicBezTo>
                    <a:pt x="73" y="209"/>
                    <a:pt x="82" y="207"/>
                    <a:pt x="91" y="200"/>
                  </a:cubicBezTo>
                  <a:cubicBezTo>
                    <a:pt x="188" y="127"/>
                    <a:pt x="297" y="90"/>
                    <a:pt x="407" y="54"/>
                  </a:cubicBezTo>
                  <a:cubicBezTo>
                    <a:pt x="419" y="41"/>
                    <a:pt x="432" y="5"/>
                    <a:pt x="407" y="5"/>
                  </a:cubicBezTo>
                  <a:cubicBezTo>
                    <a:pt x="389" y="2"/>
                    <a:pt x="371" y="0"/>
                    <a:pt x="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2667;p36">
              <a:extLst>
                <a:ext uri="{FF2B5EF4-FFF2-40B4-BE49-F238E27FC236}">
                  <a16:creationId xmlns:a16="http://schemas.microsoft.com/office/drawing/2014/main" id="{8AA76B1A-436C-ACE4-DA51-06735426193D}"/>
                </a:ext>
              </a:extLst>
            </p:cNvPr>
            <p:cNvSpPr/>
            <p:nvPr/>
          </p:nvSpPr>
          <p:spPr>
            <a:xfrm>
              <a:off x="7602311" y="3181419"/>
              <a:ext cx="21608" cy="11665"/>
            </a:xfrm>
            <a:custGeom>
              <a:avLst/>
              <a:gdLst/>
              <a:ahLst/>
              <a:cxnLst/>
              <a:rect l="l" t="t" r="r" b="b"/>
              <a:pathLst>
                <a:path w="439" h="237" extrusionOk="0">
                  <a:moveTo>
                    <a:pt x="366" y="17"/>
                  </a:moveTo>
                  <a:cubicBezTo>
                    <a:pt x="377" y="17"/>
                    <a:pt x="390" y="29"/>
                    <a:pt x="414" y="29"/>
                  </a:cubicBezTo>
                  <a:cubicBezTo>
                    <a:pt x="414" y="29"/>
                    <a:pt x="426" y="29"/>
                    <a:pt x="426" y="41"/>
                  </a:cubicBezTo>
                  <a:lnTo>
                    <a:pt x="414" y="53"/>
                  </a:lnTo>
                  <a:cubicBezTo>
                    <a:pt x="390" y="66"/>
                    <a:pt x="377" y="66"/>
                    <a:pt x="366" y="77"/>
                  </a:cubicBezTo>
                  <a:cubicBezTo>
                    <a:pt x="268" y="114"/>
                    <a:pt x="171" y="139"/>
                    <a:pt x="85" y="212"/>
                  </a:cubicBezTo>
                  <a:cubicBezTo>
                    <a:pt x="82" y="215"/>
                    <a:pt x="78" y="217"/>
                    <a:pt x="73" y="217"/>
                  </a:cubicBezTo>
                  <a:cubicBezTo>
                    <a:pt x="61" y="217"/>
                    <a:pt x="46" y="208"/>
                    <a:pt x="37" y="199"/>
                  </a:cubicBezTo>
                  <a:cubicBezTo>
                    <a:pt x="25" y="187"/>
                    <a:pt x="25" y="163"/>
                    <a:pt x="37" y="150"/>
                  </a:cubicBezTo>
                  <a:cubicBezTo>
                    <a:pt x="110" y="102"/>
                    <a:pt x="220" y="17"/>
                    <a:pt x="366" y="17"/>
                  </a:cubicBezTo>
                  <a:close/>
                  <a:moveTo>
                    <a:pt x="364" y="1"/>
                  </a:moveTo>
                  <a:cubicBezTo>
                    <a:pt x="225" y="1"/>
                    <a:pt x="101" y="84"/>
                    <a:pt x="25" y="139"/>
                  </a:cubicBezTo>
                  <a:cubicBezTo>
                    <a:pt x="1" y="150"/>
                    <a:pt x="12" y="187"/>
                    <a:pt x="25" y="212"/>
                  </a:cubicBezTo>
                  <a:cubicBezTo>
                    <a:pt x="37" y="223"/>
                    <a:pt x="49" y="236"/>
                    <a:pt x="74" y="236"/>
                  </a:cubicBezTo>
                  <a:cubicBezTo>
                    <a:pt x="85" y="236"/>
                    <a:pt x="85" y="236"/>
                    <a:pt x="98" y="223"/>
                  </a:cubicBezTo>
                  <a:cubicBezTo>
                    <a:pt x="183" y="163"/>
                    <a:pt x="280" y="126"/>
                    <a:pt x="377" y="90"/>
                  </a:cubicBezTo>
                  <a:cubicBezTo>
                    <a:pt x="390" y="77"/>
                    <a:pt x="402" y="77"/>
                    <a:pt x="414" y="77"/>
                  </a:cubicBezTo>
                  <a:cubicBezTo>
                    <a:pt x="426" y="66"/>
                    <a:pt x="439" y="53"/>
                    <a:pt x="439" y="29"/>
                  </a:cubicBezTo>
                  <a:cubicBezTo>
                    <a:pt x="439" y="17"/>
                    <a:pt x="426" y="17"/>
                    <a:pt x="414" y="5"/>
                  </a:cubicBezTo>
                  <a:cubicBezTo>
                    <a:pt x="397" y="2"/>
                    <a:pt x="380" y="1"/>
                    <a:pt x="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2668;p36">
              <a:extLst>
                <a:ext uri="{FF2B5EF4-FFF2-40B4-BE49-F238E27FC236}">
                  <a16:creationId xmlns:a16="http://schemas.microsoft.com/office/drawing/2014/main" id="{05C9448A-DD03-EA2A-10C2-72969086F11E}"/>
                </a:ext>
              </a:extLst>
            </p:cNvPr>
            <p:cNvSpPr/>
            <p:nvPr/>
          </p:nvSpPr>
          <p:spPr>
            <a:xfrm>
              <a:off x="7649022" y="3181616"/>
              <a:ext cx="31747" cy="58178"/>
            </a:xfrm>
            <a:custGeom>
              <a:avLst/>
              <a:gdLst/>
              <a:ahLst/>
              <a:cxnLst/>
              <a:rect l="l" t="t" r="r" b="b"/>
              <a:pathLst>
                <a:path w="645" h="1182" extrusionOk="0">
                  <a:moveTo>
                    <a:pt x="85" y="1"/>
                  </a:moveTo>
                  <a:cubicBezTo>
                    <a:pt x="61" y="1"/>
                    <a:pt x="61" y="49"/>
                    <a:pt x="85" y="49"/>
                  </a:cubicBezTo>
                  <a:cubicBezTo>
                    <a:pt x="390" y="146"/>
                    <a:pt x="523" y="427"/>
                    <a:pt x="535" y="730"/>
                  </a:cubicBezTo>
                  <a:lnTo>
                    <a:pt x="535" y="913"/>
                  </a:lnTo>
                  <a:cubicBezTo>
                    <a:pt x="523" y="1022"/>
                    <a:pt x="523" y="1046"/>
                    <a:pt x="414" y="1059"/>
                  </a:cubicBezTo>
                  <a:cubicBezTo>
                    <a:pt x="394" y="1061"/>
                    <a:pt x="375" y="1061"/>
                    <a:pt x="355" y="1061"/>
                  </a:cubicBezTo>
                  <a:cubicBezTo>
                    <a:pt x="278" y="1061"/>
                    <a:pt x="205" y="1050"/>
                    <a:pt x="133" y="1050"/>
                  </a:cubicBezTo>
                  <a:cubicBezTo>
                    <a:pt x="101" y="1050"/>
                    <a:pt x="68" y="1053"/>
                    <a:pt x="36" y="1059"/>
                  </a:cubicBezTo>
                  <a:cubicBezTo>
                    <a:pt x="0" y="1071"/>
                    <a:pt x="0" y="1119"/>
                    <a:pt x="36" y="1132"/>
                  </a:cubicBezTo>
                  <a:cubicBezTo>
                    <a:pt x="134" y="1168"/>
                    <a:pt x="244" y="1156"/>
                    <a:pt x="353" y="1168"/>
                  </a:cubicBezTo>
                  <a:cubicBezTo>
                    <a:pt x="390" y="1168"/>
                    <a:pt x="448" y="1181"/>
                    <a:pt x="500" y="1181"/>
                  </a:cubicBezTo>
                  <a:cubicBezTo>
                    <a:pt x="534" y="1181"/>
                    <a:pt x="565" y="1176"/>
                    <a:pt x="584" y="1156"/>
                  </a:cubicBezTo>
                  <a:cubicBezTo>
                    <a:pt x="620" y="1132"/>
                    <a:pt x="620" y="1071"/>
                    <a:pt x="633" y="1022"/>
                  </a:cubicBezTo>
                  <a:cubicBezTo>
                    <a:pt x="644" y="913"/>
                    <a:pt x="644" y="791"/>
                    <a:pt x="633" y="670"/>
                  </a:cubicBezTo>
                  <a:cubicBezTo>
                    <a:pt x="608" y="365"/>
                    <a:pt x="438" y="13"/>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2669;p36">
              <a:extLst>
                <a:ext uri="{FF2B5EF4-FFF2-40B4-BE49-F238E27FC236}">
                  <a16:creationId xmlns:a16="http://schemas.microsoft.com/office/drawing/2014/main" id="{91F665B7-4747-773E-EDB0-401DE5D1AB00}"/>
                </a:ext>
              </a:extLst>
            </p:cNvPr>
            <p:cNvSpPr/>
            <p:nvPr/>
          </p:nvSpPr>
          <p:spPr>
            <a:xfrm>
              <a:off x="7649022" y="3181616"/>
              <a:ext cx="32387" cy="58719"/>
            </a:xfrm>
            <a:custGeom>
              <a:avLst/>
              <a:gdLst/>
              <a:ahLst/>
              <a:cxnLst/>
              <a:rect l="l" t="t" r="r" b="b"/>
              <a:pathLst>
                <a:path w="658" h="1193" extrusionOk="0">
                  <a:moveTo>
                    <a:pt x="85" y="13"/>
                  </a:moveTo>
                  <a:cubicBezTo>
                    <a:pt x="426" y="25"/>
                    <a:pt x="608" y="365"/>
                    <a:pt x="633" y="670"/>
                  </a:cubicBezTo>
                  <a:cubicBezTo>
                    <a:pt x="644" y="803"/>
                    <a:pt x="633" y="925"/>
                    <a:pt x="620" y="1022"/>
                  </a:cubicBezTo>
                  <a:lnTo>
                    <a:pt x="620" y="1046"/>
                  </a:lnTo>
                  <a:cubicBezTo>
                    <a:pt x="620" y="1083"/>
                    <a:pt x="608" y="1132"/>
                    <a:pt x="584" y="1156"/>
                  </a:cubicBezTo>
                  <a:cubicBezTo>
                    <a:pt x="569" y="1167"/>
                    <a:pt x="545" y="1170"/>
                    <a:pt x="518" y="1170"/>
                  </a:cubicBezTo>
                  <a:cubicBezTo>
                    <a:pt x="480" y="1170"/>
                    <a:pt x="437" y="1163"/>
                    <a:pt x="401" y="1156"/>
                  </a:cubicBezTo>
                  <a:lnTo>
                    <a:pt x="280" y="1156"/>
                  </a:lnTo>
                  <a:cubicBezTo>
                    <a:pt x="195" y="1156"/>
                    <a:pt x="122" y="1156"/>
                    <a:pt x="36" y="1132"/>
                  </a:cubicBezTo>
                  <a:cubicBezTo>
                    <a:pt x="25" y="1119"/>
                    <a:pt x="12" y="1108"/>
                    <a:pt x="12" y="1095"/>
                  </a:cubicBezTo>
                  <a:cubicBezTo>
                    <a:pt x="12" y="1083"/>
                    <a:pt x="25" y="1071"/>
                    <a:pt x="36" y="1071"/>
                  </a:cubicBezTo>
                  <a:cubicBezTo>
                    <a:pt x="73" y="1059"/>
                    <a:pt x="98" y="1059"/>
                    <a:pt x="134" y="1059"/>
                  </a:cubicBezTo>
                  <a:cubicBezTo>
                    <a:pt x="171" y="1059"/>
                    <a:pt x="207" y="1059"/>
                    <a:pt x="244" y="1071"/>
                  </a:cubicBezTo>
                  <a:lnTo>
                    <a:pt x="414" y="1071"/>
                  </a:lnTo>
                  <a:cubicBezTo>
                    <a:pt x="535" y="1059"/>
                    <a:pt x="535" y="1022"/>
                    <a:pt x="535" y="913"/>
                  </a:cubicBezTo>
                  <a:lnTo>
                    <a:pt x="547" y="913"/>
                  </a:lnTo>
                  <a:lnTo>
                    <a:pt x="547" y="730"/>
                  </a:lnTo>
                  <a:cubicBezTo>
                    <a:pt x="535" y="378"/>
                    <a:pt x="365" y="135"/>
                    <a:pt x="85" y="49"/>
                  </a:cubicBezTo>
                  <a:cubicBezTo>
                    <a:pt x="73" y="37"/>
                    <a:pt x="73" y="37"/>
                    <a:pt x="73" y="25"/>
                  </a:cubicBezTo>
                  <a:cubicBezTo>
                    <a:pt x="73" y="25"/>
                    <a:pt x="73" y="13"/>
                    <a:pt x="85" y="13"/>
                  </a:cubicBezTo>
                  <a:close/>
                  <a:moveTo>
                    <a:pt x="85" y="1"/>
                  </a:moveTo>
                  <a:cubicBezTo>
                    <a:pt x="73" y="1"/>
                    <a:pt x="61" y="1"/>
                    <a:pt x="61" y="25"/>
                  </a:cubicBezTo>
                  <a:cubicBezTo>
                    <a:pt x="49" y="37"/>
                    <a:pt x="61" y="49"/>
                    <a:pt x="85" y="62"/>
                  </a:cubicBezTo>
                  <a:cubicBezTo>
                    <a:pt x="353" y="146"/>
                    <a:pt x="511" y="390"/>
                    <a:pt x="523" y="730"/>
                  </a:cubicBezTo>
                  <a:cubicBezTo>
                    <a:pt x="535" y="803"/>
                    <a:pt x="523" y="864"/>
                    <a:pt x="523" y="913"/>
                  </a:cubicBezTo>
                  <a:cubicBezTo>
                    <a:pt x="511" y="1022"/>
                    <a:pt x="511" y="1035"/>
                    <a:pt x="414" y="1046"/>
                  </a:cubicBezTo>
                  <a:cubicBezTo>
                    <a:pt x="383" y="1053"/>
                    <a:pt x="353" y="1056"/>
                    <a:pt x="324" y="1056"/>
                  </a:cubicBezTo>
                  <a:cubicBezTo>
                    <a:pt x="295" y="1056"/>
                    <a:pt x="268" y="1053"/>
                    <a:pt x="244" y="1046"/>
                  </a:cubicBezTo>
                  <a:cubicBezTo>
                    <a:pt x="195" y="1046"/>
                    <a:pt x="152" y="1041"/>
                    <a:pt x="106" y="1041"/>
                  </a:cubicBezTo>
                  <a:cubicBezTo>
                    <a:pt x="84" y="1041"/>
                    <a:pt x="61" y="1043"/>
                    <a:pt x="36" y="1046"/>
                  </a:cubicBezTo>
                  <a:cubicBezTo>
                    <a:pt x="12" y="1059"/>
                    <a:pt x="0" y="1071"/>
                    <a:pt x="0" y="1095"/>
                  </a:cubicBezTo>
                  <a:cubicBezTo>
                    <a:pt x="0" y="1119"/>
                    <a:pt x="12" y="1132"/>
                    <a:pt x="36" y="1144"/>
                  </a:cubicBezTo>
                  <a:cubicBezTo>
                    <a:pt x="109" y="1168"/>
                    <a:pt x="195" y="1168"/>
                    <a:pt x="280" y="1168"/>
                  </a:cubicBezTo>
                  <a:lnTo>
                    <a:pt x="353" y="1168"/>
                  </a:lnTo>
                  <a:cubicBezTo>
                    <a:pt x="365" y="1168"/>
                    <a:pt x="377" y="1181"/>
                    <a:pt x="401" y="1181"/>
                  </a:cubicBezTo>
                  <a:cubicBezTo>
                    <a:pt x="438" y="1181"/>
                    <a:pt x="474" y="1192"/>
                    <a:pt x="499" y="1192"/>
                  </a:cubicBezTo>
                  <a:cubicBezTo>
                    <a:pt x="535" y="1192"/>
                    <a:pt x="571" y="1181"/>
                    <a:pt x="596" y="1168"/>
                  </a:cubicBezTo>
                  <a:cubicBezTo>
                    <a:pt x="633" y="1132"/>
                    <a:pt x="633" y="1095"/>
                    <a:pt x="633" y="1046"/>
                  </a:cubicBezTo>
                  <a:lnTo>
                    <a:pt x="633" y="1035"/>
                  </a:lnTo>
                  <a:cubicBezTo>
                    <a:pt x="644" y="925"/>
                    <a:pt x="657" y="803"/>
                    <a:pt x="644" y="670"/>
                  </a:cubicBezTo>
                  <a:cubicBezTo>
                    <a:pt x="620" y="354"/>
                    <a:pt x="438" y="13"/>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2670;p36">
              <a:extLst>
                <a:ext uri="{FF2B5EF4-FFF2-40B4-BE49-F238E27FC236}">
                  <a16:creationId xmlns:a16="http://schemas.microsoft.com/office/drawing/2014/main" id="{13FE401E-7FEA-1BF5-0AE6-F86002AF638C}"/>
                </a:ext>
              </a:extLst>
            </p:cNvPr>
            <p:cNvSpPr/>
            <p:nvPr/>
          </p:nvSpPr>
          <p:spPr>
            <a:xfrm>
              <a:off x="7676340" y="3074264"/>
              <a:ext cx="42723" cy="54634"/>
            </a:xfrm>
            <a:custGeom>
              <a:avLst/>
              <a:gdLst/>
              <a:ahLst/>
              <a:cxnLst/>
              <a:rect l="l" t="t" r="r" b="b"/>
              <a:pathLst>
                <a:path w="868" h="1110" extrusionOk="0">
                  <a:moveTo>
                    <a:pt x="427" y="98"/>
                  </a:moveTo>
                  <a:cubicBezTo>
                    <a:pt x="557" y="98"/>
                    <a:pt x="675" y="227"/>
                    <a:pt x="698" y="406"/>
                  </a:cubicBezTo>
                  <a:cubicBezTo>
                    <a:pt x="722" y="601"/>
                    <a:pt x="686" y="819"/>
                    <a:pt x="527" y="941"/>
                  </a:cubicBezTo>
                  <a:cubicBezTo>
                    <a:pt x="478" y="978"/>
                    <a:pt x="430" y="994"/>
                    <a:pt x="387" y="994"/>
                  </a:cubicBezTo>
                  <a:cubicBezTo>
                    <a:pt x="260" y="994"/>
                    <a:pt x="166" y="858"/>
                    <a:pt x="138" y="722"/>
                  </a:cubicBezTo>
                  <a:cubicBezTo>
                    <a:pt x="114" y="609"/>
                    <a:pt x="128" y="404"/>
                    <a:pt x="193" y="251"/>
                  </a:cubicBezTo>
                  <a:lnTo>
                    <a:pt x="193" y="251"/>
                  </a:lnTo>
                  <a:cubicBezTo>
                    <a:pt x="200" y="249"/>
                    <a:pt x="206" y="244"/>
                    <a:pt x="211" y="236"/>
                  </a:cubicBezTo>
                  <a:cubicBezTo>
                    <a:pt x="277" y="139"/>
                    <a:pt x="354" y="98"/>
                    <a:pt x="427" y="98"/>
                  </a:cubicBezTo>
                  <a:close/>
                  <a:moveTo>
                    <a:pt x="437" y="1"/>
                  </a:moveTo>
                  <a:cubicBezTo>
                    <a:pt x="360" y="1"/>
                    <a:pt x="284" y="33"/>
                    <a:pt x="226" y="93"/>
                  </a:cubicBezTo>
                  <a:lnTo>
                    <a:pt x="226" y="93"/>
                  </a:lnTo>
                  <a:cubicBezTo>
                    <a:pt x="41" y="254"/>
                    <a:pt x="1" y="628"/>
                    <a:pt x="65" y="832"/>
                  </a:cubicBezTo>
                  <a:cubicBezTo>
                    <a:pt x="102" y="941"/>
                    <a:pt x="187" y="1063"/>
                    <a:pt x="308" y="1100"/>
                  </a:cubicBezTo>
                  <a:cubicBezTo>
                    <a:pt x="330" y="1106"/>
                    <a:pt x="352" y="1109"/>
                    <a:pt x="373" y="1109"/>
                  </a:cubicBezTo>
                  <a:cubicBezTo>
                    <a:pt x="469" y="1109"/>
                    <a:pt x="555" y="1049"/>
                    <a:pt x="625" y="990"/>
                  </a:cubicBezTo>
                  <a:cubicBezTo>
                    <a:pt x="832" y="795"/>
                    <a:pt x="868" y="370"/>
                    <a:pt x="698" y="151"/>
                  </a:cubicBezTo>
                  <a:cubicBezTo>
                    <a:pt x="628" y="48"/>
                    <a:pt x="531"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2671;p36">
              <a:extLst>
                <a:ext uri="{FF2B5EF4-FFF2-40B4-BE49-F238E27FC236}">
                  <a16:creationId xmlns:a16="http://schemas.microsoft.com/office/drawing/2014/main" id="{704B6073-663D-CDC8-EC6A-14FEBB54323E}"/>
                </a:ext>
              </a:extLst>
            </p:cNvPr>
            <p:cNvSpPr/>
            <p:nvPr/>
          </p:nvSpPr>
          <p:spPr>
            <a:xfrm>
              <a:off x="7677128" y="3073772"/>
              <a:ext cx="42575" cy="55815"/>
            </a:xfrm>
            <a:custGeom>
              <a:avLst/>
              <a:gdLst/>
              <a:ahLst/>
              <a:cxnLst/>
              <a:rect l="l" t="t" r="r" b="b"/>
              <a:pathLst>
                <a:path w="865" h="1134" extrusionOk="0">
                  <a:moveTo>
                    <a:pt x="305" y="64"/>
                  </a:moveTo>
                  <a:cubicBezTo>
                    <a:pt x="317" y="75"/>
                    <a:pt x="317" y="75"/>
                    <a:pt x="305" y="88"/>
                  </a:cubicBezTo>
                  <a:cubicBezTo>
                    <a:pt x="244" y="112"/>
                    <a:pt x="208" y="173"/>
                    <a:pt x="171" y="258"/>
                  </a:cubicBezTo>
                  <a:cubicBezTo>
                    <a:pt x="159" y="258"/>
                    <a:pt x="159" y="258"/>
                    <a:pt x="159" y="246"/>
                  </a:cubicBezTo>
                  <a:cubicBezTo>
                    <a:pt x="146" y="246"/>
                    <a:pt x="146" y="246"/>
                    <a:pt x="146" y="234"/>
                  </a:cubicBezTo>
                  <a:cubicBezTo>
                    <a:pt x="159" y="185"/>
                    <a:pt x="183" y="148"/>
                    <a:pt x="208" y="112"/>
                  </a:cubicBezTo>
                  <a:cubicBezTo>
                    <a:pt x="232" y="100"/>
                    <a:pt x="268" y="75"/>
                    <a:pt x="305" y="64"/>
                  </a:cubicBezTo>
                  <a:close/>
                  <a:moveTo>
                    <a:pt x="407" y="118"/>
                  </a:moveTo>
                  <a:cubicBezTo>
                    <a:pt x="422" y="118"/>
                    <a:pt x="436" y="120"/>
                    <a:pt x="451" y="124"/>
                  </a:cubicBezTo>
                  <a:cubicBezTo>
                    <a:pt x="560" y="148"/>
                    <a:pt x="657" y="270"/>
                    <a:pt x="670" y="416"/>
                  </a:cubicBezTo>
                  <a:cubicBezTo>
                    <a:pt x="694" y="550"/>
                    <a:pt x="694" y="805"/>
                    <a:pt x="500" y="939"/>
                  </a:cubicBezTo>
                  <a:cubicBezTo>
                    <a:pt x="455" y="975"/>
                    <a:pt x="404" y="998"/>
                    <a:pt x="356" y="998"/>
                  </a:cubicBezTo>
                  <a:cubicBezTo>
                    <a:pt x="338" y="998"/>
                    <a:pt x="321" y="995"/>
                    <a:pt x="305" y="988"/>
                  </a:cubicBezTo>
                  <a:cubicBezTo>
                    <a:pt x="219" y="951"/>
                    <a:pt x="146" y="854"/>
                    <a:pt x="135" y="720"/>
                  </a:cubicBezTo>
                  <a:cubicBezTo>
                    <a:pt x="110" y="635"/>
                    <a:pt x="122" y="502"/>
                    <a:pt x="146" y="380"/>
                  </a:cubicBezTo>
                  <a:lnTo>
                    <a:pt x="183" y="270"/>
                  </a:lnTo>
                  <a:lnTo>
                    <a:pt x="195" y="258"/>
                  </a:lnTo>
                  <a:cubicBezTo>
                    <a:pt x="256" y="167"/>
                    <a:pt x="333" y="118"/>
                    <a:pt x="407" y="118"/>
                  </a:cubicBezTo>
                  <a:close/>
                  <a:moveTo>
                    <a:pt x="438" y="21"/>
                  </a:moveTo>
                  <a:cubicBezTo>
                    <a:pt x="528" y="21"/>
                    <a:pt x="608" y="78"/>
                    <a:pt x="670" y="161"/>
                  </a:cubicBezTo>
                  <a:cubicBezTo>
                    <a:pt x="840" y="392"/>
                    <a:pt x="803" y="805"/>
                    <a:pt x="597" y="988"/>
                  </a:cubicBezTo>
                  <a:cubicBezTo>
                    <a:pt x="537" y="1047"/>
                    <a:pt x="453" y="1107"/>
                    <a:pt x="359" y="1107"/>
                  </a:cubicBezTo>
                  <a:cubicBezTo>
                    <a:pt x="337" y="1107"/>
                    <a:pt x="315" y="1104"/>
                    <a:pt x="292" y="1097"/>
                  </a:cubicBezTo>
                  <a:cubicBezTo>
                    <a:pt x="171" y="1061"/>
                    <a:pt x="98" y="939"/>
                    <a:pt x="62" y="842"/>
                  </a:cubicBezTo>
                  <a:cubicBezTo>
                    <a:pt x="0" y="672"/>
                    <a:pt x="25" y="392"/>
                    <a:pt x="135" y="221"/>
                  </a:cubicBezTo>
                  <a:lnTo>
                    <a:pt x="135" y="221"/>
                  </a:lnTo>
                  <a:cubicBezTo>
                    <a:pt x="122" y="246"/>
                    <a:pt x="135" y="258"/>
                    <a:pt x="146" y="270"/>
                  </a:cubicBezTo>
                  <a:lnTo>
                    <a:pt x="159" y="270"/>
                  </a:lnTo>
                  <a:cubicBezTo>
                    <a:pt x="98" y="416"/>
                    <a:pt x="86" y="611"/>
                    <a:pt x="110" y="732"/>
                  </a:cubicBezTo>
                  <a:cubicBezTo>
                    <a:pt x="135" y="854"/>
                    <a:pt x="208" y="964"/>
                    <a:pt x="305" y="1000"/>
                  </a:cubicBezTo>
                  <a:cubicBezTo>
                    <a:pt x="325" y="1008"/>
                    <a:pt x="347" y="1012"/>
                    <a:pt x="370" y="1012"/>
                  </a:cubicBezTo>
                  <a:cubicBezTo>
                    <a:pt x="414" y="1012"/>
                    <a:pt x="463" y="996"/>
                    <a:pt x="511" y="964"/>
                  </a:cubicBezTo>
                  <a:cubicBezTo>
                    <a:pt x="706" y="805"/>
                    <a:pt x="706" y="550"/>
                    <a:pt x="694" y="416"/>
                  </a:cubicBezTo>
                  <a:cubicBezTo>
                    <a:pt x="670" y="258"/>
                    <a:pt x="573" y="137"/>
                    <a:pt x="463" y="112"/>
                  </a:cubicBezTo>
                  <a:cubicBezTo>
                    <a:pt x="443" y="107"/>
                    <a:pt x="424" y="105"/>
                    <a:pt x="405" y="105"/>
                  </a:cubicBezTo>
                  <a:cubicBezTo>
                    <a:pt x="332" y="105"/>
                    <a:pt x="266" y="144"/>
                    <a:pt x="208" y="221"/>
                  </a:cubicBezTo>
                  <a:cubicBezTo>
                    <a:pt x="232" y="161"/>
                    <a:pt x="268" y="124"/>
                    <a:pt x="317" y="100"/>
                  </a:cubicBezTo>
                  <a:cubicBezTo>
                    <a:pt x="329" y="88"/>
                    <a:pt x="329" y="75"/>
                    <a:pt x="329" y="64"/>
                  </a:cubicBezTo>
                  <a:lnTo>
                    <a:pt x="305" y="39"/>
                  </a:lnTo>
                  <a:cubicBezTo>
                    <a:pt x="329" y="39"/>
                    <a:pt x="354" y="27"/>
                    <a:pt x="390" y="27"/>
                  </a:cubicBezTo>
                  <a:cubicBezTo>
                    <a:pt x="406" y="23"/>
                    <a:pt x="422" y="21"/>
                    <a:pt x="438" y="21"/>
                  </a:cubicBezTo>
                  <a:close/>
                  <a:moveTo>
                    <a:pt x="422" y="1"/>
                  </a:moveTo>
                  <a:cubicBezTo>
                    <a:pt x="411" y="1"/>
                    <a:pt x="400" y="1"/>
                    <a:pt x="390" y="2"/>
                  </a:cubicBezTo>
                  <a:cubicBezTo>
                    <a:pt x="317" y="15"/>
                    <a:pt x="256" y="51"/>
                    <a:pt x="195" y="100"/>
                  </a:cubicBezTo>
                  <a:cubicBezTo>
                    <a:pt x="122" y="161"/>
                    <a:pt x="73" y="270"/>
                    <a:pt x="37" y="392"/>
                  </a:cubicBezTo>
                  <a:cubicBezTo>
                    <a:pt x="0" y="550"/>
                    <a:pt x="0" y="720"/>
                    <a:pt x="49" y="842"/>
                  </a:cubicBezTo>
                  <a:cubicBezTo>
                    <a:pt x="86" y="951"/>
                    <a:pt x="171" y="1085"/>
                    <a:pt x="292" y="1121"/>
                  </a:cubicBezTo>
                  <a:cubicBezTo>
                    <a:pt x="317" y="1121"/>
                    <a:pt x="341" y="1134"/>
                    <a:pt x="354" y="1134"/>
                  </a:cubicBezTo>
                  <a:cubicBezTo>
                    <a:pt x="451" y="1134"/>
                    <a:pt x="536" y="1061"/>
                    <a:pt x="609" y="1012"/>
                  </a:cubicBezTo>
                  <a:cubicBezTo>
                    <a:pt x="816" y="818"/>
                    <a:pt x="864" y="392"/>
                    <a:pt x="694" y="148"/>
                  </a:cubicBezTo>
                  <a:cubicBezTo>
                    <a:pt x="617" y="50"/>
                    <a:pt x="520" y="1"/>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2672;p36">
              <a:extLst>
                <a:ext uri="{FF2B5EF4-FFF2-40B4-BE49-F238E27FC236}">
                  <a16:creationId xmlns:a16="http://schemas.microsoft.com/office/drawing/2014/main" id="{3F1DD64B-91BC-8E8A-B694-A6772B7EEC10}"/>
                </a:ext>
              </a:extLst>
            </p:cNvPr>
            <p:cNvSpPr/>
            <p:nvPr/>
          </p:nvSpPr>
          <p:spPr>
            <a:xfrm>
              <a:off x="7684314" y="3123584"/>
              <a:ext cx="19836" cy="16341"/>
            </a:xfrm>
            <a:custGeom>
              <a:avLst/>
              <a:gdLst/>
              <a:ahLst/>
              <a:cxnLst/>
              <a:rect l="l" t="t" r="r" b="b"/>
              <a:pathLst>
                <a:path w="403" h="332" extrusionOk="0">
                  <a:moveTo>
                    <a:pt x="86" y="0"/>
                  </a:moveTo>
                  <a:cubicBezTo>
                    <a:pt x="13" y="12"/>
                    <a:pt x="0" y="122"/>
                    <a:pt x="13" y="182"/>
                  </a:cubicBezTo>
                  <a:cubicBezTo>
                    <a:pt x="25" y="255"/>
                    <a:pt x="86" y="317"/>
                    <a:pt x="159" y="328"/>
                  </a:cubicBezTo>
                  <a:cubicBezTo>
                    <a:pt x="171" y="330"/>
                    <a:pt x="184" y="331"/>
                    <a:pt x="196" y="331"/>
                  </a:cubicBezTo>
                  <a:cubicBezTo>
                    <a:pt x="256" y="331"/>
                    <a:pt x="311" y="306"/>
                    <a:pt x="341" y="255"/>
                  </a:cubicBezTo>
                  <a:cubicBezTo>
                    <a:pt x="390" y="195"/>
                    <a:pt x="402" y="109"/>
                    <a:pt x="341" y="61"/>
                  </a:cubicBezTo>
                  <a:cubicBezTo>
                    <a:pt x="337" y="51"/>
                    <a:pt x="329" y="48"/>
                    <a:pt x="320" y="48"/>
                  </a:cubicBezTo>
                  <a:cubicBezTo>
                    <a:pt x="307" y="48"/>
                    <a:pt x="292" y="58"/>
                    <a:pt x="292" y="73"/>
                  </a:cubicBezTo>
                  <a:cubicBezTo>
                    <a:pt x="292" y="122"/>
                    <a:pt x="305" y="158"/>
                    <a:pt x="281" y="195"/>
                  </a:cubicBezTo>
                  <a:cubicBezTo>
                    <a:pt x="260" y="225"/>
                    <a:pt x="232" y="247"/>
                    <a:pt x="195" y="247"/>
                  </a:cubicBezTo>
                  <a:cubicBezTo>
                    <a:pt x="187" y="247"/>
                    <a:pt x="179" y="246"/>
                    <a:pt x="171" y="244"/>
                  </a:cubicBezTo>
                  <a:cubicBezTo>
                    <a:pt x="135" y="231"/>
                    <a:pt x="98" y="195"/>
                    <a:pt x="86" y="146"/>
                  </a:cubicBezTo>
                  <a:cubicBezTo>
                    <a:pt x="86" y="134"/>
                    <a:pt x="86" y="98"/>
                    <a:pt x="98" y="73"/>
                  </a:cubicBezTo>
                  <a:cubicBezTo>
                    <a:pt x="98" y="61"/>
                    <a:pt x="110" y="49"/>
                    <a:pt x="110" y="25"/>
                  </a:cubicBezTo>
                  <a:cubicBezTo>
                    <a:pt x="110" y="12"/>
                    <a:pt x="98"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2673;p36">
              <a:extLst>
                <a:ext uri="{FF2B5EF4-FFF2-40B4-BE49-F238E27FC236}">
                  <a16:creationId xmlns:a16="http://schemas.microsoft.com/office/drawing/2014/main" id="{F4262A9D-E28F-6433-F4A3-4E46F69F2BC6}"/>
                </a:ext>
              </a:extLst>
            </p:cNvPr>
            <p:cNvSpPr/>
            <p:nvPr/>
          </p:nvSpPr>
          <p:spPr>
            <a:xfrm>
              <a:off x="7684314" y="3123584"/>
              <a:ext cx="20377" cy="16784"/>
            </a:xfrm>
            <a:custGeom>
              <a:avLst/>
              <a:gdLst/>
              <a:ahLst/>
              <a:cxnLst/>
              <a:rect l="l" t="t" r="r" b="b"/>
              <a:pathLst>
                <a:path w="414" h="341" extrusionOk="0">
                  <a:moveTo>
                    <a:pt x="98" y="12"/>
                  </a:moveTo>
                  <a:lnTo>
                    <a:pt x="98" y="25"/>
                  </a:lnTo>
                  <a:lnTo>
                    <a:pt x="98" y="61"/>
                  </a:lnTo>
                  <a:cubicBezTo>
                    <a:pt x="86" y="61"/>
                    <a:pt x="86" y="73"/>
                    <a:pt x="86" y="73"/>
                  </a:cubicBezTo>
                  <a:cubicBezTo>
                    <a:pt x="73" y="98"/>
                    <a:pt x="73" y="134"/>
                    <a:pt x="86" y="158"/>
                  </a:cubicBezTo>
                  <a:cubicBezTo>
                    <a:pt x="86" y="195"/>
                    <a:pt x="122" y="231"/>
                    <a:pt x="171" y="244"/>
                  </a:cubicBezTo>
                  <a:cubicBezTo>
                    <a:pt x="182" y="246"/>
                    <a:pt x="193" y="248"/>
                    <a:pt x="205" y="248"/>
                  </a:cubicBezTo>
                  <a:cubicBezTo>
                    <a:pt x="241" y="248"/>
                    <a:pt x="274" y="232"/>
                    <a:pt x="292" y="195"/>
                  </a:cubicBezTo>
                  <a:cubicBezTo>
                    <a:pt x="305" y="171"/>
                    <a:pt x="305" y="122"/>
                    <a:pt x="305" y="85"/>
                  </a:cubicBezTo>
                  <a:lnTo>
                    <a:pt x="305" y="73"/>
                  </a:lnTo>
                  <a:cubicBezTo>
                    <a:pt x="305" y="73"/>
                    <a:pt x="305" y="61"/>
                    <a:pt x="317" y="61"/>
                  </a:cubicBezTo>
                  <a:lnTo>
                    <a:pt x="341" y="61"/>
                  </a:lnTo>
                  <a:cubicBezTo>
                    <a:pt x="390" y="109"/>
                    <a:pt x="378" y="195"/>
                    <a:pt x="341" y="255"/>
                  </a:cubicBezTo>
                  <a:cubicBezTo>
                    <a:pt x="311" y="296"/>
                    <a:pt x="255" y="319"/>
                    <a:pt x="195" y="319"/>
                  </a:cubicBezTo>
                  <a:cubicBezTo>
                    <a:pt x="183" y="319"/>
                    <a:pt x="171" y="318"/>
                    <a:pt x="159" y="317"/>
                  </a:cubicBezTo>
                  <a:cubicBezTo>
                    <a:pt x="86" y="304"/>
                    <a:pt x="37" y="244"/>
                    <a:pt x="25" y="182"/>
                  </a:cubicBezTo>
                  <a:cubicBezTo>
                    <a:pt x="13" y="146"/>
                    <a:pt x="25" y="85"/>
                    <a:pt x="49" y="49"/>
                  </a:cubicBezTo>
                  <a:cubicBezTo>
                    <a:pt x="49" y="25"/>
                    <a:pt x="73" y="12"/>
                    <a:pt x="86" y="12"/>
                  </a:cubicBezTo>
                  <a:close/>
                  <a:moveTo>
                    <a:pt x="86" y="0"/>
                  </a:moveTo>
                  <a:cubicBezTo>
                    <a:pt x="62" y="0"/>
                    <a:pt x="49" y="12"/>
                    <a:pt x="25" y="36"/>
                  </a:cubicBezTo>
                  <a:cubicBezTo>
                    <a:pt x="0" y="73"/>
                    <a:pt x="0" y="146"/>
                    <a:pt x="0" y="182"/>
                  </a:cubicBezTo>
                  <a:cubicBezTo>
                    <a:pt x="13" y="255"/>
                    <a:pt x="86" y="317"/>
                    <a:pt x="159" y="328"/>
                  </a:cubicBezTo>
                  <a:cubicBezTo>
                    <a:pt x="171" y="341"/>
                    <a:pt x="183" y="341"/>
                    <a:pt x="195" y="341"/>
                  </a:cubicBezTo>
                  <a:cubicBezTo>
                    <a:pt x="256" y="341"/>
                    <a:pt x="317" y="317"/>
                    <a:pt x="354" y="268"/>
                  </a:cubicBezTo>
                  <a:cubicBezTo>
                    <a:pt x="402" y="195"/>
                    <a:pt x="414" y="109"/>
                    <a:pt x="354" y="49"/>
                  </a:cubicBezTo>
                  <a:cubicBezTo>
                    <a:pt x="347" y="43"/>
                    <a:pt x="338" y="39"/>
                    <a:pt x="329" y="39"/>
                  </a:cubicBezTo>
                  <a:cubicBezTo>
                    <a:pt x="320" y="39"/>
                    <a:pt x="311" y="43"/>
                    <a:pt x="305" y="49"/>
                  </a:cubicBezTo>
                  <a:cubicBezTo>
                    <a:pt x="292" y="49"/>
                    <a:pt x="281" y="61"/>
                    <a:pt x="281" y="73"/>
                  </a:cubicBezTo>
                  <a:lnTo>
                    <a:pt x="281" y="85"/>
                  </a:lnTo>
                  <a:cubicBezTo>
                    <a:pt x="292" y="122"/>
                    <a:pt x="292" y="158"/>
                    <a:pt x="268" y="195"/>
                  </a:cubicBezTo>
                  <a:cubicBezTo>
                    <a:pt x="259" y="222"/>
                    <a:pt x="236" y="236"/>
                    <a:pt x="205" y="236"/>
                  </a:cubicBezTo>
                  <a:cubicBezTo>
                    <a:pt x="195" y="236"/>
                    <a:pt x="183" y="234"/>
                    <a:pt x="171" y="231"/>
                  </a:cubicBezTo>
                  <a:cubicBezTo>
                    <a:pt x="135" y="219"/>
                    <a:pt x="110" y="195"/>
                    <a:pt x="98" y="146"/>
                  </a:cubicBezTo>
                  <a:lnTo>
                    <a:pt x="98" y="85"/>
                  </a:lnTo>
                  <a:cubicBezTo>
                    <a:pt x="98" y="73"/>
                    <a:pt x="110" y="73"/>
                    <a:pt x="110" y="61"/>
                  </a:cubicBezTo>
                  <a:cubicBezTo>
                    <a:pt x="110" y="49"/>
                    <a:pt x="122" y="36"/>
                    <a:pt x="122" y="25"/>
                  </a:cubicBezTo>
                  <a:cubicBezTo>
                    <a:pt x="122" y="12"/>
                    <a:pt x="110" y="12"/>
                    <a:pt x="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2674;p36">
              <a:extLst>
                <a:ext uri="{FF2B5EF4-FFF2-40B4-BE49-F238E27FC236}">
                  <a16:creationId xmlns:a16="http://schemas.microsoft.com/office/drawing/2014/main" id="{CB4AD9A7-B8CC-1D25-73DC-8D8EA2E815C2}"/>
                </a:ext>
              </a:extLst>
            </p:cNvPr>
            <p:cNvSpPr/>
            <p:nvPr/>
          </p:nvSpPr>
          <p:spPr>
            <a:xfrm>
              <a:off x="7680130" y="3134167"/>
              <a:ext cx="27219" cy="68760"/>
            </a:xfrm>
            <a:custGeom>
              <a:avLst/>
              <a:gdLst/>
              <a:ahLst/>
              <a:cxnLst/>
              <a:rect l="l" t="t" r="r" b="b"/>
              <a:pathLst>
                <a:path w="553" h="1397" extrusionOk="0">
                  <a:moveTo>
                    <a:pt x="189" y="1"/>
                  </a:moveTo>
                  <a:cubicBezTo>
                    <a:pt x="180" y="1"/>
                    <a:pt x="171" y="10"/>
                    <a:pt x="171" y="29"/>
                  </a:cubicBezTo>
                  <a:cubicBezTo>
                    <a:pt x="134" y="296"/>
                    <a:pt x="49" y="564"/>
                    <a:pt x="25" y="831"/>
                  </a:cubicBezTo>
                  <a:cubicBezTo>
                    <a:pt x="1" y="1013"/>
                    <a:pt x="171" y="1220"/>
                    <a:pt x="244" y="1378"/>
                  </a:cubicBezTo>
                  <a:cubicBezTo>
                    <a:pt x="250" y="1390"/>
                    <a:pt x="265" y="1396"/>
                    <a:pt x="280" y="1396"/>
                  </a:cubicBezTo>
                  <a:cubicBezTo>
                    <a:pt x="295" y="1396"/>
                    <a:pt x="311" y="1390"/>
                    <a:pt x="317" y="1378"/>
                  </a:cubicBezTo>
                  <a:cubicBezTo>
                    <a:pt x="390" y="1256"/>
                    <a:pt x="463" y="1123"/>
                    <a:pt x="536" y="1001"/>
                  </a:cubicBezTo>
                  <a:cubicBezTo>
                    <a:pt x="552" y="969"/>
                    <a:pt x="530" y="942"/>
                    <a:pt x="507" y="942"/>
                  </a:cubicBezTo>
                  <a:cubicBezTo>
                    <a:pt x="495" y="942"/>
                    <a:pt x="483" y="948"/>
                    <a:pt x="475" y="965"/>
                  </a:cubicBezTo>
                  <a:cubicBezTo>
                    <a:pt x="414" y="1065"/>
                    <a:pt x="346" y="1173"/>
                    <a:pt x="284" y="1277"/>
                  </a:cubicBezTo>
                  <a:lnTo>
                    <a:pt x="284" y="1277"/>
                  </a:lnTo>
                  <a:cubicBezTo>
                    <a:pt x="242" y="1197"/>
                    <a:pt x="196" y="1114"/>
                    <a:pt x="158" y="1037"/>
                  </a:cubicBezTo>
                  <a:cubicBezTo>
                    <a:pt x="85" y="892"/>
                    <a:pt x="98" y="794"/>
                    <a:pt x="134" y="648"/>
                  </a:cubicBezTo>
                  <a:cubicBezTo>
                    <a:pt x="171" y="442"/>
                    <a:pt x="231" y="235"/>
                    <a:pt x="207" y="29"/>
                  </a:cubicBezTo>
                  <a:cubicBezTo>
                    <a:pt x="207" y="10"/>
                    <a:pt x="198"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2675;p36">
              <a:extLst>
                <a:ext uri="{FF2B5EF4-FFF2-40B4-BE49-F238E27FC236}">
                  <a16:creationId xmlns:a16="http://schemas.microsoft.com/office/drawing/2014/main" id="{10C10377-722A-2594-23C0-D86F4AFE5EB9}"/>
                </a:ext>
              </a:extLst>
            </p:cNvPr>
            <p:cNvSpPr/>
            <p:nvPr/>
          </p:nvSpPr>
          <p:spPr>
            <a:xfrm>
              <a:off x="7680130" y="3133724"/>
              <a:ext cx="27612" cy="70089"/>
            </a:xfrm>
            <a:custGeom>
              <a:avLst/>
              <a:gdLst/>
              <a:ahLst/>
              <a:cxnLst/>
              <a:rect l="l" t="t" r="r" b="b"/>
              <a:pathLst>
                <a:path w="561" h="1424" extrusionOk="0">
                  <a:moveTo>
                    <a:pt x="280" y="1302"/>
                  </a:moveTo>
                  <a:cubicBezTo>
                    <a:pt x="293" y="1314"/>
                    <a:pt x="293" y="1327"/>
                    <a:pt x="304" y="1338"/>
                  </a:cubicBezTo>
                  <a:lnTo>
                    <a:pt x="268" y="1338"/>
                  </a:lnTo>
                  <a:lnTo>
                    <a:pt x="280" y="1302"/>
                  </a:lnTo>
                  <a:close/>
                  <a:moveTo>
                    <a:pt x="195" y="25"/>
                  </a:moveTo>
                  <a:cubicBezTo>
                    <a:pt x="195" y="25"/>
                    <a:pt x="207" y="25"/>
                    <a:pt x="207" y="38"/>
                  </a:cubicBezTo>
                  <a:cubicBezTo>
                    <a:pt x="220" y="219"/>
                    <a:pt x="183" y="390"/>
                    <a:pt x="147" y="573"/>
                  </a:cubicBezTo>
                  <a:cubicBezTo>
                    <a:pt x="134" y="597"/>
                    <a:pt x="134" y="633"/>
                    <a:pt x="122" y="657"/>
                  </a:cubicBezTo>
                  <a:cubicBezTo>
                    <a:pt x="98" y="803"/>
                    <a:pt x="85" y="901"/>
                    <a:pt x="147" y="1046"/>
                  </a:cubicBezTo>
                  <a:cubicBezTo>
                    <a:pt x="195" y="1132"/>
                    <a:pt x="231" y="1205"/>
                    <a:pt x="268" y="1290"/>
                  </a:cubicBezTo>
                  <a:lnTo>
                    <a:pt x="231" y="1351"/>
                  </a:lnTo>
                  <a:cubicBezTo>
                    <a:pt x="220" y="1327"/>
                    <a:pt x="207" y="1290"/>
                    <a:pt x="183" y="1265"/>
                  </a:cubicBezTo>
                  <a:cubicBezTo>
                    <a:pt x="110" y="1132"/>
                    <a:pt x="12" y="974"/>
                    <a:pt x="37" y="840"/>
                  </a:cubicBezTo>
                  <a:cubicBezTo>
                    <a:pt x="49" y="706"/>
                    <a:pt x="74" y="560"/>
                    <a:pt x="110" y="427"/>
                  </a:cubicBezTo>
                  <a:cubicBezTo>
                    <a:pt x="134" y="305"/>
                    <a:pt x="158" y="171"/>
                    <a:pt x="183" y="38"/>
                  </a:cubicBezTo>
                  <a:cubicBezTo>
                    <a:pt x="183" y="25"/>
                    <a:pt x="183" y="25"/>
                    <a:pt x="195" y="25"/>
                  </a:cubicBezTo>
                  <a:close/>
                  <a:moveTo>
                    <a:pt x="523" y="962"/>
                  </a:moveTo>
                  <a:cubicBezTo>
                    <a:pt x="536" y="974"/>
                    <a:pt x="548" y="986"/>
                    <a:pt x="536" y="1010"/>
                  </a:cubicBezTo>
                  <a:cubicBezTo>
                    <a:pt x="475" y="1095"/>
                    <a:pt x="426" y="1192"/>
                    <a:pt x="366" y="1278"/>
                  </a:cubicBezTo>
                  <a:lnTo>
                    <a:pt x="329" y="1351"/>
                  </a:lnTo>
                  <a:lnTo>
                    <a:pt x="317" y="1351"/>
                  </a:lnTo>
                  <a:cubicBezTo>
                    <a:pt x="317" y="1327"/>
                    <a:pt x="304" y="1314"/>
                    <a:pt x="293" y="1290"/>
                  </a:cubicBezTo>
                  <a:lnTo>
                    <a:pt x="317" y="1254"/>
                  </a:lnTo>
                  <a:cubicBezTo>
                    <a:pt x="366" y="1156"/>
                    <a:pt x="426" y="1071"/>
                    <a:pt x="487" y="974"/>
                  </a:cubicBezTo>
                  <a:cubicBezTo>
                    <a:pt x="487" y="962"/>
                    <a:pt x="512" y="962"/>
                    <a:pt x="523" y="962"/>
                  </a:cubicBezTo>
                  <a:close/>
                  <a:moveTo>
                    <a:pt x="317" y="1363"/>
                  </a:moveTo>
                  <a:lnTo>
                    <a:pt x="304" y="1387"/>
                  </a:lnTo>
                  <a:cubicBezTo>
                    <a:pt x="304" y="1400"/>
                    <a:pt x="293" y="1400"/>
                    <a:pt x="280" y="1400"/>
                  </a:cubicBezTo>
                  <a:cubicBezTo>
                    <a:pt x="268" y="1400"/>
                    <a:pt x="256" y="1400"/>
                    <a:pt x="256" y="1387"/>
                  </a:cubicBezTo>
                  <a:cubicBezTo>
                    <a:pt x="256" y="1375"/>
                    <a:pt x="244" y="1363"/>
                    <a:pt x="244" y="1363"/>
                  </a:cubicBezTo>
                  <a:close/>
                  <a:moveTo>
                    <a:pt x="195" y="1"/>
                  </a:moveTo>
                  <a:cubicBezTo>
                    <a:pt x="183" y="1"/>
                    <a:pt x="158" y="13"/>
                    <a:pt x="158" y="38"/>
                  </a:cubicBezTo>
                  <a:cubicBezTo>
                    <a:pt x="147" y="171"/>
                    <a:pt x="110" y="305"/>
                    <a:pt x="85" y="427"/>
                  </a:cubicBezTo>
                  <a:cubicBezTo>
                    <a:pt x="61" y="560"/>
                    <a:pt x="25" y="694"/>
                    <a:pt x="12" y="840"/>
                  </a:cubicBezTo>
                  <a:cubicBezTo>
                    <a:pt x="1" y="986"/>
                    <a:pt x="85" y="1132"/>
                    <a:pt x="171" y="1265"/>
                  </a:cubicBezTo>
                  <a:cubicBezTo>
                    <a:pt x="195" y="1314"/>
                    <a:pt x="220" y="1351"/>
                    <a:pt x="244" y="1400"/>
                  </a:cubicBezTo>
                  <a:cubicBezTo>
                    <a:pt x="244" y="1411"/>
                    <a:pt x="256" y="1411"/>
                    <a:pt x="280" y="1424"/>
                  </a:cubicBezTo>
                  <a:cubicBezTo>
                    <a:pt x="293" y="1424"/>
                    <a:pt x="317" y="1411"/>
                    <a:pt x="317" y="1400"/>
                  </a:cubicBezTo>
                  <a:lnTo>
                    <a:pt x="377" y="1290"/>
                  </a:lnTo>
                  <a:cubicBezTo>
                    <a:pt x="439" y="1205"/>
                    <a:pt x="499" y="1108"/>
                    <a:pt x="548" y="1010"/>
                  </a:cubicBezTo>
                  <a:cubicBezTo>
                    <a:pt x="560" y="986"/>
                    <a:pt x="548" y="962"/>
                    <a:pt x="536" y="949"/>
                  </a:cubicBezTo>
                  <a:cubicBezTo>
                    <a:pt x="526" y="944"/>
                    <a:pt x="516" y="942"/>
                    <a:pt x="506" y="942"/>
                  </a:cubicBezTo>
                  <a:cubicBezTo>
                    <a:pt x="492" y="942"/>
                    <a:pt x="477" y="947"/>
                    <a:pt x="463" y="962"/>
                  </a:cubicBezTo>
                  <a:cubicBezTo>
                    <a:pt x="414" y="1059"/>
                    <a:pt x="353" y="1156"/>
                    <a:pt x="304" y="1241"/>
                  </a:cubicBezTo>
                  <a:lnTo>
                    <a:pt x="280" y="1265"/>
                  </a:lnTo>
                  <a:cubicBezTo>
                    <a:pt x="244" y="1192"/>
                    <a:pt x="207" y="1119"/>
                    <a:pt x="171" y="1035"/>
                  </a:cubicBezTo>
                  <a:cubicBezTo>
                    <a:pt x="98" y="901"/>
                    <a:pt x="110" y="803"/>
                    <a:pt x="147" y="657"/>
                  </a:cubicBezTo>
                  <a:cubicBezTo>
                    <a:pt x="147" y="633"/>
                    <a:pt x="158" y="609"/>
                    <a:pt x="158" y="573"/>
                  </a:cubicBezTo>
                  <a:cubicBezTo>
                    <a:pt x="195" y="402"/>
                    <a:pt x="231" y="219"/>
                    <a:pt x="220" y="38"/>
                  </a:cubicBezTo>
                  <a:cubicBezTo>
                    <a:pt x="220" y="13"/>
                    <a:pt x="207"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2676;p36">
              <a:extLst>
                <a:ext uri="{FF2B5EF4-FFF2-40B4-BE49-F238E27FC236}">
                  <a16:creationId xmlns:a16="http://schemas.microsoft.com/office/drawing/2014/main" id="{F006A6EB-8041-7D4B-6B42-54F6B0780638}"/>
                </a:ext>
              </a:extLst>
            </p:cNvPr>
            <p:cNvSpPr/>
            <p:nvPr/>
          </p:nvSpPr>
          <p:spPr>
            <a:xfrm>
              <a:off x="7698392" y="3136431"/>
              <a:ext cx="8121" cy="48039"/>
            </a:xfrm>
            <a:custGeom>
              <a:avLst/>
              <a:gdLst/>
              <a:ahLst/>
              <a:cxnLst/>
              <a:rect l="l" t="t" r="r" b="b"/>
              <a:pathLst>
                <a:path w="165" h="976" extrusionOk="0">
                  <a:moveTo>
                    <a:pt x="16" y="0"/>
                  </a:moveTo>
                  <a:cubicBezTo>
                    <a:pt x="7" y="0"/>
                    <a:pt x="0" y="6"/>
                    <a:pt x="6" y="19"/>
                  </a:cubicBezTo>
                  <a:cubicBezTo>
                    <a:pt x="19" y="323"/>
                    <a:pt x="43" y="639"/>
                    <a:pt x="92" y="943"/>
                  </a:cubicBezTo>
                  <a:cubicBezTo>
                    <a:pt x="98" y="963"/>
                    <a:pt x="119" y="975"/>
                    <a:pt x="136" y="975"/>
                  </a:cubicBezTo>
                  <a:cubicBezTo>
                    <a:pt x="152" y="975"/>
                    <a:pt x="165" y="966"/>
                    <a:pt x="165" y="943"/>
                  </a:cubicBezTo>
                  <a:cubicBezTo>
                    <a:pt x="165" y="639"/>
                    <a:pt x="116" y="310"/>
                    <a:pt x="43" y="19"/>
                  </a:cubicBezTo>
                  <a:cubicBezTo>
                    <a:pt x="37" y="6"/>
                    <a:pt x="25"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2677;p36">
              <a:extLst>
                <a:ext uri="{FF2B5EF4-FFF2-40B4-BE49-F238E27FC236}">
                  <a16:creationId xmlns:a16="http://schemas.microsoft.com/office/drawing/2014/main" id="{9064B8F0-1075-792F-E6B8-D395953BD6E2}"/>
                </a:ext>
              </a:extLst>
            </p:cNvPr>
            <p:cNvSpPr/>
            <p:nvPr/>
          </p:nvSpPr>
          <p:spPr>
            <a:xfrm>
              <a:off x="7698096" y="3136135"/>
              <a:ext cx="9007" cy="48531"/>
            </a:xfrm>
            <a:custGeom>
              <a:avLst/>
              <a:gdLst/>
              <a:ahLst/>
              <a:cxnLst/>
              <a:rect l="l" t="t" r="r" b="b"/>
              <a:pathLst>
                <a:path w="183" h="986" extrusionOk="0">
                  <a:moveTo>
                    <a:pt x="134" y="913"/>
                  </a:moveTo>
                  <a:lnTo>
                    <a:pt x="110" y="937"/>
                  </a:lnTo>
                  <a:lnTo>
                    <a:pt x="110" y="913"/>
                  </a:lnTo>
                  <a:close/>
                  <a:moveTo>
                    <a:pt x="25" y="13"/>
                  </a:moveTo>
                  <a:cubicBezTo>
                    <a:pt x="25" y="13"/>
                    <a:pt x="37" y="13"/>
                    <a:pt x="37" y="25"/>
                  </a:cubicBezTo>
                  <a:cubicBezTo>
                    <a:pt x="98" y="256"/>
                    <a:pt x="171" y="608"/>
                    <a:pt x="171" y="949"/>
                  </a:cubicBezTo>
                  <a:cubicBezTo>
                    <a:pt x="171" y="961"/>
                    <a:pt x="158" y="973"/>
                    <a:pt x="147" y="973"/>
                  </a:cubicBezTo>
                  <a:cubicBezTo>
                    <a:pt x="134" y="973"/>
                    <a:pt x="122" y="961"/>
                    <a:pt x="110" y="961"/>
                  </a:cubicBezTo>
                  <a:lnTo>
                    <a:pt x="158" y="900"/>
                  </a:lnTo>
                  <a:lnTo>
                    <a:pt x="134" y="900"/>
                  </a:lnTo>
                  <a:cubicBezTo>
                    <a:pt x="130" y="896"/>
                    <a:pt x="126" y="895"/>
                    <a:pt x="122" y="895"/>
                  </a:cubicBezTo>
                  <a:cubicBezTo>
                    <a:pt x="115" y="895"/>
                    <a:pt x="110" y="900"/>
                    <a:pt x="110" y="900"/>
                  </a:cubicBezTo>
                  <a:lnTo>
                    <a:pt x="98" y="900"/>
                  </a:lnTo>
                  <a:cubicBezTo>
                    <a:pt x="61" y="633"/>
                    <a:pt x="37" y="353"/>
                    <a:pt x="25" y="86"/>
                  </a:cubicBezTo>
                  <a:lnTo>
                    <a:pt x="12" y="25"/>
                  </a:lnTo>
                  <a:lnTo>
                    <a:pt x="25" y="13"/>
                  </a:lnTo>
                  <a:close/>
                  <a:moveTo>
                    <a:pt x="25" y="0"/>
                  </a:moveTo>
                  <a:cubicBezTo>
                    <a:pt x="1" y="0"/>
                    <a:pt x="1" y="13"/>
                    <a:pt x="1" y="25"/>
                  </a:cubicBezTo>
                  <a:lnTo>
                    <a:pt x="1" y="86"/>
                  </a:lnTo>
                  <a:cubicBezTo>
                    <a:pt x="25" y="365"/>
                    <a:pt x="49" y="670"/>
                    <a:pt x="98" y="961"/>
                  </a:cubicBezTo>
                  <a:lnTo>
                    <a:pt x="98" y="973"/>
                  </a:lnTo>
                  <a:cubicBezTo>
                    <a:pt x="110" y="986"/>
                    <a:pt x="122" y="986"/>
                    <a:pt x="134" y="986"/>
                  </a:cubicBezTo>
                  <a:lnTo>
                    <a:pt x="147" y="986"/>
                  </a:lnTo>
                  <a:cubicBezTo>
                    <a:pt x="158" y="986"/>
                    <a:pt x="183" y="973"/>
                    <a:pt x="183" y="949"/>
                  </a:cubicBezTo>
                  <a:cubicBezTo>
                    <a:pt x="183" y="608"/>
                    <a:pt x="110" y="256"/>
                    <a:pt x="49" y="25"/>
                  </a:cubicBezTo>
                  <a:cubicBezTo>
                    <a:pt x="49" y="0"/>
                    <a:pt x="37"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2678;p36">
              <a:extLst>
                <a:ext uri="{FF2B5EF4-FFF2-40B4-BE49-F238E27FC236}">
                  <a16:creationId xmlns:a16="http://schemas.microsoft.com/office/drawing/2014/main" id="{96969743-37B8-8026-7DD8-9F7F8D7444FB}"/>
                </a:ext>
              </a:extLst>
            </p:cNvPr>
            <p:cNvSpPr/>
            <p:nvPr/>
          </p:nvSpPr>
          <p:spPr>
            <a:xfrm>
              <a:off x="7660343" y="3127719"/>
              <a:ext cx="26382" cy="20082"/>
            </a:xfrm>
            <a:custGeom>
              <a:avLst/>
              <a:gdLst/>
              <a:ahLst/>
              <a:cxnLst/>
              <a:rect l="l" t="t" r="r" b="b"/>
              <a:pathLst>
                <a:path w="536" h="408" extrusionOk="0">
                  <a:moveTo>
                    <a:pt x="473" y="0"/>
                  </a:moveTo>
                  <a:cubicBezTo>
                    <a:pt x="390" y="0"/>
                    <a:pt x="269" y="72"/>
                    <a:pt x="220" y="111"/>
                  </a:cubicBezTo>
                  <a:cubicBezTo>
                    <a:pt x="135" y="160"/>
                    <a:pt x="1" y="269"/>
                    <a:pt x="1" y="378"/>
                  </a:cubicBezTo>
                  <a:cubicBezTo>
                    <a:pt x="1" y="396"/>
                    <a:pt x="14" y="407"/>
                    <a:pt x="31" y="407"/>
                  </a:cubicBezTo>
                  <a:cubicBezTo>
                    <a:pt x="37" y="407"/>
                    <a:pt x="43" y="406"/>
                    <a:pt x="50" y="403"/>
                  </a:cubicBezTo>
                  <a:cubicBezTo>
                    <a:pt x="123" y="366"/>
                    <a:pt x="160" y="269"/>
                    <a:pt x="233" y="208"/>
                  </a:cubicBezTo>
                  <a:cubicBezTo>
                    <a:pt x="290" y="162"/>
                    <a:pt x="415" y="49"/>
                    <a:pt x="500" y="49"/>
                  </a:cubicBezTo>
                  <a:cubicBezTo>
                    <a:pt x="504" y="49"/>
                    <a:pt x="508" y="49"/>
                    <a:pt x="512" y="50"/>
                  </a:cubicBezTo>
                  <a:cubicBezTo>
                    <a:pt x="515" y="51"/>
                    <a:pt x="518" y="52"/>
                    <a:pt x="521" y="52"/>
                  </a:cubicBezTo>
                  <a:cubicBezTo>
                    <a:pt x="536" y="52"/>
                    <a:pt x="534" y="24"/>
                    <a:pt x="524" y="14"/>
                  </a:cubicBezTo>
                  <a:cubicBezTo>
                    <a:pt x="510" y="4"/>
                    <a:pt x="493" y="0"/>
                    <a:pt x="4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2679;p36">
              <a:extLst>
                <a:ext uri="{FF2B5EF4-FFF2-40B4-BE49-F238E27FC236}">
                  <a16:creationId xmlns:a16="http://schemas.microsoft.com/office/drawing/2014/main" id="{6E54016F-807E-226B-21B0-B61CA846766F}"/>
                </a:ext>
              </a:extLst>
            </p:cNvPr>
            <p:cNvSpPr/>
            <p:nvPr/>
          </p:nvSpPr>
          <p:spPr>
            <a:xfrm>
              <a:off x="7659802" y="3127325"/>
              <a:ext cx="27563" cy="20820"/>
            </a:xfrm>
            <a:custGeom>
              <a:avLst/>
              <a:gdLst/>
              <a:ahLst/>
              <a:cxnLst/>
              <a:rect l="l" t="t" r="r" b="b"/>
              <a:pathLst>
                <a:path w="560" h="423" extrusionOk="0">
                  <a:moveTo>
                    <a:pt x="474" y="22"/>
                  </a:moveTo>
                  <a:cubicBezTo>
                    <a:pt x="498" y="22"/>
                    <a:pt x="523" y="22"/>
                    <a:pt x="535" y="33"/>
                  </a:cubicBezTo>
                  <a:lnTo>
                    <a:pt x="535" y="46"/>
                  </a:lnTo>
                  <a:cubicBezTo>
                    <a:pt x="535" y="58"/>
                    <a:pt x="535" y="58"/>
                    <a:pt x="523" y="58"/>
                  </a:cubicBezTo>
                  <a:cubicBezTo>
                    <a:pt x="519" y="57"/>
                    <a:pt x="514" y="57"/>
                    <a:pt x="510" y="57"/>
                  </a:cubicBezTo>
                  <a:cubicBezTo>
                    <a:pt x="424" y="57"/>
                    <a:pt x="289" y="158"/>
                    <a:pt x="231" y="216"/>
                  </a:cubicBezTo>
                  <a:cubicBezTo>
                    <a:pt x="207" y="241"/>
                    <a:pt x="182" y="265"/>
                    <a:pt x="158" y="301"/>
                  </a:cubicBezTo>
                  <a:cubicBezTo>
                    <a:pt x="122" y="338"/>
                    <a:pt x="98" y="374"/>
                    <a:pt x="49" y="398"/>
                  </a:cubicBezTo>
                  <a:cubicBezTo>
                    <a:pt x="49" y="404"/>
                    <a:pt x="46" y="408"/>
                    <a:pt x="41" y="408"/>
                  </a:cubicBezTo>
                  <a:cubicBezTo>
                    <a:pt x="37" y="408"/>
                    <a:pt x="30" y="404"/>
                    <a:pt x="25" y="398"/>
                  </a:cubicBezTo>
                  <a:cubicBezTo>
                    <a:pt x="25" y="398"/>
                    <a:pt x="12" y="398"/>
                    <a:pt x="12" y="386"/>
                  </a:cubicBezTo>
                  <a:cubicBezTo>
                    <a:pt x="25" y="301"/>
                    <a:pt x="98" y="216"/>
                    <a:pt x="231" y="119"/>
                  </a:cubicBezTo>
                  <a:cubicBezTo>
                    <a:pt x="341" y="58"/>
                    <a:pt x="425" y="22"/>
                    <a:pt x="474" y="22"/>
                  </a:cubicBezTo>
                  <a:close/>
                  <a:moveTo>
                    <a:pt x="480" y="0"/>
                  </a:moveTo>
                  <a:cubicBezTo>
                    <a:pt x="418" y="0"/>
                    <a:pt x="333" y="38"/>
                    <a:pt x="231" y="106"/>
                  </a:cubicBezTo>
                  <a:cubicBezTo>
                    <a:pt x="73" y="204"/>
                    <a:pt x="0" y="301"/>
                    <a:pt x="0" y="386"/>
                  </a:cubicBezTo>
                  <a:cubicBezTo>
                    <a:pt x="0" y="398"/>
                    <a:pt x="0" y="411"/>
                    <a:pt x="25" y="422"/>
                  </a:cubicBezTo>
                  <a:lnTo>
                    <a:pt x="61" y="422"/>
                  </a:lnTo>
                  <a:cubicBezTo>
                    <a:pt x="109" y="398"/>
                    <a:pt x="146" y="349"/>
                    <a:pt x="171" y="314"/>
                  </a:cubicBezTo>
                  <a:cubicBezTo>
                    <a:pt x="195" y="277"/>
                    <a:pt x="219" y="252"/>
                    <a:pt x="244" y="228"/>
                  </a:cubicBezTo>
                  <a:cubicBezTo>
                    <a:pt x="290" y="182"/>
                    <a:pt x="424" y="69"/>
                    <a:pt x="510" y="69"/>
                  </a:cubicBezTo>
                  <a:cubicBezTo>
                    <a:pt x="514" y="69"/>
                    <a:pt x="519" y="70"/>
                    <a:pt x="523" y="70"/>
                  </a:cubicBezTo>
                  <a:cubicBezTo>
                    <a:pt x="535" y="70"/>
                    <a:pt x="547" y="70"/>
                    <a:pt x="547" y="58"/>
                  </a:cubicBezTo>
                  <a:cubicBezTo>
                    <a:pt x="560" y="46"/>
                    <a:pt x="547" y="22"/>
                    <a:pt x="547" y="22"/>
                  </a:cubicBezTo>
                  <a:cubicBezTo>
                    <a:pt x="529" y="7"/>
                    <a:pt x="506" y="0"/>
                    <a:pt x="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2680;p36">
              <a:extLst>
                <a:ext uri="{FF2B5EF4-FFF2-40B4-BE49-F238E27FC236}">
                  <a16:creationId xmlns:a16="http://schemas.microsoft.com/office/drawing/2014/main" id="{AFA136C5-6DAC-155F-4C33-DCD12BE449B5}"/>
                </a:ext>
              </a:extLst>
            </p:cNvPr>
            <p:cNvSpPr/>
            <p:nvPr/>
          </p:nvSpPr>
          <p:spPr>
            <a:xfrm>
              <a:off x="7701050" y="3127472"/>
              <a:ext cx="32928" cy="46907"/>
            </a:xfrm>
            <a:custGeom>
              <a:avLst/>
              <a:gdLst/>
              <a:ahLst/>
              <a:cxnLst/>
              <a:rect l="l" t="t" r="r" b="b"/>
              <a:pathLst>
                <a:path w="669" h="953" extrusionOk="0">
                  <a:moveTo>
                    <a:pt x="83" y="0"/>
                  </a:moveTo>
                  <a:cubicBezTo>
                    <a:pt x="60" y="0"/>
                    <a:pt x="37" y="2"/>
                    <a:pt x="14" y="6"/>
                  </a:cubicBezTo>
                  <a:cubicBezTo>
                    <a:pt x="1" y="19"/>
                    <a:pt x="1" y="55"/>
                    <a:pt x="14" y="55"/>
                  </a:cubicBezTo>
                  <a:cubicBezTo>
                    <a:pt x="220" y="79"/>
                    <a:pt x="366" y="201"/>
                    <a:pt x="439" y="395"/>
                  </a:cubicBezTo>
                  <a:cubicBezTo>
                    <a:pt x="512" y="565"/>
                    <a:pt x="500" y="760"/>
                    <a:pt x="573" y="930"/>
                  </a:cubicBezTo>
                  <a:cubicBezTo>
                    <a:pt x="578" y="946"/>
                    <a:pt x="589" y="953"/>
                    <a:pt x="601" y="953"/>
                  </a:cubicBezTo>
                  <a:cubicBezTo>
                    <a:pt x="617" y="953"/>
                    <a:pt x="633" y="939"/>
                    <a:pt x="633" y="919"/>
                  </a:cubicBezTo>
                  <a:cubicBezTo>
                    <a:pt x="668" y="596"/>
                    <a:pt x="484"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2681;p36">
              <a:extLst>
                <a:ext uri="{FF2B5EF4-FFF2-40B4-BE49-F238E27FC236}">
                  <a16:creationId xmlns:a16="http://schemas.microsoft.com/office/drawing/2014/main" id="{12488AD2-2F00-EABF-F3AC-113F3C7C6D7A}"/>
                </a:ext>
              </a:extLst>
            </p:cNvPr>
            <p:cNvSpPr/>
            <p:nvPr/>
          </p:nvSpPr>
          <p:spPr>
            <a:xfrm>
              <a:off x="7700508" y="3127374"/>
              <a:ext cx="33568" cy="47743"/>
            </a:xfrm>
            <a:custGeom>
              <a:avLst/>
              <a:gdLst/>
              <a:ahLst/>
              <a:cxnLst/>
              <a:rect l="l" t="t" r="r" b="b"/>
              <a:pathLst>
                <a:path w="682" h="970" extrusionOk="0">
                  <a:moveTo>
                    <a:pt x="109" y="8"/>
                  </a:moveTo>
                  <a:cubicBezTo>
                    <a:pt x="207" y="8"/>
                    <a:pt x="292" y="45"/>
                    <a:pt x="377" y="130"/>
                  </a:cubicBezTo>
                  <a:cubicBezTo>
                    <a:pt x="571" y="300"/>
                    <a:pt x="657" y="677"/>
                    <a:pt x="644" y="921"/>
                  </a:cubicBezTo>
                  <a:lnTo>
                    <a:pt x="620" y="945"/>
                  </a:lnTo>
                  <a:cubicBezTo>
                    <a:pt x="608" y="945"/>
                    <a:pt x="596" y="945"/>
                    <a:pt x="584" y="932"/>
                  </a:cubicBezTo>
                  <a:cubicBezTo>
                    <a:pt x="560" y="848"/>
                    <a:pt x="547" y="762"/>
                    <a:pt x="535" y="677"/>
                  </a:cubicBezTo>
                  <a:cubicBezTo>
                    <a:pt x="511" y="580"/>
                    <a:pt x="498" y="483"/>
                    <a:pt x="462" y="397"/>
                  </a:cubicBezTo>
                  <a:cubicBezTo>
                    <a:pt x="377" y="191"/>
                    <a:pt x="231" y="81"/>
                    <a:pt x="25" y="45"/>
                  </a:cubicBezTo>
                  <a:lnTo>
                    <a:pt x="25" y="32"/>
                  </a:lnTo>
                  <a:lnTo>
                    <a:pt x="25" y="21"/>
                  </a:lnTo>
                  <a:cubicBezTo>
                    <a:pt x="61" y="21"/>
                    <a:pt x="85" y="8"/>
                    <a:pt x="109" y="8"/>
                  </a:cubicBezTo>
                  <a:close/>
                  <a:moveTo>
                    <a:pt x="104" y="1"/>
                  </a:moveTo>
                  <a:cubicBezTo>
                    <a:pt x="78" y="1"/>
                    <a:pt x="52" y="3"/>
                    <a:pt x="25" y="8"/>
                  </a:cubicBezTo>
                  <a:cubicBezTo>
                    <a:pt x="12" y="8"/>
                    <a:pt x="0" y="21"/>
                    <a:pt x="0" y="32"/>
                  </a:cubicBezTo>
                  <a:cubicBezTo>
                    <a:pt x="0" y="45"/>
                    <a:pt x="12" y="57"/>
                    <a:pt x="25" y="69"/>
                  </a:cubicBezTo>
                  <a:cubicBezTo>
                    <a:pt x="219" y="94"/>
                    <a:pt x="365" y="203"/>
                    <a:pt x="450" y="397"/>
                  </a:cubicBezTo>
                  <a:cubicBezTo>
                    <a:pt x="487" y="483"/>
                    <a:pt x="498" y="580"/>
                    <a:pt x="511" y="677"/>
                  </a:cubicBezTo>
                  <a:cubicBezTo>
                    <a:pt x="523" y="762"/>
                    <a:pt x="535" y="848"/>
                    <a:pt x="571" y="932"/>
                  </a:cubicBezTo>
                  <a:cubicBezTo>
                    <a:pt x="584" y="957"/>
                    <a:pt x="596" y="969"/>
                    <a:pt x="608" y="969"/>
                  </a:cubicBezTo>
                  <a:lnTo>
                    <a:pt x="620" y="969"/>
                  </a:lnTo>
                  <a:cubicBezTo>
                    <a:pt x="633" y="957"/>
                    <a:pt x="657" y="945"/>
                    <a:pt x="657" y="921"/>
                  </a:cubicBezTo>
                  <a:cubicBezTo>
                    <a:pt x="681" y="677"/>
                    <a:pt x="584" y="300"/>
                    <a:pt x="389" y="105"/>
                  </a:cubicBezTo>
                  <a:cubicBezTo>
                    <a:pt x="302" y="38"/>
                    <a:pt x="207" y="1"/>
                    <a:pt x="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2682;p36">
              <a:extLst>
                <a:ext uri="{FF2B5EF4-FFF2-40B4-BE49-F238E27FC236}">
                  <a16:creationId xmlns:a16="http://schemas.microsoft.com/office/drawing/2014/main" id="{DB4537F2-F56F-B4E0-CAB4-76C7575D7967}"/>
                </a:ext>
              </a:extLst>
            </p:cNvPr>
            <p:cNvSpPr/>
            <p:nvPr/>
          </p:nvSpPr>
          <p:spPr>
            <a:xfrm>
              <a:off x="7658571" y="3169655"/>
              <a:ext cx="25791" cy="4774"/>
            </a:xfrm>
            <a:custGeom>
              <a:avLst/>
              <a:gdLst/>
              <a:ahLst/>
              <a:cxnLst/>
              <a:rect l="l" t="t" r="r" b="b"/>
              <a:pathLst>
                <a:path w="524" h="97" extrusionOk="0">
                  <a:moveTo>
                    <a:pt x="280" y="0"/>
                  </a:moveTo>
                  <a:cubicBezTo>
                    <a:pt x="183" y="0"/>
                    <a:pt x="98" y="0"/>
                    <a:pt x="13" y="13"/>
                  </a:cubicBezTo>
                  <a:cubicBezTo>
                    <a:pt x="1" y="25"/>
                    <a:pt x="1" y="49"/>
                    <a:pt x="13" y="62"/>
                  </a:cubicBezTo>
                  <a:cubicBezTo>
                    <a:pt x="98" y="73"/>
                    <a:pt x="171" y="73"/>
                    <a:pt x="256" y="86"/>
                  </a:cubicBezTo>
                  <a:cubicBezTo>
                    <a:pt x="305" y="86"/>
                    <a:pt x="364" y="97"/>
                    <a:pt x="420" y="97"/>
                  </a:cubicBezTo>
                  <a:cubicBezTo>
                    <a:pt x="448" y="97"/>
                    <a:pt x="475" y="94"/>
                    <a:pt x="499" y="86"/>
                  </a:cubicBezTo>
                  <a:cubicBezTo>
                    <a:pt x="523" y="73"/>
                    <a:pt x="523" y="37"/>
                    <a:pt x="499" y="37"/>
                  </a:cubicBezTo>
                  <a:cubicBezTo>
                    <a:pt x="439" y="0"/>
                    <a:pt x="353"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2683;p36">
              <a:extLst>
                <a:ext uri="{FF2B5EF4-FFF2-40B4-BE49-F238E27FC236}">
                  <a16:creationId xmlns:a16="http://schemas.microsoft.com/office/drawing/2014/main" id="{A51530C6-551D-7072-46AB-DBD1A89CF388}"/>
                </a:ext>
              </a:extLst>
            </p:cNvPr>
            <p:cNvSpPr/>
            <p:nvPr/>
          </p:nvSpPr>
          <p:spPr>
            <a:xfrm>
              <a:off x="7657981" y="3169065"/>
              <a:ext cx="26382" cy="5414"/>
            </a:xfrm>
            <a:custGeom>
              <a:avLst/>
              <a:gdLst/>
              <a:ahLst/>
              <a:cxnLst/>
              <a:rect l="l" t="t" r="r" b="b"/>
              <a:pathLst>
                <a:path w="536" h="110" extrusionOk="0">
                  <a:moveTo>
                    <a:pt x="329" y="25"/>
                  </a:moveTo>
                  <a:cubicBezTo>
                    <a:pt x="389" y="25"/>
                    <a:pt x="451" y="25"/>
                    <a:pt x="511" y="49"/>
                  </a:cubicBezTo>
                  <a:cubicBezTo>
                    <a:pt x="524" y="61"/>
                    <a:pt x="524" y="61"/>
                    <a:pt x="524" y="74"/>
                  </a:cubicBezTo>
                  <a:lnTo>
                    <a:pt x="511" y="85"/>
                  </a:lnTo>
                  <a:cubicBezTo>
                    <a:pt x="481" y="92"/>
                    <a:pt x="451" y="95"/>
                    <a:pt x="420" y="95"/>
                  </a:cubicBezTo>
                  <a:cubicBezTo>
                    <a:pt x="390" y="95"/>
                    <a:pt x="359" y="92"/>
                    <a:pt x="329" y="85"/>
                  </a:cubicBezTo>
                  <a:lnTo>
                    <a:pt x="219" y="85"/>
                  </a:lnTo>
                  <a:cubicBezTo>
                    <a:pt x="159" y="74"/>
                    <a:pt x="98" y="74"/>
                    <a:pt x="37" y="61"/>
                  </a:cubicBezTo>
                  <a:cubicBezTo>
                    <a:pt x="25" y="61"/>
                    <a:pt x="25" y="49"/>
                    <a:pt x="25" y="49"/>
                  </a:cubicBezTo>
                  <a:cubicBezTo>
                    <a:pt x="25" y="49"/>
                    <a:pt x="25" y="37"/>
                    <a:pt x="37" y="37"/>
                  </a:cubicBezTo>
                  <a:cubicBezTo>
                    <a:pt x="86" y="25"/>
                    <a:pt x="146" y="25"/>
                    <a:pt x="208" y="25"/>
                  </a:cubicBezTo>
                  <a:close/>
                  <a:moveTo>
                    <a:pt x="292" y="1"/>
                  </a:moveTo>
                  <a:cubicBezTo>
                    <a:pt x="208" y="1"/>
                    <a:pt x="110" y="1"/>
                    <a:pt x="25" y="25"/>
                  </a:cubicBezTo>
                  <a:cubicBezTo>
                    <a:pt x="13" y="25"/>
                    <a:pt x="0" y="37"/>
                    <a:pt x="0" y="49"/>
                  </a:cubicBezTo>
                  <a:cubicBezTo>
                    <a:pt x="0" y="61"/>
                    <a:pt x="13" y="74"/>
                    <a:pt x="25" y="74"/>
                  </a:cubicBezTo>
                  <a:cubicBezTo>
                    <a:pt x="86" y="85"/>
                    <a:pt x="159" y="98"/>
                    <a:pt x="219" y="98"/>
                  </a:cubicBezTo>
                  <a:lnTo>
                    <a:pt x="268" y="98"/>
                  </a:lnTo>
                  <a:cubicBezTo>
                    <a:pt x="292" y="98"/>
                    <a:pt x="305" y="110"/>
                    <a:pt x="329" y="110"/>
                  </a:cubicBezTo>
                  <a:lnTo>
                    <a:pt x="511" y="110"/>
                  </a:lnTo>
                  <a:cubicBezTo>
                    <a:pt x="524" y="98"/>
                    <a:pt x="535" y="85"/>
                    <a:pt x="535" y="74"/>
                  </a:cubicBezTo>
                  <a:cubicBezTo>
                    <a:pt x="535" y="61"/>
                    <a:pt x="535" y="37"/>
                    <a:pt x="524" y="37"/>
                  </a:cubicBezTo>
                  <a:cubicBezTo>
                    <a:pt x="462" y="12"/>
                    <a:pt x="389"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2684;p36">
              <a:extLst>
                <a:ext uri="{FF2B5EF4-FFF2-40B4-BE49-F238E27FC236}">
                  <a16:creationId xmlns:a16="http://schemas.microsoft.com/office/drawing/2014/main" id="{278CAABE-8CBD-359E-2D2C-9F26BEC6B602}"/>
                </a:ext>
              </a:extLst>
            </p:cNvPr>
            <p:cNvSpPr/>
            <p:nvPr/>
          </p:nvSpPr>
          <p:spPr>
            <a:xfrm>
              <a:off x="7704101" y="3170837"/>
              <a:ext cx="28744" cy="5562"/>
            </a:xfrm>
            <a:custGeom>
              <a:avLst/>
              <a:gdLst/>
              <a:ahLst/>
              <a:cxnLst/>
              <a:rect l="l" t="t" r="r" b="b"/>
              <a:pathLst>
                <a:path w="584" h="113" extrusionOk="0">
                  <a:moveTo>
                    <a:pt x="268" y="1"/>
                  </a:moveTo>
                  <a:cubicBezTo>
                    <a:pt x="182" y="1"/>
                    <a:pt x="98" y="1"/>
                    <a:pt x="12" y="25"/>
                  </a:cubicBezTo>
                  <a:cubicBezTo>
                    <a:pt x="0" y="25"/>
                    <a:pt x="0" y="49"/>
                    <a:pt x="12" y="62"/>
                  </a:cubicBezTo>
                  <a:cubicBezTo>
                    <a:pt x="98" y="86"/>
                    <a:pt x="182" y="86"/>
                    <a:pt x="268" y="98"/>
                  </a:cubicBezTo>
                  <a:cubicBezTo>
                    <a:pt x="316" y="105"/>
                    <a:pt x="373" y="112"/>
                    <a:pt x="429" y="112"/>
                  </a:cubicBezTo>
                  <a:cubicBezTo>
                    <a:pt x="470" y="112"/>
                    <a:pt x="511" y="108"/>
                    <a:pt x="547" y="98"/>
                  </a:cubicBezTo>
                  <a:cubicBezTo>
                    <a:pt x="584" y="86"/>
                    <a:pt x="584" y="49"/>
                    <a:pt x="547" y="25"/>
                  </a:cubicBezTo>
                  <a:cubicBezTo>
                    <a:pt x="462" y="1"/>
                    <a:pt x="352"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2685;p36">
              <a:extLst>
                <a:ext uri="{FF2B5EF4-FFF2-40B4-BE49-F238E27FC236}">
                  <a16:creationId xmlns:a16="http://schemas.microsoft.com/office/drawing/2014/main" id="{87059BB6-4121-E39C-8DAE-659278954E62}"/>
                </a:ext>
              </a:extLst>
            </p:cNvPr>
            <p:cNvSpPr/>
            <p:nvPr/>
          </p:nvSpPr>
          <p:spPr>
            <a:xfrm>
              <a:off x="7703461" y="3170492"/>
              <a:ext cx="29384" cy="6399"/>
            </a:xfrm>
            <a:custGeom>
              <a:avLst/>
              <a:gdLst/>
              <a:ahLst/>
              <a:cxnLst/>
              <a:rect l="l" t="t" r="r" b="b"/>
              <a:pathLst>
                <a:path w="597" h="130" extrusionOk="0">
                  <a:moveTo>
                    <a:pt x="329" y="20"/>
                  </a:moveTo>
                  <a:cubicBezTo>
                    <a:pt x="414" y="20"/>
                    <a:pt x="487" y="20"/>
                    <a:pt x="560" y="45"/>
                  </a:cubicBezTo>
                  <a:cubicBezTo>
                    <a:pt x="573" y="56"/>
                    <a:pt x="584" y="69"/>
                    <a:pt x="584" y="81"/>
                  </a:cubicBezTo>
                  <a:lnTo>
                    <a:pt x="560" y="105"/>
                  </a:lnTo>
                  <a:cubicBezTo>
                    <a:pt x="524" y="111"/>
                    <a:pt x="487" y="114"/>
                    <a:pt x="449" y="114"/>
                  </a:cubicBezTo>
                  <a:cubicBezTo>
                    <a:pt x="411" y="114"/>
                    <a:pt x="372" y="111"/>
                    <a:pt x="329" y="105"/>
                  </a:cubicBezTo>
                  <a:cubicBezTo>
                    <a:pt x="317" y="105"/>
                    <a:pt x="292" y="93"/>
                    <a:pt x="281" y="93"/>
                  </a:cubicBezTo>
                  <a:cubicBezTo>
                    <a:pt x="195" y="93"/>
                    <a:pt x="111" y="81"/>
                    <a:pt x="25" y="56"/>
                  </a:cubicBezTo>
                  <a:lnTo>
                    <a:pt x="25" y="45"/>
                  </a:lnTo>
                  <a:lnTo>
                    <a:pt x="25" y="32"/>
                  </a:lnTo>
                  <a:cubicBezTo>
                    <a:pt x="98" y="20"/>
                    <a:pt x="184" y="20"/>
                    <a:pt x="256" y="20"/>
                  </a:cubicBezTo>
                  <a:close/>
                  <a:moveTo>
                    <a:pt x="416" y="1"/>
                  </a:moveTo>
                  <a:cubicBezTo>
                    <a:pt x="386" y="1"/>
                    <a:pt x="356" y="3"/>
                    <a:pt x="329" y="8"/>
                  </a:cubicBezTo>
                  <a:lnTo>
                    <a:pt x="281" y="8"/>
                  </a:lnTo>
                  <a:cubicBezTo>
                    <a:pt x="195" y="8"/>
                    <a:pt x="111" y="8"/>
                    <a:pt x="25" y="20"/>
                  </a:cubicBezTo>
                  <a:cubicBezTo>
                    <a:pt x="13" y="20"/>
                    <a:pt x="1" y="32"/>
                    <a:pt x="1" y="45"/>
                  </a:cubicBezTo>
                  <a:cubicBezTo>
                    <a:pt x="1" y="56"/>
                    <a:pt x="13" y="69"/>
                    <a:pt x="25" y="69"/>
                  </a:cubicBezTo>
                  <a:cubicBezTo>
                    <a:pt x="111" y="93"/>
                    <a:pt x="195" y="105"/>
                    <a:pt x="281" y="118"/>
                  </a:cubicBezTo>
                  <a:lnTo>
                    <a:pt x="329" y="118"/>
                  </a:lnTo>
                  <a:cubicBezTo>
                    <a:pt x="365" y="129"/>
                    <a:pt x="414" y="129"/>
                    <a:pt x="463" y="129"/>
                  </a:cubicBezTo>
                  <a:cubicBezTo>
                    <a:pt x="500" y="129"/>
                    <a:pt x="536" y="129"/>
                    <a:pt x="560" y="118"/>
                  </a:cubicBezTo>
                  <a:cubicBezTo>
                    <a:pt x="584" y="105"/>
                    <a:pt x="597" y="93"/>
                    <a:pt x="597" y="81"/>
                  </a:cubicBezTo>
                  <a:cubicBezTo>
                    <a:pt x="597" y="56"/>
                    <a:pt x="584" y="32"/>
                    <a:pt x="560" y="32"/>
                  </a:cubicBezTo>
                  <a:cubicBezTo>
                    <a:pt x="522" y="9"/>
                    <a:pt x="468"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97436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99160" y="0"/>
            <a:ext cx="10515600" cy="1325563"/>
          </a:xfrm>
        </p:spPr>
        <p:txBody>
          <a:bodyPr/>
          <a:lstStyle/>
          <a:p>
            <a:pPr algn="ctr"/>
            <a:r>
              <a:rPr lang="en-US" b="1" dirty="0">
                <a:solidFill>
                  <a:srgbClr val="56654B"/>
                </a:solidFill>
                <a:latin typeface="Impact" panose="020B0806030902050204" pitchFamily="34" charset="0"/>
              </a:rPr>
              <a:t>Rice Detection System</a:t>
            </a:r>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5" name="Title 1">
            <a:extLst>
              <a:ext uri="{FF2B5EF4-FFF2-40B4-BE49-F238E27FC236}">
                <a16:creationId xmlns:a16="http://schemas.microsoft.com/office/drawing/2014/main" id="{7E274AEC-4EBF-5D2E-A9B7-DA3860A3E66F}"/>
              </a:ext>
            </a:extLst>
          </p:cNvPr>
          <p:cNvSpPr txBox="1">
            <a:spLocks/>
          </p:cNvSpPr>
          <p:nvPr/>
        </p:nvSpPr>
        <p:spPr>
          <a:xfrm>
            <a:off x="8933975" y="1670943"/>
            <a:ext cx="3047568" cy="5923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79511">
              <a:spcAft>
                <a:spcPts val="414"/>
              </a:spcAft>
            </a:pPr>
            <a:r>
              <a:rPr lang="en-US" sz="4000" b="1" kern="1200" dirty="0">
                <a:solidFill>
                  <a:schemeClr val="tx1"/>
                </a:solidFill>
                <a:latin typeface="Bahnschrift Condensed" panose="020B0502040204020203" pitchFamily="34" charset="0"/>
              </a:rPr>
              <a:t>Supervised</a:t>
            </a:r>
            <a:endParaRPr lang="en-US" sz="4000" b="1" dirty="0">
              <a:latin typeface="Bahnschrift Condensed" panose="020B0502040204020203" pitchFamily="34" charset="0"/>
            </a:endParaRPr>
          </a:p>
        </p:txBody>
      </p:sp>
      <p:sp>
        <p:nvSpPr>
          <p:cNvPr id="9" name="Title 1">
            <a:extLst>
              <a:ext uri="{FF2B5EF4-FFF2-40B4-BE49-F238E27FC236}">
                <a16:creationId xmlns:a16="http://schemas.microsoft.com/office/drawing/2014/main" id="{7E274AEC-4EBF-5D2E-A9B7-DA3860A3E66F}"/>
              </a:ext>
            </a:extLst>
          </p:cNvPr>
          <p:cNvSpPr txBox="1">
            <a:spLocks/>
          </p:cNvSpPr>
          <p:nvPr/>
        </p:nvSpPr>
        <p:spPr>
          <a:xfrm>
            <a:off x="1334589" y="1682251"/>
            <a:ext cx="3047568" cy="5923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79511">
              <a:spcAft>
                <a:spcPts val="414"/>
              </a:spcAft>
            </a:pPr>
            <a:r>
              <a:rPr lang="en-US" sz="4000" b="1" dirty="0">
                <a:latin typeface="Monotype Corsiva" panose="03010101010201010101" pitchFamily="66" charset="0"/>
              </a:rPr>
              <a:t>Member Team :</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5737" y="2234242"/>
            <a:ext cx="1098238" cy="1098238"/>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35737" y="3684809"/>
            <a:ext cx="807415" cy="807415"/>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8503" y="1381614"/>
            <a:ext cx="1075654" cy="1075654"/>
          </a:xfrm>
          <a:prstGeom prst="rect">
            <a:avLst/>
          </a:prstGeom>
        </p:spPr>
      </p:pic>
      <p:sp>
        <p:nvSpPr>
          <p:cNvPr id="15" name="Rectangle 14"/>
          <p:cNvSpPr/>
          <p:nvPr/>
        </p:nvSpPr>
        <p:spPr>
          <a:xfrm>
            <a:off x="8933974" y="2457268"/>
            <a:ext cx="3047569" cy="584775"/>
          </a:xfrm>
          <a:prstGeom prst="rect">
            <a:avLst/>
          </a:prstGeom>
        </p:spPr>
        <p:txBody>
          <a:bodyPr wrap="square">
            <a:spAutoFit/>
          </a:bodyPr>
          <a:lstStyle/>
          <a:p>
            <a:pPr algn="ctr"/>
            <a:r>
              <a:rPr lang="en-US" sz="3200" b="1" dirty="0">
                <a:solidFill>
                  <a:schemeClr val="tx1">
                    <a:lumMod val="95000"/>
                    <a:lumOff val="5000"/>
                  </a:schemeClr>
                </a:solidFill>
              </a:rPr>
              <a:t>Dr: Amira Idrees</a:t>
            </a:r>
            <a:endParaRPr lang="ar-EG" sz="3200" b="1" dirty="0">
              <a:solidFill>
                <a:schemeClr val="tx1">
                  <a:lumMod val="95000"/>
                  <a:lumOff val="5000"/>
                </a:schemeClr>
              </a:solidFill>
            </a:endParaRPr>
          </a:p>
        </p:txBody>
      </p:sp>
      <p:sp>
        <p:nvSpPr>
          <p:cNvPr id="16" name="Rectangle 15"/>
          <p:cNvSpPr/>
          <p:nvPr/>
        </p:nvSpPr>
        <p:spPr>
          <a:xfrm>
            <a:off x="8682690" y="3907449"/>
            <a:ext cx="3298853" cy="584775"/>
          </a:xfrm>
          <a:prstGeom prst="rect">
            <a:avLst/>
          </a:prstGeom>
        </p:spPr>
        <p:txBody>
          <a:bodyPr wrap="none">
            <a:spAutoFit/>
          </a:bodyPr>
          <a:lstStyle/>
          <a:p>
            <a:pPr algn="ctr"/>
            <a:r>
              <a:rPr lang="en-US" sz="3200" b="1" dirty="0">
                <a:solidFill>
                  <a:schemeClr val="tx1">
                    <a:lumMod val="95000"/>
                    <a:lumOff val="5000"/>
                  </a:schemeClr>
                </a:solidFill>
              </a:rPr>
              <a:t>Eng: Yousif Ayman</a:t>
            </a:r>
            <a:endParaRPr lang="ar-EG" sz="3200" b="1" dirty="0">
              <a:solidFill>
                <a:schemeClr val="tx1">
                  <a:lumMod val="95000"/>
                  <a:lumOff val="5000"/>
                </a:schemeClr>
              </a:solidFill>
            </a:endParaRPr>
          </a:p>
        </p:txBody>
      </p:sp>
      <p:sp>
        <p:nvSpPr>
          <p:cNvPr id="17" name="Rectangle 16"/>
          <p:cNvSpPr/>
          <p:nvPr/>
        </p:nvSpPr>
        <p:spPr>
          <a:xfrm>
            <a:off x="258503" y="2609782"/>
            <a:ext cx="6096000" cy="2677656"/>
          </a:xfrm>
          <a:prstGeom prst="rect">
            <a:avLst/>
          </a:prstGeom>
        </p:spPr>
        <p:txBody>
          <a:bodyPr>
            <a:spAutoFit/>
          </a:bodyPr>
          <a:lstStyle/>
          <a:p>
            <a:pPr>
              <a:buFont typeface="Wingdings" panose="05000000000000000000" pitchFamily="2" charset="2"/>
              <a:buChar char="§"/>
            </a:pPr>
            <a:r>
              <a:rPr lang="sv-SE" sz="2400" dirty="0"/>
              <a:t> Basel Emad Osman Hassan                2100555</a:t>
            </a:r>
          </a:p>
          <a:p>
            <a:pPr>
              <a:buFont typeface="Wingdings" panose="05000000000000000000" pitchFamily="2" charset="2"/>
              <a:buChar char="§"/>
            </a:pPr>
            <a:r>
              <a:rPr lang="en-US" sz="2400" dirty="0"/>
              <a:t> Abdalla Tarek Abdelwahed Osman   2100243</a:t>
            </a:r>
          </a:p>
          <a:p>
            <a:pPr>
              <a:buFont typeface="Wingdings" panose="05000000000000000000" pitchFamily="2" charset="2"/>
              <a:buChar char="§"/>
            </a:pPr>
            <a:r>
              <a:rPr lang="en-US" sz="2400" dirty="0"/>
              <a:t> Reham Ahmed Thabet Essa               2101496</a:t>
            </a:r>
          </a:p>
          <a:p>
            <a:pPr>
              <a:buFont typeface="Wingdings" panose="05000000000000000000" pitchFamily="2" charset="2"/>
              <a:buChar char="§"/>
            </a:pPr>
            <a:r>
              <a:rPr lang="en-US" sz="2400" dirty="0"/>
              <a:t> Magy Emil Fawzy Awad                      2100901</a:t>
            </a:r>
          </a:p>
          <a:p>
            <a:pPr>
              <a:buFont typeface="Wingdings" panose="05000000000000000000" pitchFamily="2" charset="2"/>
              <a:buChar char="§"/>
            </a:pPr>
            <a:r>
              <a:rPr lang="en-US" sz="2400" dirty="0"/>
              <a:t> Tesbina Monir Shehata Soliman       2101667</a:t>
            </a:r>
          </a:p>
          <a:p>
            <a:pPr>
              <a:buFont typeface="Wingdings" panose="05000000000000000000" pitchFamily="2" charset="2"/>
              <a:buChar char="§"/>
            </a:pPr>
            <a:r>
              <a:rPr lang="en-US" sz="2400" dirty="0"/>
              <a:t> Alaa younis elsayed ahmed               2100444</a:t>
            </a:r>
          </a:p>
          <a:p>
            <a:pPr>
              <a:buFont typeface="Wingdings" panose="05000000000000000000" pitchFamily="2" charset="2"/>
              <a:buChar char="§"/>
            </a:pPr>
            <a:r>
              <a:rPr lang="en-US" sz="2400" dirty="0"/>
              <a:t> Nourhan Elsayed Abdelkareem        2101383</a:t>
            </a:r>
            <a:endParaRPr lang="ar-EG" sz="2400" dirty="0"/>
          </a:p>
        </p:txBody>
      </p:sp>
      <p:pic>
        <p:nvPicPr>
          <p:cNvPr id="18" name="Picture 17">
            <a:extLst>
              <a:ext uri="{FF2B5EF4-FFF2-40B4-BE49-F238E27FC236}">
                <a16:creationId xmlns:a16="http://schemas.microsoft.com/office/drawing/2014/main" id="{CD8AC9AB-2A69-DF18-6E1D-7751BA28CC53}"/>
              </a:ext>
            </a:extLst>
          </p:cNvPr>
          <p:cNvPicPr>
            <a:picLocks noChangeAspect="1"/>
          </p:cNvPicPr>
          <p:nvPr/>
        </p:nvPicPr>
        <p:blipFill>
          <a:blip r:embed="rId7"/>
          <a:stretch>
            <a:fillRect/>
          </a:stretch>
        </p:blipFill>
        <p:spPr>
          <a:xfrm rot="2186771">
            <a:off x="6623773" y="5129878"/>
            <a:ext cx="1075938" cy="1260762"/>
          </a:xfrm>
          <a:prstGeom prst="rect">
            <a:avLst/>
          </a:prstGeom>
        </p:spPr>
      </p:pic>
      <p:sp>
        <p:nvSpPr>
          <p:cNvPr id="14" name="Rectangle 13"/>
          <p:cNvSpPr/>
          <p:nvPr/>
        </p:nvSpPr>
        <p:spPr>
          <a:xfrm>
            <a:off x="9077430" y="4533471"/>
            <a:ext cx="2371931" cy="338554"/>
          </a:xfrm>
          <a:prstGeom prst="rect">
            <a:avLst/>
          </a:prstGeom>
        </p:spPr>
        <p:txBody>
          <a:bodyPr wrap="none">
            <a:spAutoFit/>
          </a:bodyPr>
          <a:lstStyle/>
          <a:p>
            <a:pPr algn="ctr"/>
            <a:r>
              <a:rPr lang="en-US" sz="1600" dirty="0">
                <a:solidFill>
                  <a:schemeClr val="tx1">
                    <a:lumMod val="95000"/>
                    <a:lumOff val="5000"/>
                  </a:schemeClr>
                </a:solidFill>
              </a:rPr>
              <a:t>Teaching Assistant at EELU</a:t>
            </a:r>
            <a:endParaRPr lang="ar-EG" sz="1600" dirty="0">
              <a:solidFill>
                <a:schemeClr val="tx1">
                  <a:lumMod val="95000"/>
                  <a:lumOff val="5000"/>
                </a:schemeClr>
              </a:solidFill>
            </a:endParaRPr>
          </a:p>
        </p:txBody>
      </p:sp>
      <p:sp>
        <p:nvSpPr>
          <p:cNvPr id="20" name="Rectangle 19"/>
          <p:cNvSpPr/>
          <p:nvPr/>
        </p:nvSpPr>
        <p:spPr>
          <a:xfrm>
            <a:off x="9076002" y="3092100"/>
            <a:ext cx="2763512" cy="338554"/>
          </a:xfrm>
          <a:prstGeom prst="rect">
            <a:avLst/>
          </a:prstGeom>
        </p:spPr>
        <p:txBody>
          <a:bodyPr wrap="none">
            <a:spAutoFit/>
          </a:bodyPr>
          <a:lstStyle/>
          <a:p>
            <a:pPr algn="ctr"/>
            <a:r>
              <a:rPr lang="en-US" sz="1600" dirty="0">
                <a:solidFill>
                  <a:schemeClr val="tx1">
                    <a:lumMod val="95000"/>
                    <a:lumOff val="5000"/>
                  </a:schemeClr>
                </a:solidFill>
              </a:rPr>
              <a:t>Professor at Fayoum University</a:t>
            </a:r>
            <a:endParaRPr lang="ar-EG" sz="1600" dirty="0">
              <a:solidFill>
                <a:schemeClr val="tx1">
                  <a:lumMod val="95000"/>
                  <a:lumOff val="5000"/>
                </a:schemeClr>
              </a:solidFill>
            </a:endParaRPr>
          </a:p>
        </p:txBody>
      </p:sp>
    </p:spTree>
    <p:extLst>
      <p:ext uri="{BB962C8B-B14F-4D97-AF65-F5344CB8AC3E}">
        <p14:creationId xmlns:p14="http://schemas.microsoft.com/office/powerpoint/2010/main" val="21093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3967822" y="-496527"/>
            <a:ext cx="4256149"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Bookman Old Style" panose="02050604050505020204" pitchFamily="18" charset="0"/>
              </a:rPr>
              <a:t>Methodology</a:t>
            </a:r>
            <a:endParaRPr lang="en-US" sz="4400" dirty="0">
              <a:latin typeface="Bookman Old Style" panose="020506040505050202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81" name="Rectangle 80"/>
          <p:cNvSpPr/>
          <p:nvPr/>
        </p:nvSpPr>
        <p:spPr>
          <a:xfrm>
            <a:off x="8463692" y="829036"/>
            <a:ext cx="1363980"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en-US" sz="1400" dirty="0">
                <a:effectLst/>
                <a:ea typeface="Calibri" panose="020F0502020204030204" pitchFamily="34" charset="0"/>
                <a:cs typeface="Arial" panose="020B0604020202020204" pitchFamily="34" charset="0"/>
              </a:rPr>
              <a:t>Open the app</a:t>
            </a:r>
            <a:endParaRPr lang="en-US" sz="1100" dirty="0">
              <a:effectLst/>
              <a:ea typeface="Calibri" panose="020F0502020204030204" pitchFamily="34" charset="0"/>
              <a:cs typeface="Arial" panose="020B0604020202020204" pitchFamily="34" charset="0"/>
            </a:endParaRPr>
          </a:p>
        </p:txBody>
      </p:sp>
      <p:sp>
        <p:nvSpPr>
          <p:cNvPr id="82" name="Diamond 81">
            <a:extLst>
              <a:ext uri="{FF2B5EF4-FFF2-40B4-BE49-F238E27FC236}">
                <a16:creationId xmlns:a16="http://schemas.microsoft.com/office/drawing/2014/main" id="{2A9F6A3B-2E59-4108-B630-CAC78EBD8EB2}"/>
              </a:ext>
            </a:extLst>
          </p:cNvPr>
          <p:cNvSpPr/>
          <p:nvPr/>
        </p:nvSpPr>
        <p:spPr>
          <a:xfrm>
            <a:off x="7917273" y="1454523"/>
            <a:ext cx="2456815" cy="103949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noAutofit/>
          </a:bodyPr>
          <a:lstStyle/>
          <a:p>
            <a:pPr algn="ctr" rtl="0">
              <a:lnSpc>
                <a:spcPct val="107000"/>
              </a:lnSpc>
              <a:spcAft>
                <a:spcPts val="800"/>
              </a:spcAft>
            </a:pPr>
            <a:r>
              <a:rPr lang="en-US" sz="1100" kern="1200" dirty="0">
                <a:solidFill>
                  <a:srgbClr val="FFFFFF"/>
                </a:solidFill>
                <a:effectLst/>
                <a:ea typeface="Calibri" panose="020F0502020204030204" pitchFamily="34" charset="0"/>
                <a:cs typeface="Arial" panose="020B0604020202020204" pitchFamily="34" charset="0"/>
              </a:rPr>
              <a:t>Login or continue as a guest?</a:t>
            </a:r>
            <a:endParaRPr lang="en-US" sz="1100" dirty="0">
              <a:effectLst/>
              <a:ea typeface="Calibri" panose="020F0502020204030204" pitchFamily="34" charset="0"/>
              <a:cs typeface="Arial" panose="020B0604020202020204" pitchFamily="34" charset="0"/>
            </a:endParaRPr>
          </a:p>
        </p:txBody>
      </p:sp>
      <p:sp>
        <p:nvSpPr>
          <p:cNvPr id="83" name="TextBox 88"/>
          <p:cNvSpPr txBox="1"/>
          <p:nvPr/>
        </p:nvSpPr>
        <p:spPr>
          <a:xfrm>
            <a:off x="10033100" y="1480240"/>
            <a:ext cx="688340" cy="494030"/>
          </a:xfrm>
          <a:prstGeom prst="rect">
            <a:avLst/>
          </a:prstGeom>
          <a:noFill/>
        </p:spPr>
        <p:txBody>
          <a:bodyPr wrap="square" rtlCol="1">
            <a:spAutoFit/>
          </a:bodyPr>
          <a:lstStyle/>
          <a:p>
            <a:pPr algn="l" rtl="0">
              <a:lnSpc>
                <a:spcPct val="107000"/>
              </a:lnSpc>
              <a:spcAft>
                <a:spcPts val="800"/>
              </a:spcAft>
            </a:pPr>
            <a:r>
              <a:rPr lang="en-US" sz="1800"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No</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4" name="TextBox 18">
            <a:extLst>
              <a:ext uri="{FF2B5EF4-FFF2-40B4-BE49-F238E27FC236}">
                <a16:creationId xmlns:a16="http://schemas.microsoft.com/office/drawing/2014/main" id="{683B4C03-83D7-4B04-8F1F-0F919AC06FCE}"/>
              </a:ext>
            </a:extLst>
          </p:cNvPr>
          <p:cNvSpPr txBox="1"/>
          <p:nvPr/>
        </p:nvSpPr>
        <p:spPr>
          <a:xfrm>
            <a:off x="7702948" y="1480240"/>
            <a:ext cx="628650" cy="375552"/>
          </a:xfrm>
          <a:prstGeom prst="rect">
            <a:avLst/>
          </a:prstGeom>
          <a:noFill/>
        </p:spPr>
        <p:txBody>
          <a:bodyPr wrap="square" rtlCol="1">
            <a:spAutoFit/>
          </a:bodyPr>
          <a:lstStyle/>
          <a:p>
            <a:pPr algn="l" rtl="0">
              <a:lnSpc>
                <a:spcPct val="107000"/>
              </a:lnSpc>
              <a:spcAft>
                <a:spcPts val="800"/>
              </a:spcAft>
            </a:pPr>
            <a:r>
              <a:rPr lang="en-US" dirty="0">
                <a:solidFill>
                  <a:srgbClr val="000000"/>
                </a:solidFill>
                <a:latin typeface="Calibri" panose="020F0502020204030204" pitchFamily="34" charset="0"/>
                <a:ea typeface="Calibri" panose="020F0502020204030204" pitchFamily="34" charset="0"/>
                <a:cs typeface="Arial" panose="020B0604020202020204" pitchFamily="34" charset="0"/>
              </a:rPr>
              <a:t>Y</a:t>
            </a:r>
            <a:r>
              <a:rPr lang="en-US" sz="1800"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es</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85" name="Connector: Elbow 64">
            <a:extLst>
              <a:ext uri="{FF2B5EF4-FFF2-40B4-BE49-F238E27FC236}">
                <a16:creationId xmlns:a16="http://schemas.microsoft.com/office/drawing/2014/main" id="{0A32B689-3D44-4A95-A978-61DB9F125079}"/>
              </a:ext>
            </a:extLst>
          </p:cNvPr>
          <p:cNvCxnSpPr>
            <a:cxnSpLocks/>
          </p:cNvCxnSpPr>
          <p:nvPr/>
        </p:nvCxnSpPr>
        <p:spPr>
          <a:xfrm rot="10800000" flipV="1">
            <a:off x="6763639" y="1974269"/>
            <a:ext cx="1297988" cy="2"/>
          </a:xfrm>
          <a:prstGeom prst="bentConnector3">
            <a:avLst>
              <a:gd name="adj1" fmla="val 50000"/>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10559509" y="3065390"/>
            <a:ext cx="1005840" cy="312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en-US" sz="1400">
                <a:effectLst/>
                <a:ea typeface="Calibri" panose="020F0502020204030204" pitchFamily="34" charset="0"/>
                <a:cs typeface="Arial" panose="020B0604020202020204" pitchFamily="34" charset="0"/>
              </a:rPr>
              <a:t>Exit</a:t>
            </a:r>
            <a:endParaRPr lang="en-US" sz="1100">
              <a:effectLst/>
              <a:ea typeface="Calibri" panose="020F0502020204030204" pitchFamily="34" charset="0"/>
              <a:cs typeface="Arial" panose="020B0604020202020204" pitchFamily="34" charset="0"/>
            </a:endParaRPr>
          </a:p>
        </p:txBody>
      </p:sp>
      <p:cxnSp>
        <p:nvCxnSpPr>
          <p:cNvPr id="87" name="Straight Arrow Connector 86">
            <a:extLst>
              <a:ext uri="{FF2B5EF4-FFF2-40B4-BE49-F238E27FC236}">
                <a16:creationId xmlns:a16="http://schemas.microsoft.com/office/drawing/2014/main" id="{698D08D1-EB19-45B2-95D6-7D7F8A09C3F5}"/>
              </a:ext>
            </a:extLst>
          </p:cNvPr>
          <p:cNvCxnSpPr>
            <a:cxnSpLocks/>
          </p:cNvCxnSpPr>
          <p:nvPr/>
        </p:nvCxnSpPr>
        <p:spPr>
          <a:xfrm flipH="1">
            <a:off x="9145681" y="1149076"/>
            <a:ext cx="1270" cy="258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64">
            <a:extLst>
              <a:ext uri="{FF2B5EF4-FFF2-40B4-BE49-F238E27FC236}">
                <a16:creationId xmlns:a16="http://schemas.microsoft.com/office/drawing/2014/main" id="{0A32B689-3D44-4A95-A978-61DB9F125079}"/>
              </a:ext>
            </a:extLst>
          </p:cNvPr>
          <p:cNvCxnSpPr>
            <a:cxnSpLocks/>
          </p:cNvCxnSpPr>
          <p:nvPr/>
        </p:nvCxnSpPr>
        <p:spPr>
          <a:xfrm rot="16200000" flipH="1">
            <a:off x="10231368" y="2109529"/>
            <a:ext cx="1054418" cy="768978"/>
          </a:xfrm>
          <a:prstGeom prst="bentConnector3">
            <a:avLst>
              <a:gd name="adj1" fmla="val 497"/>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0CCB2F47-3457-42B3-81EA-BF666FA114B3}"/>
              </a:ext>
            </a:extLst>
          </p:cNvPr>
          <p:cNvSpPr/>
          <p:nvPr/>
        </p:nvSpPr>
        <p:spPr>
          <a:xfrm>
            <a:off x="4947696" y="1789801"/>
            <a:ext cx="1741170" cy="368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lnSpc>
                <a:spcPct val="107000"/>
              </a:lnSpc>
              <a:spcAft>
                <a:spcPts val="800"/>
              </a:spcAft>
            </a:pPr>
            <a:r>
              <a:rPr lang="en-US" sz="1400" kern="1200" dirty="0">
                <a:solidFill>
                  <a:srgbClr val="FFFFFF"/>
                </a:solidFill>
                <a:effectLst/>
                <a:ea typeface="Calibri" panose="020F0502020204030204" pitchFamily="34" charset="0"/>
                <a:cs typeface="Arial" panose="020B0604020202020204" pitchFamily="34" charset="0"/>
              </a:rPr>
              <a:t>Upload an image</a:t>
            </a:r>
            <a:endParaRPr lang="en-US" sz="1100" dirty="0">
              <a:effectLst/>
              <a:ea typeface="Calibri" panose="020F050202020403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B21EA0B3-B88D-47A3-8766-DECA46459A83}"/>
              </a:ext>
            </a:extLst>
          </p:cNvPr>
          <p:cNvSpPr/>
          <p:nvPr/>
        </p:nvSpPr>
        <p:spPr>
          <a:xfrm>
            <a:off x="5054058" y="2490448"/>
            <a:ext cx="1528445" cy="368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lnSpc>
                <a:spcPct val="107000"/>
              </a:lnSpc>
              <a:spcAft>
                <a:spcPts val="800"/>
              </a:spcAft>
            </a:pPr>
            <a:r>
              <a:rPr lang="en-US" sz="1400" kern="1200">
                <a:solidFill>
                  <a:srgbClr val="FFFFFF"/>
                </a:solidFill>
                <a:effectLst/>
                <a:ea typeface="Calibri" panose="020F0502020204030204" pitchFamily="34" charset="0"/>
                <a:cs typeface="Arial" panose="020B0604020202020204" pitchFamily="34" charset="0"/>
              </a:rPr>
              <a:t>Analyze the image</a:t>
            </a:r>
            <a:endParaRPr lang="en-US" sz="1100">
              <a:effectLst/>
              <a:ea typeface="Calibri" panose="020F0502020204030204" pitchFamily="34" charset="0"/>
              <a:cs typeface="Arial" panose="020B0604020202020204" pitchFamily="34" charset="0"/>
            </a:endParaRPr>
          </a:p>
        </p:txBody>
      </p:sp>
      <p:sp>
        <p:nvSpPr>
          <p:cNvPr id="114" name="Diamond 113">
            <a:extLst>
              <a:ext uri="{FF2B5EF4-FFF2-40B4-BE49-F238E27FC236}">
                <a16:creationId xmlns:a16="http://schemas.microsoft.com/office/drawing/2014/main" id="{57E65C54-2B2B-4790-90C6-B259AB941C8F}"/>
              </a:ext>
            </a:extLst>
          </p:cNvPr>
          <p:cNvSpPr/>
          <p:nvPr/>
        </p:nvSpPr>
        <p:spPr>
          <a:xfrm>
            <a:off x="4825561" y="3221600"/>
            <a:ext cx="2216150" cy="110871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noAutofit/>
          </a:bodyPr>
          <a:lstStyle/>
          <a:p>
            <a:pPr algn="ctr" rtl="0">
              <a:lnSpc>
                <a:spcPct val="107000"/>
              </a:lnSpc>
              <a:spcAft>
                <a:spcPts val="800"/>
              </a:spcAft>
            </a:pPr>
            <a:r>
              <a:rPr lang="en-US" sz="1400" kern="1200" dirty="0">
                <a:solidFill>
                  <a:srgbClr val="FFFFFF"/>
                </a:solidFill>
                <a:effectLst/>
                <a:ea typeface="Calibri" panose="020F0502020204030204" pitchFamily="34" charset="0"/>
                <a:cs typeface="Arial" panose="020B0604020202020204" pitchFamily="34" charset="0"/>
              </a:rPr>
              <a:t>AI detects the disease</a:t>
            </a:r>
            <a:endParaRPr lang="en-US" sz="1100" dirty="0">
              <a:effectLst/>
              <a:ea typeface="Calibri" panose="020F0502020204030204" pitchFamily="34" charset="0"/>
              <a:cs typeface="Arial" panose="020B0604020202020204" pitchFamily="34" charset="0"/>
            </a:endParaRPr>
          </a:p>
        </p:txBody>
      </p:sp>
      <p:cxnSp>
        <p:nvCxnSpPr>
          <p:cNvPr id="117" name="Straight Arrow Connector 116">
            <a:extLst>
              <a:ext uri="{FF2B5EF4-FFF2-40B4-BE49-F238E27FC236}">
                <a16:creationId xmlns:a16="http://schemas.microsoft.com/office/drawing/2014/main" id="{74BAAF89-C2EA-4137-A642-72AFDA081159}"/>
              </a:ext>
            </a:extLst>
          </p:cNvPr>
          <p:cNvCxnSpPr>
            <a:cxnSpLocks/>
          </p:cNvCxnSpPr>
          <p:nvPr/>
        </p:nvCxnSpPr>
        <p:spPr>
          <a:xfrm flipH="1">
            <a:off x="5817258" y="2054838"/>
            <a:ext cx="0" cy="435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81">
            <a:extLst>
              <a:ext uri="{FF2B5EF4-FFF2-40B4-BE49-F238E27FC236}">
                <a16:creationId xmlns:a16="http://schemas.microsoft.com/office/drawing/2014/main" id="{CB816195-AB66-4EE9-BF7A-290ED4513A24}"/>
              </a:ext>
            </a:extLst>
          </p:cNvPr>
          <p:cNvCxnSpPr>
            <a:cxnSpLocks/>
          </p:cNvCxnSpPr>
          <p:nvPr/>
        </p:nvCxnSpPr>
        <p:spPr>
          <a:xfrm>
            <a:off x="7014608" y="3775955"/>
            <a:ext cx="1316990" cy="156081"/>
          </a:xfrm>
          <a:prstGeom prst="bentConnector3">
            <a:avLst>
              <a:gd name="adj1" fmla="val 104282"/>
            </a:avLst>
          </a:prstGeom>
          <a:ln>
            <a:tailEnd type="triangle"/>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4096639" y="5196395"/>
            <a:ext cx="2667000" cy="320040"/>
          </a:xfrm>
          <a:prstGeom prst="rect">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en-US" sz="1400">
                <a:effectLst/>
                <a:latin typeface="Calibri" panose="020F0502020204030204" pitchFamily="34" charset="0"/>
                <a:ea typeface="Calibri" panose="020F0502020204030204" pitchFamily="34" charset="0"/>
                <a:cs typeface="Arial" panose="020B0604020202020204" pitchFamily="34" charset="0"/>
              </a:rPr>
              <a:t>Report error or reanalyze image</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cxnSp>
        <p:nvCxnSpPr>
          <p:cNvPr id="120" name="Connector: Elbow 78"/>
          <p:cNvCxnSpPr>
            <a:cxnSpLocks/>
          </p:cNvCxnSpPr>
          <p:nvPr/>
        </p:nvCxnSpPr>
        <p:spPr>
          <a:xfrm rot="10800000" flipV="1">
            <a:off x="3812885" y="3775954"/>
            <a:ext cx="1012676" cy="156081"/>
          </a:xfrm>
          <a:prstGeom prst="bentConnector3">
            <a:avLst>
              <a:gd name="adj1" fmla="val 102535"/>
            </a:avLst>
          </a:prstGeom>
          <a:noFill/>
          <a:ln w="6350" cap="flat" cmpd="sng" algn="ctr">
            <a:solidFill>
              <a:srgbClr val="4472C4"/>
            </a:solidFill>
            <a:prstDash val="solid"/>
            <a:miter lim="800000"/>
            <a:tailEnd type="triangle"/>
          </a:ln>
          <a:effectLst/>
        </p:spPr>
      </p:cxnSp>
      <p:sp>
        <p:nvSpPr>
          <p:cNvPr id="121" name="TextBox 88"/>
          <p:cNvSpPr txBox="1"/>
          <p:nvPr/>
        </p:nvSpPr>
        <p:spPr>
          <a:xfrm>
            <a:off x="6763639" y="3329803"/>
            <a:ext cx="688340" cy="494030"/>
          </a:xfrm>
          <a:prstGeom prst="rect">
            <a:avLst/>
          </a:prstGeom>
          <a:noFill/>
        </p:spPr>
        <p:txBody>
          <a:bodyPr wrap="square" rtlCol="1">
            <a:spAutoFit/>
          </a:bodyPr>
          <a:lstStyle/>
          <a:p>
            <a:pPr algn="l" rtl="0">
              <a:lnSpc>
                <a:spcPct val="107000"/>
              </a:lnSpc>
              <a:spcAft>
                <a:spcPts val="800"/>
              </a:spcAft>
            </a:pPr>
            <a:r>
              <a:rPr lang="en-US" sz="1800" kern="1200">
                <a:solidFill>
                  <a:srgbClr val="000000"/>
                </a:solidFill>
                <a:effectLst/>
                <a:latin typeface="Calibri" panose="020F0502020204030204" pitchFamily="34" charset="0"/>
                <a:ea typeface="Calibri" panose="020F0502020204030204" pitchFamily="34" charset="0"/>
                <a:cs typeface="Arial" panose="020B0604020202020204" pitchFamily="34" charset="0"/>
              </a:rPr>
              <a:t>No</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sp>
        <p:nvSpPr>
          <p:cNvPr id="122" name="TextBox 87">
            <a:extLst>
              <a:ext uri="{FF2B5EF4-FFF2-40B4-BE49-F238E27FC236}">
                <a16:creationId xmlns:a16="http://schemas.microsoft.com/office/drawing/2014/main" id="{57E82A19-85F1-41F0-A656-68F298D3F8BB}"/>
              </a:ext>
            </a:extLst>
          </p:cNvPr>
          <p:cNvSpPr txBox="1"/>
          <p:nvPr/>
        </p:nvSpPr>
        <p:spPr>
          <a:xfrm>
            <a:off x="4542351" y="3281925"/>
            <a:ext cx="566420" cy="375552"/>
          </a:xfrm>
          <a:prstGeom prst="rect">
            <a:avLst/>
          </a:prstGeom>
          <a:noFill/>
        </p:spPr>
        <p:txBody>
          <a:bodyPr wrap="square" rtlCol="1">
            <a:spAutoFit/>
          </a:bodyPr>
          <a:lstStyle/>
          <a:p>
            <a:pPr algn="l" rtl="0">
              <a:lnSpc>
                <a:spcPct val="107000"/>
              </a:lnSpc>
              <a:spcAft>
                <a:spcPts val="800"/>
              </a:spcAft>
            </a:pPr>
            <a:r>
              <a:rPr lang="en-US" dirty="0">
                <a:solidFill>
                  <a:srgbClr val="000000"/>
                </a:solidFill>
                <a:latin typeface="Calibri" panose="020F0502020204030204" pitchFamily="34" charset="0"/>
                <a:ea typeface="Calibri" panose="020F0502020204030204" pitchFamily="34" charset="0"/>
                <a:cs typeface="Arial" panose="020B0604020202020204" pitchFamily="34" charset="0"/>
              </a:rPr>
              <a:t>Y</a:t>
            </a:r>
            <a:r>
              <a:rPr lang="en-US" sz="1800"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es</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3" name="Rectangle 122"/>
          <p:cNvSpPr/>
          <p:nvPr/>
        </p:nvSpPr>
        <p:spPr>
          <a:xfrm>
            <a:off x="1218031" y="5143643"/>
            <a:ext cx="1623060"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en-US" sz="1400" dirty="0">
                <a:effectLst/>
                <a:ea typeface="Calibri" panose="020F0502020204030204" pitchFamily="34" charset="0"/>
                <a:cs typeface="Arial" panose="020B0604020202020204" pitchFamily="34" charset="0"/>
              </a:rPr>
              <a:t>Save health record</a:t>
            </a:r>
            <a:endParaRPr lang="en-US" sz="1100" dirty="0">
              <a:effectLst/>
              <a:ea typeface="Calibri" panose="020F0502020204030204" pitchFamily="34" charset="0"/>
              <a:cs typeface="Arial" panose="020B0604020202020204" pitchFamily="34" charset="0"/>
            </a:endParaRPr>
          </a:p>
        </p:txBody>
      </p:sp>
      <p:cxnSp>
        <p:nvCxnSpPr>
          <p:cNvPr id="124" name="Straight Arrow Connector 123"/>
          <p:cNvCxnSpPr/>
          <p:nvPr/>
        </p:nvCxnSpPr>
        <p:spPr>
          <a:xfrm flipH="1">
            <a:off x="5933636" y="2861207"/>
            <a:ext cx="7620" cy="32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2139578" y="5466666"/>
            <a:ext cx="26051" cy="186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Diamond 125"/>
          <p:cNvSpPr/>
          <p:nvPr/>
        </p:nvSpPr>
        <p:spPr>
          <a:xfrm>
            <a:off x="1609981" y="5637324"/>
            <a:ext cx="1314450" cy="93345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en-US" sz="1100">
                <a:effectLst/>
                <a:ea typeface="Calibri" panose="020F0502020204030204" pitchFamily="34" charset="0"/>
                <a:cs typeface="Arial" panose="020B0604020202020204" pitchFamily="34" charset="0"/>
              </a:rPr>
              <a:t>Save for future checks</a:t>
            </a:r>
            <a:r>
              <a:rPr lang="ar-SA" sz="1100">
                <a:effectLst/>
                <a:ea typeface="Calibri" panose="020F0502020204030204" pitchFamily="34" charset="0"/>
                <a:cs typeface="Arial" panose="020B0604020202020204" pitchFamily="34" charset="0"/>
              </a:rPr>
              <a:t>?</a:t>
            </a:r>
            <a:endParaRPr lang="en-US" sz="1100">
              <a:effectLst/>
              <a:ea typeface="Calibri" panose="020F0502020204030204" pitchFamily="34" charset="0"/>
              <a:cs typeface="Arial" panose="020B0604020202020204" pitchFamily="34" charset="0"/>
            </a:endParaRPr>
          </a:p>
        </p:txBody>
      </p:sp>
      <p:cxnSp>
        <p:nvCxnSpPr>
          <p:cNvPr id="127" name="Connector: Elbow 81"/>
          <p:cNvCxnSpPr>
            <a:cxnSpLocks/>
          </p:cNvCxnSpPr>
          <p:nvPr/>
        </p:nvCxnSpPr>
        <p:spPr>
          <a:xfrm>
            <a:off x="2912856" y="6104049"/>
            <a:ext cx="1054966" cy="124795"/>
          </a:xfrm>
          <a:prstGeom prst="bentConnector3">
            <a:avLst>
              <a:gd name="adj1" fmla="val 102664"/>
            </a:avLst>
          </a:prstGeom>
          <a:noFill/>
          <a:ln w="6350" cap="flat" cmpd="sng" algn="ctr">
            <a:solidFill>
              <a:srgbClr val="4472C4"/>
            </a:solidFill>
            <a:prstDash val="solid"/>
            <a:miter lim="800000"/>
            <a:tailEnd type="triangle"/>
          </a:ln>
          <a:effectLst/>
        </p:spPr>
      </p:cxnSp>
      <p:sp>
        <p:nvSpPr>
          <p:cNvPr id="136" name="Rectangle 135"/>
          <p:cNvSpPr/>
          <p:nvPr/>
        </p:nvSpPr>
        <p:spPr>
          <a:xfrm>
            <a:off x="3071782" y="6337429"/>
            <a:ext cx="1478280" cy="358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en-US" sz="1400">
                <a:effectLst/>
                <a:ea typeface="Calibri" panose="020F0502020204030204" pitchFamily="34" charset="0"/>
                <a:cs typeface="Arial" panose="020B0604020202020204" pitchFamily="34" charset="0"/>
              </a:rPr>
              <a:t>Close or log out</a:t>
            </a:r>
            <a:endParaRPr lang="en-US" sz="1100">
              <a:effectLst/>
              <a:ea typeface="Calibri" panose="020F0502020204030204" pitchFamily="34" charset="0"/>
              <a:cs typeface="Arial" panose="020B0604020202020204" pitchFamily="34" charset="0"/>
            </a:endParaRPr>
          </a:p>
        </p:txBody>
      </p:sp>
      <p:sp>
        <p:nvSpPr>
          <p:cNvPr id="148" name="TextBox 88"/>
          <p:cNvSpPr txBox="1"/>
          <p:nvPr/>
        </p:nvSpPr>
        <p:spPr>
          <a:xfrm>
            <a:off x="2653937" y="5663713"/>
            <a:ext cx="688340" cy="494030"/>
          </a:xfrm>
          <a:prstGeom prst="rect">
            <a:avLst/>
          </a:prstGeom>
          <a:noFill/>
        </p:spPr>
        <p:txBody>
          <a:bodyPr wrap="square" rtlCol="1">
            <a:spAutoFit/>
          </a:bodyPr>
          <a:lstStyle/>
          <a:p>
            <a:pPr algn="l" rtl="0">
              <a:lnSpc>
                <a:spcPct val="107000"/>
              </a:lnSpc>
              <a:spcAft>
                <a:spcPts val="800"/>
              </a:spcAft>
            </a:pPr>
            <a:r>
              <a:rPr lang="en-US" sz="1800" kern="1200">
                <a:solidFill>
                  <a:srgbClr val="000000"/>
                </a:solidFill>
                <a:effectLst/>
                <a:latin typeface="Calibri" panose="020F0502020204030204" pitchFamily="34" charset="0"/>
                <a:ea typeface="Calibri" panose="020F0502020204030204" pitchFamily="34" charset="0"/>
                <a:cs typeface="Arial" panose="020B0604020202020204" pitchFamily="34" charset="0"/>
              </a:rPr>
              <a:t>No</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cxnSp>
        <p:nvCxnSpPr>
          <p:cNvPr id="149" name="Connector: Elbow 78"/>
          <p:cNvCxnSpPr>
            <a:cxnSpLocks/>
          </p:cNvCxnSpPr>
          <p:nvPr/>
        </p:nvCxnSpPr>
        <p:spPr>
          <a:xfrm rot="10800000" flipV="1">
            <a:off x="711894" y="6116748"/>
            <a:ext cx="898091" cy="112095"/>
          </a:xfrm>
          <a:prstGeom prst="bentConnector3">
            <a:avLst>
              <a:gd name="adj1" fmla="val 101553"/>
            </a:avLst>
          </a:prstGeom>
          <a:noFill/>
          <a:ln w="6350" cap="flat" cmpd="sng" algn="ctr">
            <a:solidFill>
              <a:srgbClr val="4472C4"/>
            </a:solidFill>
            <a:prstDash val="solid"/>
            <a:miter lim="800000"/>
            <a:tailEnd type="triangle"/>
          </a:ln>
          <a:effectLst/>
        </p:spPr>
      </p:cxnSp>
      <p:sp>
        <p:nvSpPr>
          <p:cNvPr id="152" name="Rectangle 151"/>
          <p:cNvSpPr/>
          <p:nvPr/>
        </p:nvSpPr>
        <p:spPr>
          <a:xfrm>
            <a:off x="215521" y="6337429"/>
            <a:ext cx="1394460" cy="350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en-US" sz="1400">
                <a:effectLst/>
                <a:ea typeface="Calibri" panose="020F0502020204030204" pitchFamily="34" charset="0"/>
                <a:cs typeface="Arial" panose="020B0604020202020204" pitchFamily="34" charset="0"/>
              </a:rPr>
              <a:t>Close or log out</a:t>
            </a:r>
            <a:endParaRPr lang="en-US" sz="1100">
              <a:effectLst/>
              <a:ea typeface="Calibri" panose="020F0502020204030204" pitchFamily="34" charset="0"/>
              <a:cs typeface="Arial" panose="020B0604020202020204" pitchFamily="34" charset="0"/>
            </a:endParaRPr>
          </a:p>
        </p:txBody>
      </p:sp>
      <p:sp>
        <p:nvSpPr>
          <p:cNvPr id="153" name="TextBox 87"/>
          <p:cNvSpPr txBox="1"/>
          <p:nvPr/>
        </p:nvSpPr>
        <p:spPr>
          <a:xfrm>
            <a:off x="1377587" y="5637324"/>
            <a:ext cx="579120" cy="373380"/>
          </a:xfrm>
          <a:prstGeom prst="rect">
            <a:avLst/>
          </a:prstGeom>
          <a:noFill/>
        </p:spPr>
        <p:txBody>
          <a:bodyPr wrap="square" rtlCol="1">
            <a:noAutofit/>
          </a:bodyPr>
          <a:lstStyle/>
          <a:p>
            <a:pPr algn="l" rtl="0">
              <a:lnSpc>
                <a:spcPct val="107000"/>
              </a:lnSpc>
              <a:spcAft>
                <a:spcPts val="800"/>
              </a:spcAft>
            </a:pPr>
            <a:r>
              <a:rPr lang="en-US" dirty="0">
                <a:solidFill>
                  <a:srgbClr val="000000"/>
                </a:solidFill>
                <a:latin typeface="Calibri" panose="020F0502020204030204" pitchFamily="34" charset="0"/>
                <a:ea typeface="Calibri" panose="020F0502020204030204" pitchFamily="34" charset="0"/>
                <a:cs typeface="Arial" panose="020B0604020202020204" pitchFamily="34" charset="0"/>
              </a:rPr>
              <a:t>Y</a:t>
            </a:r>
            <a:r>
              <a:rPr lang="en-US" sz="1800"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es</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60" name="Rectangle 159">
            <a:extLst>
              <a:ext uri="{FF2B5EF4-FFF2-40B4-BE49-F238E27FC236}">
                <a16:creationId xmlns:a16="http://schemas.microsoft.com/office/drawing/2014/main" id="{392A5518-8AE0-4810-BB3D-EBAEAC181144}"/>
              </a:ext>
            </a:extLst>
          </p:cNvPr>
          <p:cNvSpPr/>
          <p:nvPr/>
        </p:nvSpPr>
        <p:spPr>
          <a:xfrm>
            <a:off x="6983602" y="4064372"/>
            <a:ext cx="2456815"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lnSpc>
                <a:spcPct val="107000"/>
              </a:lnSpc>
              <a:spcAft>
                <a:spcPts val="800"/>
              </a:spcAft>
            </a:pPr>
            <a:r>
              <a:rPr lang="en-US" sz="1400" kern="1200" dirty="0">
                <a:solidFill>
                  <a:srgbClr val="FFFFFF"/>
                </a:solidFill>
                <a:effectLst/>
                <a:ea typeface="Calibri" panose="020F0502020204030204" pitchFamily="34" charset="0"/>
                <a:cs typeface="Arial" panose="020B0604020202020204" pitchFamily="34" charset="0"/>
              </a:rPr>
              <a:t>Return to upload a new image</a:t>
            </a:r>
            <a:endParaRPr lang="en-US" sz="1100" dirty="0">
              <a:effectLst/>
              <a:ea typeface="Calibri" panose="020F0502020204030204" pitchFamily="34" charset="0"/>
              <a:cs typeface="Arial" panose="020B0604020202020204" pitchFamily="34" charset="0"/>
            </a:endParaRPr>
          </a:p>
        </p:txBody>
      </p:sp>
      <p:sp>
        <p:nvSpPr>
          <p:cNvPr id="161" name="Rectangle 160"/>
          <p:cNvSpPr/>
          <p:nvPr/>
        </p:nvSpPr>
        <p:spPr>
          <a:xfrm>
            <a:off x="2288031" y="4061955"/>
            <a:ext cx="2705100" cy="297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en-US" sz="1400" dirty="0">
                <a:effectLst/>
                <a:ea typeface="Calibri" panose="020F0502020204030204" pitchFamily="34" charset="0"/>
                <a:cs typeface="Arial" panose="020B0604020202020204" pitchFamily="34" charset="0"/>
              </a:rPr>
              <a:t>Display diagnosis and treatment</a:t>
            </a:r>
            <a:endParaRPr lang="en-US" sz="1100" dirty="0">
              <a:effectLst/>
              <a:ea typeface="Calibri" panose="020F0502020204030204" pitchFamily="34" charset="0"/>
              <a:cs typeface="Arial" panose="020B0604020202020204" pitchFamily="34" charset="0"/>
            </a:endParaRPr>
          </a:p>
        </p:txBody>
      </p:sp>
      <p:sp>
        <p:nvSpPr>
          <p:cNvPr id="167" name="Diamond 166"/>
          <p:cNvSpPr/>
          <p:nvPr/>
        </p:nvSpPr>
        <p:spPr>
          <a:xfrm>
            <a:off x="2555915" y="4494548"/>
            <a:ext cx="2071456" cy="77886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en-US" sz="1100" dirty="0">
                <a:effectLst/>
                <a:ea typeface="Calibri" panose="020F0502020204030204" pitchFamily="34" charset="0"/>
                <a:cs typeface="Arial" panose="020B0604020202020204" pitchFamily="34" charset="0"/>
              </a:rPr>
              <a:t>Are the results accurate</a:t>
            </a:r>
            <a:r>
              <a:rPr lang="ar-SA" sz="1100" dirty="0">
                <a:effectLst/>
                <a:ea typeface="Calibri" panose="020F0502020204030204" pitchFamily="34" charset="0"/>
                <a:cs typeface="Arial" panose="020B0604020202020204" pitchFamily="34" charset="0"/>
              </a:rPr>
              <a:t>?</a:t>
            </a:r>
            <a:endParaRPr lang="en-US" sz="1100" dirty="0">
              <a:effectLst/>
              <a:ea typeface="Calibri" panose="020F0502020204030204" pitchFamily="34" charset="0"/>
              <a:cs typeface="Arial" panose="020B0604020202020204" pitchFamily="34" charset="0"/>
            </a:endParaRPr>
          </a:p>
        </p:txBody>
      </p:sp>
      <p:cxnSp>
        <p:nvCxnSpPr>
          <p:cNvPr id="169" name="Straight Arrow Connector 168">
            <a:extLst>
              <a:ext uri="{FF2B5EF4-FFF2-40B4-BE49-F238E27FC236}">
                <a16:creationId xmlns:a16="http://schemas.microsoft.com/office/drawing/2014/main" id="{4E1C5D71-FA90-4C47-A474-1190D3A07099}"/>
              </a:ext>
            </a:extLst>
          </p:cNvPr>
          <p:cNvCxnSpPr/>
          <p:nvPr/>
        </p:nvCxnSpPr>
        <p:spPr>
          <a:xfrm flipH="1">
            <a:off x="3741262" y="4260549"/>
            <a:ext cx="45086" cy="247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1" name="TextBox 88"/>
          <p:cNvSpPr txBox="1"/>
          <p:nvPr/>
        </p:nvSpPr>
        <p:spPr>
          <a:xfrm>
            <a:off x="4186685" y="4443188"/>
            <a:ext cx="688340" cy="494030"/>
          </a:xfrm>
          <a:prstGeom prst="rect">
            <a:avLst/>
          </a:prstGeom>
          <a:noFill/>
        </p:spPr>
        <p:txBody>
          <a:bodyPr wrap="square" rtlCol="1">
            <a:spAutoFit/>
          </a:bodyPr>
          <a:lstStyle/>
          <a:p>
            <a:pPr algn="l" rtl="0">
              <a:lnSpc>
                <a:spcPct val="107000"/>
              </a:lnSpc>
              <a:spcAft>
                <a:spcPts val="800"/>
              </a:spcAft>
            </a:pPr>
            <a:r>
              <a:rPr lang="en-US" sz="1800" kern="1200">
                <a:solidFill>
                  <a:srgbClr val="000000"/>
                </a:solidFill>
                <a:effectLst/>
                <a:latin typeface="Calibri" panose="020F0502020204030204" pitchFamily="34" charset="0"/>
                <a:ea typeface="Calibri" panose="020F0502020204030204" pitchFamily="34" charset="0"/>
                <a:cs typeface="Arial" panose="020B0604020202020204" pitchFamily="34" charset="0"/>
              </a:rPr>
              <a:t>No</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sp>
        <p:nvSpPr>
          <p:cNvPr id="172" name="TextBox 87">
            <a:extLst>
              <a:ext uri="{FF2B5EF4-FFF2-40B4-BE49-F238E27FC236}">
                <a16:creationId xmlns:a16="http://schemas.microsoft.com/office/drawing/2014/main" id="{57E82A19-85F1-41F0-A656-68F298D3F8BB}"/>
              </a:ext>
            </a:extLst>
          </p:cNvPr>
          <p:cNvSpPr txBox="1"/>
          <p:nvPr/>
        </p:nvSpPr>
        <p:spPr>
          <a:xfrm>
            <a:off x="2418839" y="4442925"/>
            <a:ext cx="566420" cy="375552"/>
          </a:xfrm>
          <a:prstGeom prst="rect">
            <a:avLst/>
          </a:prstGeom>
          <a:noFill/>
        </p:spPr>
        <p:txBody>
          <a:bodyPr wrap="square" rtlCol="1">
            <a:spAutoFit/>
          </a:bodyPr>
          <a:lstStyle/>
          <a:p>
            <a:pPr algn="l" rtl="0">
              <a:lnSpc>
                <a:spcPct val="107000"/>
              </a:lnSpc>
              <a:spcAft>
                <a:spcPts val="800"/>
              </a:spcAft>
            </a:pPr>
            <a:r>
              <a:rPr lang="en-US" dirty="0">
                <a:solidFill>
                  <a:srgbClr val="000000"/>
                </a:solidFill>
                <a:latin typeface="Calibri" panose="020F0502020204030204" pitchFamily="34" charset="0"/>
                <a:ea typeface="Calibri" panose="020F0502020204030204" pitchFamily="34" charset="0"/>
                <a:cs typeface="Arial" panose="020B0604020202020204" pitchFamily="34" charset="0"/>
              </a:rPr>
              <a:t>Y</a:t>
            </a:r>
            <a:r>
              <a:rPr lang="en-US" sz="1800"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es</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173" name="Connector: Elbow 81">
            <a:extLst>
              <a:ext uri="{FF2B5EF4-FFF2-40B4-BE49-F238E27FC236}">
                <a16:creationId xmlns:a16="http://schemas.microsoft.com/office/drawing/2014/main" id="{CB816195-AB66-4EE9-BF7A-290ED4513A24}"/>
              </a:ext>
            </a:extLst>
          </p:cNvPr>
          <p:cNvCxnSpPr>
            <a:cxnSpLocks/>
          </p:cNvCxnSpPr>
          <p:nvPr/>
        </p:nvCxnSpPr>
        <p:spPr>
          <a:xfrm>
            <a:off x="4627371" y="4883012"/>
            <a:ext cx="1201426" cy="196190"/>
          </a:xfrm>
          <a:prstGeom prst="bentConnector3">
            <a:avLst>
              <a:gd name="adj1" fmla="val 10171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78"/>
          <p:cNvCxnSpPr>
            <a:cxnSpLocks/>
          </p:cNvCxnSpPr>
          <p:nvPr/>
        </p:nvCxnSpPr>
        <p:spPr>
          <a:xfrm rot="10800000" flipV="1">
            <a:off x="1905387" y="4888522"/>
            <a:ext cx="667828" cy="190680"/>
          </a:xfrm>
          <a:prstGeom prst="bentConnector3">
            <a:avLst>
              <a:gd name="adj1" fmla="val 99151"/>
            </a:avLst>
          </a:prstGeom>
          <a:noFill/>
          <a:ln w="6350" cap="flat" cmpd="sng" algn="ctr">
            <a:solidFill>
              <a:srgbClr val="4472C4"/>
            </a:solidFill>
            <a:prstDash val="solid"/>
            <a:miter lim="800000"/>
            <a:tailEnd type="triangle"/>
          </a:ln>
          <a:effectLst/>
        </p:spPr>
      </p:cxnSp>
    </p:spTree>
    <p:extLst>
      <p:ext uri="{BB962C8B-B14F-4D97-AF65-F5344CB8AC3E}">
        <p14:creationId xmlns:p14="http://schemas.microsoft.com/office/powerpoint/2010/main" val="2939579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pic>
        <p:nvPicPr>
          <p:cNvPr id="4" name="Picture 3">
            <a:extLst>
              <a:ext uri="{FF2B5EF4-FFF2-40B4-BE49-F238E27FC236}">
                <a16:creationId xmlns:a16="http://schemas.microsoft.com/office/drawing/2014/main" id="{69D7299D-F555-2820-F5B6-E61ABCB3D5B1}"/>
              </a:ext>
            </a:extLst>
          </p:cNvPr>
          <p:cNvPicPr>
            <a:picLocks noChangeAspect="1"/>
          </p:cNvPicPr>
          <p:nvPr/>
        </p:nvPicPr>
        <p:blipFill>
          <a:blip r:embed="rId3"/>
          <a:stretch>
            <a:fillRect/>
          </a:stretch>
        </p:blipFill>
        <p:spPr>
          <a:xfrm>
            <a:off x="1285417" y="1684977"/>
            <a:ext cx="2495512" cy="2796275"/>
          </a:xfrm>
          <a:prstGeom prst="rect">
            <a:avLst/>
          </a:prstGeom>
        </p:spPr>
      </p:pic>
      <p:sp>
        <p:nvSpPr>
          <p:cNvPr id="5" name="TextBox 4">
            <a:extLst>
              <a:ext uri="{FF2B5EF4-FFF2-40B4-BE49-F238E27FC236}">
                <a16:creationId xmlns:a16="http://schemas.microsoft.com/office/drawing/2014/main" id="{EF06B14E-FE9B-E3D7-75D1-4C6EFD8A811C}"/>
              </a:ext>
            </a:extLst>
          </p:cNvPr>
          <p:cNvSpPr txBox="1"/>
          <p:nvPr/>
        </p:nvSpPr>
        <p:spPr>
          <a:xfrm>
            <a:off x="1380442" y="1959731"/>
            <a:ext cx="2305463" cy="2246769"/>
          </a:xfrm>
          <a:prstGeom prst="rect">
            <a:avLst/>
          </a:prstGeom>
          <a:noFill/>
        </p:spPr>
        <p:txBody>
          <a:bodyPr wrap="square">
            <a:spAutoFit/>
          </a:bodyPr>
          <a:lstStyle/>
          <a:p>
            <a:r>
              <a:rPr lang="en-US" sz="14000" kern="0" dirty="0">
                <a:solidFill>
                  <a:srgbClr val="000000"/>
                </a:solidFill>
                <a:latin typeface="Arial"/>
                <a:cs typeface="Arial"/>
                <a:sym typeface="Arial"/>
              </a:rPr>
              <a:t>07</a:t>
            </a:r>
            <a:endParaRPr lang="en-US" sz="14000" dirty="0"/>
          </a:p>
        </p:txBody>
      </p:sp>
      <p:sp>
        <p:nvSpPr>
          <p:cNvPr id="6" name="Title 4"/>
          <p:cNvSpPr txBox="1">
            <a:spLocks/>
          </p:cNvSpPr>
          <p:nvPr/>
        </p:nvSpPr>
        <p:spPr>
          <a:xfrm>
            <a:off x="116378" y="4756006"/>
            <a:ext cx="4424906" cy="7661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solidFill>
                  <a:srgbClr val="56654B"/>
                </a:solidFill>
                <a:latin typeface="Comic Sans MS" panose="030F0702030302020204" pitchFamily="66" charset="0"/>
                <a:cs typeface="Segoe UI" panose="020B0502040204020203" pitchFamily="34" charset="0"/>
              </a:rPr>
              <a:t>Implementation</a:t>
            </a:r>
            <a:endParaRPr lang="en-US" sz="4400" b="1" dirty="0">
              <a:solidFill>
                <a:srgbClr val="56654B"/>
              </a:solidFill>
              <a:latin typeface="Comic Sans MS" panose="030F0702030302020204" pitchFamily="66"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2443" y="0"/>
            <a:ext cx="6858000" cy="6858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253293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7" name="object 2"/>
          <p:cNvSpPr txBox="1">
            <a:spLocks/>
          </p:cNvSpPr>
          <p:nvPr/>
        </p:nvSpPr>
        <p:spPr>
          <a:xfrm>
            <a:off x="2393722" y="1001938"/>
            <a:ext cx="8132038" cy="618802"/>
          </a:xfrm>
          <a:prstGeom prst="rect">
            <a:avLst/>
          </a:prstGeom>
        </p:spPr>
        <p:txBody>
          <a:bodyPr vert="horz" wrap="square" lIns="0" tIns="9313"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467">
              <a:spcBef>
                <a:spcPts val="73"/>
              </a:spcBef>
            </a:pPr>
            <a:r>
              <a:rPr lang="en-US" sz="4400" b="1" dirty="0">
                <a:latin typeface="+mn-lt"/>
                <a:cs typeface="Segoe UI" panose="020B0502040204020203" pitchFamily="34" charset="0"/>
              </a:rPr>
              <a:t>Implementation</a:t>
            </a:r>
            <a:r>
              <a:rPr lang="en-US" sz="4400" b="1" spc="-167" dirty="0">
                <a:latin typeface="+mn-lt"/>
              </a:rPr>
              <a:t> </a:t>
            </a:r>
            <a:r>
              <a:rPr lang="en-US" sz="4400" b="1" spc="90" dirty="0">
                <a:latin typeface="+mn-lt"/>
              </a:rPr>
              <a:t>Overview</a:t>
            </a:r>
          </a:p>
        </p:txBody>
      </p:sp>
      <p:sp>
        <p:nvSpPr>
          <p:cNvPr id="8" name="object 3"/>
          <p:cNvSpPr txBox="1"/>
          <p:nvPr/>
        </p:nvSpPr>
        <p:spPr>
          <a:xfrm>
            <a:off x="589279" y="2995823"/>
            <a:ext cx="3403601" cy="2244098"/>
          </a:xfrm>
          <a:prstGeom prst="rect">
            <a:avLst/>
          </a:prstGeom>
        </p:spPr>
        <p:txBody>
          <a:bodyPr vert="horz" wrap="square" lIns="0" tIns="8467" rIns="0" bIns="0" rtlCol="0">
            <a:spAutoFit/>
          </a:bodyPr>
          <a:lstStyle/>
          <a:p>
            <a:pPr marL="8467" defTabSz="609630">
              <a:spcBef>
                <a:spcPts val="67"/>
              </a:spcBef>
            </a:pPr>
            <a:r>
              <a:rPr sz="1833" b="1" kern="0" spc="57" dirty="0">
                <a:solidFill>
                  <a:srgbClr val="161612"/>
                </a:solidFill>
                <a:latin typeface="Tahoma"/>
                <a:cs typeface="Tahoma"/>
              </a:rPr>
              <a:t>Dataset</a:t>
            </a:r>
            <a:r>
              <a:rPr sz="1833" b="1" kern="0" spc="-76" dirty="0">
                <a:solidFill>
                  <a:srgbClr val="161612"/>
                </a:solidFill>
                <a:latin typeface="Tahoma"/>
                <a:cs typeface="Tahoma"/>
              </a:rPr>
              <a:t> </a:t>
            </a:r>
            <a:r>
              <a:rPr sz="1833" b="1" kern="0" spc="37" dirty="0">
                <a:solidFill>
                  <a:srgbClr val="161612"/>
                </a:solidFill>
                <a:latin typeface="Tahoma"/>
                <a:cs typeface="Tahoma"/>
              </a:rPr>
              <a:t>Preparation</a:t>
            </a:r>
            <a:endParaRPr sz="1833" b="1" kern="0" dirty="0">
              <a:solidFill>
                <a:sysClr val="windowText" lastClr="000000"/>
              </a:solidFill>
              <a:latin typeface="Tahoma"/>
              <a:cs typeface="Tahoma"/>
            </a:endParaRPr>
          </a:p>
          <a:p>
            <a:pPr marL="8467" marR="3387" defTabSz="609630">
              <a:lnSpc>
                <a:spcPct val="136600"/>
              </a:lnSpc>
              <a:spcBef>
                <a:spcPts val="1117"/>
              </a:spcBef>
            </a:pPr>
            <a:r>
              <a:rPr sz="1433" kern="0" spc="73" dirty="0">
                <a:solidFill>
                  <a:srgbClr val="161612"/>
                </a:solidFill>
                <a:latin typeface="Trebuchet MS"/>
                <a:cs typeface="Trebuchet MS"/>
              </a:rPr>
              <a:t>The</a:t>
            </a:r>
            <a:r>
              <a:rPr sz="1433" kern="0" dirty="0">
                <a:solidFill>
                  <a:srgbClr val="161612"/>
                </a:solidFill>
                <a:latin typeface="Trebuchet MS"/>
                <a:cs typeface="Trebuchet MS"/>
              </a:rPr>
              <a:t> project</a:t>
            </a:r>
            <a:r>
              <a:rPr sz="1433" kern="0" spc="3" dirty="0">
                <a:solidFill>
                  <a:srgbClr val="161612"/>
                </a:solidFill>
                <a:latin typeface="Trebuchet MS"/>
                <a:cs typeface="Trebuchet MS"/>
              </a:rPr>
              <a:t> </a:t>
            </a:r>
            <a:r>
              <a:rPr sz="1433" kern="0" spc="80" dirty="0">
                <a:solidFill>
                  <a:srgbClr val="161612"/>
                </a:solidFill>
                <a:latin typeface="Trebuchet MS"/>
                <a:cs typeface="Trebuchet MS"/>
              </a:rPr>
              <a:t>begins</a:t>
            </a:r>
            <a:r>
              <a:rPr sz="1433" kern="0" spc="3" dirty="0">
                <a:solidFill>
                  <a:srgbClr val="161612"/>
                </a:solidFill>
                <a:latin typeface="Trebuchet MS"/>
                <a:cs typeface="Trebuchet MS"/>
              </a:rPr>
              <a:t> </a:t>
            </a:r>
            <a:r>
              <a:rPr sz="1433" kern="0" spc="97" dirty="0">
                <a:solidFill>
                  <a:srgbClr val="161612"/>
                </a:solidFill>
                <a:latin typeface="Trebuchet MS"/>
                <a:cs typeface="Trebuchet MS"/>
              </a:rPr>
              <a:t>by</a:t>
            </a:r>
            <a:r>
              <a:rPr sz="1433" kern="0" spc="3" dirty="0">
                <a:solidFill>
                  <a:srgbClr val="161612"/>
                </a:solidFill>
                <a:latin typeface="Trebuchet MS"/>
                <a:cs typeface="Trebuchet MS"/>
              </a:rPr>
              <a:t> </a:t>
            </a:r>
            <a:r>
              <a:rPr sz="1433" kern="0" spc="47" dirty="0">
                <a:solidFill>
                  <a:srgbClr val="161612"/>
                </a:solidFill>
                <a:latin typeface="Trebuchet MS"/>
                <a:cs typeface="Trebuchet MS"/>
              </a:rPr>
              <a:t>loading</a:t>
            </a:r>
            <a:r>
              <a:rPr sz="1433" kern="0" spc="3" dirty="0">
                <a:solidFill>
                  <a:srgbClr val="161612"/>
                </a:solidFill>
                <a:latin typeface="Trebuchet MS"/>
                <a:cs typeface="Trebuchet MS"/>
              </a:rPr>
              <a:t> </a:t>
            </a:r>
            <a:r>
              <a:rPr sz="1433" kern="0" spc="57" dirty="0">
                <a:solidFill>
                  <a:srgbClr val="161612"/>
                </a:solidFill>
                <a:latin typeface="Trebuchet MS"/>
                <a:cs typeface="Trebuchet MS"/>
              </a:rPr>
              <a:t>and </a:t>
            </a:r>
            <a:r>
              <a:rPr sz="1433" kern="0" spc="73" dirty="0">
                <a:solidFill>
                  <a:srgbClr val="161612"/>
                </a:solidFill>
                <a:latin typeface="Trebuchet MS"/>
                <a:cs typeface="Trebuchet MS"/>
              </a:rPr>
              <a:t>preprocessing</a:t>
            </a:r>
            <a:r>
              <a:rPr sz="1433" kern="0" spc="-10" dirty="0">
                <a:solidFill>
                  <a:srgbClr val="161612"/>
                </a:solidFill>
                <a:latin typeface="Trebuchet MS"/>
                <a:cs typeface="Trebuchet MS"/>
              </a:rPr>
              <a:t> </a:t>
            </a:r>
            <a:r>
              <a:rPr sz="1433" kern="0" spc="67" dirty="0">
                <a:solidFill>
                  <a:srgbClr val="161612"/>
                </a:solidFill>
                <a:latin typeface="Trebuchet MS"/>
                <a:cs typeface="Trebuchet MS"/>
              </a:rPr>
              <a:t>a</a:t>
            </a:r>
            <a:r>
              <a:rPr sz="1433" kern="0" dirty="0">
                <a:solidFill>
                  <a:srgbClr val="161612"/>
                </a:solidFill>
                <a:latin typeface="Trebuchet MS"/>
                <a:cs typeface="Trebuchet MS"/>
              </a:rPr>
              <a:t> </a:t>
            </a:r>
            <a:r>
              <a:rPr sz="1433" kern="0" spc="53" dirty="0">
                <a:solidFill>
                  <a:srgbClr val="161612"/>
                </a:solidFill>
                <a:latin typeface="Trebuchet MS"/>
                <a:cs typeface="Trebuchet MS"/>
              </a:rPr>
              <a:t>dataset</a:t>
            </a:r>
            <a:r>
              <a:rPr sz="1433" kern="0" dirty="0">
                <a:solidFill>
                  <a:srgbClr val="161612"/>
                </a:solidFill>
                <a:latin typeface="Trebuchet MS"/>
                <a:cs typeface="Trebuchet MS"/>
              </a:rPr>
              <a:t> </a:t>
            </a:r>
            <a:r>
              <a:rPr sz="1433" kern="0" spc="40" dirty="0">
                <a:solidFill>
                  <a:srgbClr val="161612"/>
                </a:solidFill>
                <a:latin typeface="Trebuchet MS"/>
                <a:cs typeface="Trebuchet MS"/>
              </a:rPr>
              <a:t>of</a:t>
            </a:r>
            <a:r>
              <a:rPr sz="1433" kern="0" dirty="0">
                <a:solidFill>
                  <a:srgbClr val="161612"/>
                </a:solidFill>
                <a:latin typeface="Trebuchet MS"/>
                <a:cs typeface="Trebuchet MS"/>
              </a:rPr>
              <a:t> rice</a:t>
            </a:r>
            <a:r>
              <a:rPr sz="1433" kern="0" spc="3" dirty="0">
                <a:solidFill>
                  <a:srgbClr val="161612"/>
                </a:solidFill>
                <a:latin typeface="Trebuchet MS"/>
                <a:cs typeface="Trebuchet MS"/>
              </a:rPr>
              <a:t> </a:t>
            </a:r>
            <a:r>
              <a:rPr sz="1433" kern="0" spc="-13" dirty="0">
                <a:solidFill>
                  <a:srgbClr val="161612"/>
                </a:solidFill>
                <a:latin typeface="Trebuchet MS"/>
                <a:cs typeface="Trebuchet MS"/>
              </a:rPr>
              <a:t>leaf </a:t>
            </a:r>
            <a:r>
              <a:rPr sz="1433" kern="0" spc="73" dirty="0">
                <a:solidFill>
                  <a:srgbClr val="161612"/>
                </a:solidFill>
                <a:latin typeface="Trebuchet MS"/>
                <a:cs typeface="Trebuchet MS"/>
              </a:rPr>
              <a:t>images</a:t>
            </a:r>
            <a:r>
              <a:rPr sz="1433" kern="0" dirty="0">
                <a:solidFill>
                  <a:srgbClr val="161612"/>
                </a:solidFill>
                <a:latin typeface="Trebuchet MS"/>
                <a:cs typeface="Trebuchet MS"/>
              </a:rPr>
              <a:t> with</a:t>
            </a:r>
            <a:r>
              <a:rPr sz="1433" kern="0" spc="3" dirty="0">
                <a:solidFill>
                  <a:srgbClr val="161612"/>
                </a:solidFill>
                <a:latin typeface="Trebuchet MS"/>
                <a:cs typeface="Trebuchet MS"/>
              </a:rPr>
              <a:t> </a:t>
            </a:r>
            <a:r>
              <a:rPr sz="1433" kern="0" spc="60" dirty="0">
                <a:solidFill>
                  <a:srgbClr val="161612"/>
                </a:solidFill>
                <a:latin typeface="Trebuchet MS"/>
                <a:cs typeface="Trebuchet MS"/>
              </a:rPr>
              <a:t>various</a:t>
            </a:r>
            <a:r>
              <a:rPr sz="1433" kern="0" dirty="0">
                <a:solidFill>
                  <a:srgbClr val="161612"/>
                </a:solidFill>
                <a:latin typeface="Trebuchet MS"/>
                <a:cs typeface="Trebuchet MS"/>
              </a:rPr>
              <a:t> </a:t>
            </a:r>
            <a:r>
              <a:rPr sz="1433" kern="0" spc="67" dirty="0">
                <a:solidFill>
                  <a:srgbClr val="161612"/>
                </a:solidFill>
                <a:latin typeface="Trebuchet MS"/>
                <a:cs typeface="Trebuchet MS"/>
              </a:rPr>
              <a:t>diseases.</a:t>
            </a:r>
            <a:r>
              <a:rPr sz="1433" kern="0" spc="3" dirty="0">
                <a:solidFill>
                  <a:srgbClr val="161612"/>
                </a:solidFill>
                <a:latin typeface="Trebuchet MS"/>
                <a:cs typeface="Trebuchet MS"/>
              </a:rPr>
              <a:t> </a:t>
            </a:r>
            <a:r>
              <a:rPr sz="1433" kern="0" spc="57" dirty="0">
                <a:solidFill>
                  <a:srgbClr val="161612"/>
                </a:solidFill>
                <a:latin typeface="Trebuchet MS"/>
                <a:cs typeface="Trebuchet MS"/>
              </a:rPr>
              <a:t>The </a:t>
            </a:r>
            <a:r>
              <a:rPr sz="1433" kern="0" spc="53" dirty="0">
                <a:solidFill>
                  <a:srgbClr val="161612"/>
                </a:solidFill>
                <a:latin typeface="Trebuchet MS"/>
                <a:cs typeface="Trebuchet MS"/>
              </a:rPr>
              <a:t>dataset</a:t>
            </a:r>
            <a:r>
              <a:rPr sz="1433" kern="0" spc="7" dirty="0">
                <a:solidFill>
                  <a:srgbClr val="161612"/>
                </a:solidFill>
                <a:latin typeface="Trebuchet MS"/>
                <a:cs typeface="Trebuchet MS"/>
              </a:rPr>
              <a:t> </a:t>
            </a:r>
            <a:r>
              <a:rPr sz="1433" kern="0" spc="50" dirty="0">
                <a:solidFill>
                  <a:srgbClr val="161612"/>
                </a:solidFill>
                <a:latin typeface="Trebuchet MS"/>
                <a:cs typeface="Trebuchet MS"/>
              </a:rPr>
              <a:t>is</a:t>
            </a:r>
            <a:r>
              <a:rPr sz="1433" kern="0" spc="7" dirty="0">
                <a:solidFill>
                  <a:srgbClr val="161612"/>
                </a:solidFill>
                <a:latin typeface="Trebuchet MS"/>
                <a:cs typeface="Trebuchet MS"/>
              </a:rPr>
              <a:t> </a:t>
            </a:r>
            <a:r>
              <a:rPr sz="1433" kern="0" dirty="0">
                <a:solidFill>
                  <a:srgbClr val="161612"/>
                </a:solidFill>
                <a:latin typeface="Trebuchet MS"/>
                <a:cs typeface="Trebuchet MS"/>
              </a:rPr>
              <a:t>split</a:t>
            </a:r>
            <a:r>
              <a:rPr sz="1433" kern="0" spc="7" dirty="0">
                <a:solidFill>
                  <a:srgbClr val="161612"/>
                </a:solidFill>
                <a:latin typeface="Trebuchet MS"/>
                <a:cs typeface="Trebuchet MS"/>
              </a:rPr>
              <a:t> </a:t>
            </a:r>
            <a:r>
              <a:rPr sz="1433" kern="0" dirty="0">
                <a:solidFill>
                  <a:srgbClr val="161612"/>
                </a:solidFill>
                <a:latin typeface="Trebuchet MS"/>
                <a:cs typeface="Trebuchet MS"/>
              </a:rPr>
              <a:t>into</a:t>
            </a:r>
            <a:r>
              <a:rPr sz="1433" kern="0" spc="7" dirty="0">
                <a:solidFill>
                  <a:srgbClr val="161612"/>
                </a:solidFill>
                <a:latin typeface="Trebuchet MS"/>
                <a:cs typeface="Trebuchet MS"/>
              </a:rPr>
              <a:t> </a:t>
            </a:r>
            <a:r>
              <a:rPr sz="1433" kern="0" spc="-7" dirty="0">
                <a:solidFill>
                  <a:srgbClr val="161612"/>
                </a:solidFill>
                <a:latin typeface="Trebuchet MS"/>
                <a:cs typeface="Trebuchet MS"/>
              </a:rPr>
              <a:t>training, </a:t>
            </a:r>
            <a:r>
              <a:rPr sz="1433" kern="0" dirty="0">
                <a:solidFill>
                  <a:srgbClr val="161612"/>
                </a:solidFill>
                <a:latin typeface="Trebuchet MS"/>
                <a:cs typeface="Trebuchet MS"/>
              </a:rPr>
              <a:t>validation,</a:t>
            </a:r>
            <a:r>
              <a:rPr sz="1433" kern="0" spc="13" dirty="0">
                <a:solidFill>
                  <a:srgbClr val="161612"/>
                </a:solidFill>
                <a:latin typeface="Trebuchet MS"/>
                <a:cs typeface="Trebuchet MS"/>
              </a:rPr>
              <a:t> </a:t>
            </a:r>
            <a:r>
              <a:rPr sz="1433" kern="0" spc="73" dirty="0">
                <a:solidFill>
                  <a:srgbClr val="161612"/>
                </a:solidFill>
                <a:latin typeface="Trebuchet MS"/>
                <a:cs typeface="Trebuchet MS"/>
              </a:rPr>
              <a:t>and</a:t>
            </a:r>
            <a:r>
              <a:rPr sz="1433" kern="0" spc="17" dirty="0">
                <a:solidFill>
                  <a:srgbClr val="161612"/>
                </a:solidFill>
                <a:latin typeface="Trebuchet MS"/>
                <a:cs typeface="Trebuchet MS"/>
              </a:rPr>
              <a:t> </a:t>
            </a:r>
            <a:r>
              <a:rPr sz="1433" kern="0" spc="37" dirty="0">
                <a:solidFill>
                  <a:srgbClr val="161612"/>
                </a:solidFill>
                <a:latin typeface="Trebuchet MS"/>
                <a:cs typeface="Trebuchet MS"/>
              </a:rPr>
              <a:t>test</a:t>
            </a:r>
            <a:r>
              <a:rPr sz="1433" kern="0" spc="17" dirty="0">
                <a:solidFill>
                  <a:srgbClr val="161612"/>
                </a:solidFill>
                <a:latin typeface="Trebuchet MS"/>
                <a:cs typeface="Trebuchet MS"/>
              </a:rPr>
              <a:t> </a:t>
            </a:r>
            <a:r>
              <a:rPr sz="1433" kern="0" spc="90" dirty="0">
                <a:solidFill>
                  <a:srgbClr val="161612"/>
                </a:solidFill>
                <a:latin typeface="Trebuchet MS"/>
                <a:cs typeface="Trebuchet MS"/>
              </a:rPr>
              <a:t>sets</a:t>
            </a:r>
            <a:r>
              <a:rPr sz="1433" kern="0" spc="13" dirty="0">
                <a:solidFill>
                  <a:srgbClr val="161612"/>
                </a:solidFill>
                <a:latin typeface="Trebuchet MS"/>
                <a:cs typeface="Trebuchet MS"/>
              </a:rPr>
              <a:t> </a:t>
            </a:r>
            <a:r>
              <a:rPr sz="1433" kern="0" dirty="0">
                <a:solidFill>
                  <a:srgbClr val="161612"/>
                </a:solidFill>
                <a:latin typeface="Trebuchet MS"/>
                <a:cs typeface="Trebuchet MS"/>
              </a:rPr>
              <a:t>for</a:t>
            </a:r>
            <a:r>
              <a:rPr sz="1433" kern="0" spc="17" dirty="0">
                <a:solidFill>
                  <a:srgbClr val="161612"/>
                </a:solidFill>
                <a:latin typeface="Trebuchet MS"/>
                <a:cs typeface="Trebuchet MS"/>
              </a:rPr>
              <a:t> </a:t>
            </a:r>
            <a:r>
              <a:rPr sz="1433" kern="0" spc="33" dirty="0">
                <a:solidFill>
                  <a:srgbClr val="161612"/>
                </a:solidFill>
                <a:latin typeface="Trebuchet MS"/>
                <a:cs typeface="Trebuchet MS"/>
              </a:rPr>
              <a:t>model </a:t>
            </a:r>
            <a:r>
              <a:rPr sz="1433" kern="0" dirty="0">
                <a:solidFill>
                  <a:srgbClr val="161612"/>
                </a:solidFill>
                <a:latin typeface="Trebuchet MS"/>
                <a:cs typeface="Trebuchet MS"/>
              </a:rPr>
              <a:t>training</a:t>
            </a:r>
            <a:r>
              <a:rPr sz="1433" kern="0" spc="60" dirty="0">
                <a:solidFill>
                  <a:srgbClr val="161612"/>
                </a:solidFill>
                <a:latin typeface="Trebuchet MS"/>
                <a:cs typeface="Trebuchet MS"/>
              </a:rPr>
              <a:t> </a:t>
            </a:r>
            <a:r>
              <a:rPr sz="1433" kern="0" spc="73" dirty="0">
                <a:solidFill>
                  <a:srgbClr val="161612"/>
                </a:solidFill>
                <a:latin typeface="Trebuchet MS"/>
                <a:cs typeface="Trebuchet MS"/>
              </a:rPr>
              <a:t>and</a:t>
            </a:r>
            <a:r>
              <a:rPr sz="1433" kern="0" spc="63" dirty="0">
                <a:solidFill>
                  <a:srgbClr val="161612"/>
                </a:solidFill>
                <a:latin typeface="Trebuchet MS"/>
                <a:cs typeface="Trebuchet MS"/>
              </a:rPr>
              <a:t> </a:t>
            </a:r>
            <a:r>
              <a:rPr sz="1433" kern="0" spc="-7" dirty="0">
                <a:solidFill>
                  <a:srgbClr val="161612"/>
                </a:solidFill>
                <a:latin typeface="Trebuchet MS"/>
                <a:cs typeface="Trebuchet MS"/>
              </a:rPr>
              <a:t>evaluation.</a:t>
            </a:r>
            <a:endParaRPr sz="1433" kern="0" dirty="0">
              <a:solidFill>
                <a:sysClr val="windowText" lastClr="000000"/>
              </a:solidFill>
              <a:latin typeface="Trebuchet MS"/>
              <a:cs typeface="Trebuchet MS"/>
            </a:endParaRPr>
          </a:p>
        </p:txBody>
      </p:sp>
      <p:sp>
        <p:nvSpPr>
          <p:cNvPr id="9" name="object 4"/>
          <p:cNvSpPr txBox="1"/>
          <p:nvPr/>
        </p:nvSpPr>
        <p:spPr>
          <a:xfrm>
            <a:off x="4424330" y="2995823"/>
            <a:ext cx="3429350" cy="1942028"/>
          </a:xfrm>
          <a:prstGeom prst="rect">
            <a:avLst/>
          </a:prstGeom>
        </p:spPr>
        <p:txBody>
          <a:bodyPr vert="horz" wrap="square" lIns="0" tIns="8467" rIns="0" bIns="0" rtlCol="0">
            <a:spAutoFit/>
          </a:bodyPr>
          <a:lstStyle/>
          <a:p>
            <a:pPr marL="8467" defTabSz="609630">
              <a:spcBef>
                <a:spcPts val="67"/>
              </a:spcBef>
            </a:pPr>
            <a:r>
              <a:rPr sz="1833" b="1" kern="0" spc="76" dirty="0">
                <a:solidFill>
                  <a:srgbClr val="161612"/>
                </a:solidFill>
                <a:latin typeface="Tahoma"/>
                <a:cs typeface="Tahoma"/>
              </a:rPr>
              <a:t>Model</a:t>
            </a:r>
            <a:r>
              <a:rPr sz="1833" b="1" kern="0" spc="-27" dirty="0">
                <a:solidFill>
                  <a:srgbClr val="161612"/>
                </a:solidFill>
                <a:latin typeface="Tahoma"/>
                <a:cs typeface="Tahoma"/>
              </a:rPr>
              <a:t> </a:t>
            </a:r>
            <a:r>
              <a:rPr sz="1833" b="1" kern="0" dirty="0">
                <a:solidFill>
                  <a:srgbClr val="161612"/>
                </a:solidFill>
                <a:latin typeface="Tahoma"/>
                <a:cs typeface="Tahoma"/>
              </a:rPr>
              <a:t>Building</a:t>
            </a:r>
            <a:r>
              <a:rPr sz="1833" b="1" kern="0" spc="-27" dirty="0">
                <a:solidFill>
                  <a:srgbClr val="161612"/>
                </a:solidFill>
                <a:latin typeface="Tahoma"/>
                <a:cs typeface="Tahoma"/>
              </a:rPr>
              <a:t> </a:t>
            </a:r>
            <a:r>
              <a:rPr sz="1833" b="1" kern="0" spc="57" dirty="0">
                <a:solidFill>
                  <a:srgbClr val="161612"/>
                </a:solidFill>
                <a:latin typeface="Tahoma"/>
                <a:cs typeface="Tahoma"/>
              </a:rPr>
              <a:t>and</a:t>
            </a:r>
            <a:r>
              <a:rPr sz="1833" b="1" kern="0" spc="-27" dirty="0">
                <a:solidFill>
                  <a:srgbClr val="161612"/>
                </a:solidFill>
                <a:latin typeface="Tahoma"/>
                <a:cs typeface="Tahoma"/>
              </a:rPr>
              <a:t> </a:t>
            </a:r>
            <a:r>
              <a:rPr sz="1833" b="1" kern="0" spc="-7" dirty="0">
                <a:solidFill>
                  <a:srgbClr val="161612"/>
                </a:solidFill>
                <a:latin typeface="Tahoma"/>
                <a:cs typeface="Tahoma"/>
              </a:rPr>
              <a:t>Training</a:t>
            </a:r>
            <a:endParaRPr sz="1833" b="1" kern="0" dirty="0">
              <a:solidFill>
                <a:sysClr val="windowText" lastClr="000000"/>
              </a:solidFill>
              <a:latin typeface="Tahoma"/>
              <a:cs typeface="Tahoma"/>
            </a:endParaRPr>
          </a:p>
          <a:p>
            <a:pPr marL="8467" marR="3387" defTabSz="609630">
              <a:lnSpc>
                <a:spcPct val="136600"/>
              </a:lnSpc>
              <a:spcBef>
                <a:spcPts val="1117"/>
              </a:spcBef>
            </a:pPr>
            <a:r>
              <a:rPr sz="1433" kern="0" spc="140" dirty="0">
                <a:solidFill>
                  <a:srgbClr val="161612"/>
                </a:solidFill>
                <a:latin typeface="Trebuchet MS"/>
                <a:cs typeface="Trebuchet MS"/>
              </a:rPr>
              <a:t>A</a:t>
            </a:r>
            <a:r>
              <a:rPr sz="1433" kern="0" spc="-10" dirty="0">
                <a:solidFill>
                  <a:srgbClr val="161612"/>
                </a:solidFill>
                <a:latin typeface="Trebuchet MS"/>
                <a:cs typeface="Trebuchet MS"/>
              </a:rPr>
              <a:t> </a:t>
            </a:r>
            <a:r>
              <a:rPr sz="1433" kern="0" spc="40" dirty="0">
                <a:solidFill>
                  <a:srgbClr val="161612"/>
                </a:solidFill>
                <a:latin typeface="Trebuchet MS"/>
                <a:cs typeface="Trebuchet MS"/>
              </a:rPr>
              <a:t>Convolutional</a:t>
            </a:r>
            <a:r>
              <a:rPr sz="1433" kern="0" spc="-10" dirty="0">
                <a:solidFill>
                  <a:srgbClr val="161612"/>
                </a:solidFill>
                <a:latin typeface="Trebuchet MS"/>
                <a:cs typeface="Trebuchet MS"/>
              </a:rPr>
              <a:t> </a:t>
            </a:r>
            <a:r>
              <a:rPr sz="1433" kern="0" spc="43" dirty="0">
                <a:solidFill>
                  <a:srgbClr val="161612"/>
                </a:solidFill>
                <a:latin typeface="Trebuchet MS"/>
                <a:cs typeface="Trebuchet MS"/>
              </a:rPr>
              <a:t>Neural</a:t>
            </a:r>
            <a:r>
              <a:rPr sz="1433" kern="0" spc="-10" dirty="0">
                <a:solidFill>
                  <a:srgbClr val="161612"/>
                </a:solidFill>
                <a:latin typeface="Trebuchet MS"/>
                <a:cs typeface="Trebuchet MS"/>
              </a:rPr>
              <a:t> </a:t>
            </a:r>
            <a:r>
              <a:rPr sz="1433" kern="0" spc="57" dirty="0">
                <a:solidFill>
                  <a:srgbClr val="161612"/>
                </a:solidFill>
                <a:latin typeface="Trebuchet MS"/>
                <a:cs typeface="Trebuchet MS"/>
              </a:rPr>
              <a:t>Network </a:t>
            </a:r>
            <a:r>
              <a:rPr sz="1433" kern="0" spc="103" dirty="0">
                <a:solidFill>
                  <a:srgbClr val="161612"/>
                </a:solidFill>
                <a:latin typeface="Trebuchet MS"/>
                <a:cs typeface="Trebuchet MS"/>
              </a:rPr>
              <a:t>(CNN)</a:t>
            </a:r>
            <a:r>
              <a:rPr sz="1433" kern="0" spc="3" dirty="0">
                <a:solidFill>
                  <a:srgbClr val="161612"/>
                </a:solidFill>
                <a:latin typeface="Trebuchet MS"/>
                <a:cs typeface="Trebuchet MS"/>
              </a:rPr>
              <a:t> </a:t>
            </a:r>
            <a:r>
              <a:rPr sz="1433" kern="0" spc="47" dirty="0">
                <a:solidFill>
                  <a:srgbClr val="161612"/>
                </a:solidFill>
                <a:latin typeface="Trebuchet MS"/>
                <a:cs typeface="Trebuchet MS"/>
              </a:rPr>
              <a:t>model</a:t>
            </a:r>
            <a:r>
              <a:rPr sz="1433" kern="0" spc="7" dirty="0">
                <a:solidFill>
                  <a:srgbClr val="161612"/>
                </a:solidFill>
                <a:latin typeface="Trebuchet MS"/>
                <a:cs typeface="Trebuchet MS"/>
              </a:rPr>
              <a:t> </a:t>
            </a:r>
            <a:r>
              <a:rPr sz="1433" kern="0" spc="50" dirty="0">
                <a:solidFill>
                  <a:srgbClr val="161612"/>
                </a:solidFill>
                <a:latin typeface="Trebuchet MS"/>
                <a:cs typeface="Trebuchet MS"/>
              </a:rPr>
              <a:t>is</a:t>
            </a:r>
            <a:r>
              <a:rPr sz="1433" kern="0" spc="7" dirty="0">
                <a:solidFill>
                  <a:srgbClr val="161612"/>
                </a:solidFill>
                <a:latin typeface="Trebuchet MS"/>
                <a:cs typeface="Trebuchet MS"/>
              </a:rPr>
              <a:t> </a:t>
            </a:r>
            <a:r>
              <a:rPr sz="1433" kern="0" dirty="0">
                <a:solidFill>
                  <a:srgbClr val="161612"/>
                </a:solidFill>
                <a:latin typeface="Trebuchet MS"/>
                <a:cs typeface="Trebuchet MS"/>
              </a:rPr>
              <a:t>built</a:t>
            </a:r>
            <a:r>
              <a:rPr sz="1433" kern="0" spc="7" dirty="0">
                <a:solidFill>
                  <a:srgbClr val="161612"/>
                </a:solidFill>
                <a:latin typeface="Trebuchet MS"/>
                <a:cs typeface="Trebuchet MS"/>
              </a:rPr>
              <a:t> </a:t>
            </a:r>
            <a:r>
              <a:rPr sz="1433" kern="0" spc="73" dirty="0">
                <a:solidFill>
                  <a:srgbClr val="161612"/>
                </a:solidFill>
                <a:latin typeface="Trebuchet MS"/>
                <a:cs typeface="Trebuchet MS"/>
              </a:rPr>
              <a:t>and</a:t>
            </a:r>
            <a:r>
              <a:rPr sz="1433" kern="0" spc="7" dirty="0">
                <a:solidFill>
                  <a:srgbClr val="161612"/>
                </a:solidFill>
                <a:latin typeface="Trebuchet MS"/>
                <a:cs typeface="Trebuchet MS"/>
              </a:rPr>
              <a:t> </a:t>
            </a:r>
            <a:r>
              <a:rPr sz="1433" kern="0" dirty="0">
                <a:solidFill>
                  <a:srgbClr val="161612"/>
                </a:solidFill>
                <a:latin typeface="Trebuchet MS"/>
                <a:cs typeface="Trebuchet MS"/>
              </a:rPr>
              <a:t>trained</a:t>
            </a:r>
            <a:r>
              <a:rPr sz="1433" kern="0" spc="7" dirty="0">
                <a:solidFill>
                  <a:srgbClr val="161612"/>
                </a:solidFill>
                <a:latin typeface="Trebuchet MS"/>
                <a:cs typeface="Trebuchet MS"/>
              </a:rPr>
              <a:t> </a:t>
            </a:r>
            <a:r>
              <a:rPr sz="1433" kern="0" spc="60" dirty="0">
                <a:solidFill>
                  <a:srgbClr val="161612"/>
                </a:solidFill>
                <a:latin typeface="Trebuchet MS"/>
                <a:cs typeface="Trebuchet MS"/>
              </a:rPr>
              <a:t>on </a:t>
            </a:r>
            <a:r>
              <a:rPr sz="1433" kern="0" dirty="0">
                <a:solidFill>
                  <a:srgbClr val="161612"/>
                </a:solidFill>
                <a:latin typeface="Trebuchet MS"/>
                <a:cs typeface="Trebuchet MS"/>
              </a:rPr>
              <a:t>the </a:t>
            </a:r>
            <a:r>
              <a:rPr sz="1433" kern="0" spc="30" dirty="0">
                <a:solidFill>
                  <a:srgbClr val="161612"/>
                </a:solidFill>
                <a:latin typeface="Trebuchet MS"/>
                <a:cs typeface="Trebuchet MS"/>
              </a:rPr>
              <a:t>dataset.</a:t>
            </a:r>
            <a:r>
              <a:rPr sz="1433" kern="0" dirty="0">
                <a:solidFill>
                  <a:srgbClr val="161612"/>
                </a:solidFill>
                <a:latin typeface="Trebuchet MS"/>
                <a:cs typeface="Trebuchet MS"/>
              </a:rPr>
              <a:t> </a:t>
            </a:r>
            <a:r>
              <a:rPr sz="1433" kern="0" spc="73" dirty="0">
                <a:solidFill>
                  <a:srgbClr val="161612"/>
                </a:solidFill>
                <a:latin typeface="Trebuchet MS"/>
                <a:cs typeface="Trebuchet MS"/>
              </a:rPr>
              <a:t>The</a:t>
            </a:r>
            <a:r>
              <a:rPr sz="1433" kern="0" dirty="0">
                <a:solidFill>
                  <a:srgbClr val="161612"/>
                </a:solidFill>
                <a:latin typeface="Trebuchet MS"/>
                <a:cs typeface="Trebuchet MS"/>
              </a:rPr>
              <a:t> </a:t>
            </a:r>
            <a:r>
              <a:rPr sz="1433" kern="0" spc="47" dirty="0">
                <a:solidFill>
                  <a:srgbClr val="161612"/>
                </a:solidFill>
                <a:latin typeface="Trebuchet MS"/>
                <a:cs typeface="Trebuchet MS"/>
              </a:rPr>
              <a:t>model</a:t>
            </a:r>
            <a:r>
              <a:rPr sz="1433" kern="0" spc="3" dirty="0">
                <a:solidFill>
                  <a:srgbClr val="161612"/>
                </a:solidFill>
                <a:latin typeface="Trebuchet MS"/>
                <a:cs typeface="Trebuchet MS"/>
              </a:rPr>
              <a:t> </a:t>
            </a:r>
            <a:r>
              <a:rPr sz="1433" kern="0" spc="43" dirty="0">
                <a:solidFill>
                  <a:srgbClr val="161612"/>
                </a:solidFill>
                <a:latin typeface="Trebuchet MS"/>
                <a:cs typeface="Trebuchet MS"/>
              </a:rPr>
              <a:t>learns</a:t>
            </a:r>
            <a:r>
              <a:rPr sz="1433" kern="0" dirty="0">
                <a:solidFill>
                  <a:srgbClr val="161612"/>
                </a:solidFill>
                <a:latin typeface="Trebuchet MS"/>
                <a:cs typeface="Trebuchet MS"/>
              </a:rPr>
              <a:t> </a:t>
            </a:r>
            <a:r>
              <a:rPr sz="1433" kern="0" spc="-17" dirty="0">
                <a:solidFill>
                  <a:srgbClr val="161612"/>
                </a:solidFill>
                <a:latin typeface="Trebuchet MS"/>
                <a:cs typeface="Trebuchet MS"/>
              </a:rPr>
              <a:t>to </a:t>
            </a:r>
            <a:r>
              <a:rPr sz="1433" kern="0" dirty="0">
                <a:solidFill>
                  <a:srgbClr val="161612"/>
                </a:solidFill>
                <a:latin typeface="Trebuchet MS"/>
                <a:cs typeface="Trebuchet MS"/>
              </a:rPr>
              <a:t>identify</a:t>
            </a:r>
            <a:r>
              <a:rPr sz="1433" kern="0" spc="20" dirty="0">
                <a:solidFill>
                  <a:srgbClr val="161612"/>
                </a:solidFill>
                <a:latin typeface="Trebuchet MS"/>
                <a:cs typeface="Trebuchet MS"/>
              </a:rPr>
              <a:t> </a:t>
            </a:r>
            <a:r>
              <a:rPr sz="1433" kern="0" spc="43" dirty="0">
                <a:solidFill>
                  <a:srgbClr val="161612"/>
                </a:solidFill>
                <a:latin typeface="Trebuchet MS"/>
                <a:cs typeface="Trebuchet MS"/>
              </a:rPr>
              <a:t>patterns</a:t>
            </a:r>
            <a:r>
              <a:rPr sz="1433" kern="0" spc="23" dirty="0">
                <a:solidFill>
                  <a:srgbClr val="161612"/>
                </a:solidFill>
                <a:latin typeface="Trebuchet MS"/>
                <a:cs typeface="Trebuchet MS"/>
              </a:rPr>
              <a:t> </a:t>
            </a:r>
            <a:r>
              <a:rPr sz="1433" kern="0" dirty="0">
                <a:solidFill>
                  <a:srgbClr val="161612"/>
                </a:solidFill>
                <a:latin typeface="Trebuchet MS"/>
                <a:cs typeface="Trebuchet MS"/>
              </a:rPr>
              <a:t>in</a:t>
            </a:r>
            <a:r>
              <a:rPr sz="1433" kern="0" spc="27" dirty="0">
                <a:solidFill>
                  <a:srgbClr val="161612"/>
                </a:solidFill>
                <a:latin typeface="Trebuchet MS"/>
                <a:cs typeface="Trebuchet MS"/>
              </a:rPr>
              <a:t> </a:t>
            </a:r>
            <a:r>
              <a:rPr sz="1433" kern="0" dirty="0">
                <a:solidFill>
                  <a:srgbClr val="161612"/>
                </a:solidFill>
                <a:latin typeface="Trebuchet MS"/>
                <a:cs typeface="Trebuchet MS"/>
              </a:rPr>
              <a:t>the</a:t>
            </a:r>
            <a:r>
              <a:rPr sz="1433" kern="0" spc="20" dirty="0">
                <a:solidFill>
                  <a:srgbClr val="161612"/>
                </a:solidFill>
                <a:latin typeface="Trebuchet MS"/>
                <a:cs typeface="Trebuchet MS"/>
              </a:rPr>
              <a:t> </a:t>
            </a:r>
            <a:r>
              <a:rPr sz="1433" kern="0" spc="73" dirty="0">
                <a:solidFill>
                  <a:srgbClr val="161612"/>
                </a:solidFill>
                <a:latin typeface="Trebuchet MS"/>
                <a:cs typeface="Trebuchet MS"/>
              </a:rPr>
              <a:t>images</a:t>
            </a:r>
            <a:r>
              <a:rPr sz="1433" kern="0" spc="23" dirty="0">
                <a:solidFill>
                  <a:srgbClr val="161612"/>
                </a:solidFill>
                <a:latin typeface="Trebuchet MS"/>
                <a:cs typeface="Trebuchet MS"/>
              </a:rPr>
              <a:t> </a:t>
            </a:r>
            <a:r>
              <a:rPr sz="1433" kern="0" spc="57" dirty="0">
                <a:solidFill>
                  <a:srgbClr val="161612"/>
                </a:solidFill>
                <a:latin typeface="Trebuchet MS"/>
                <a:cs typeface="Trebuchet MS"/>
              </a:rPr>
              <a:t>and </a:t>
            </a:r>
            <a:r>
              <a:rPr sz="1433" kern="0" spc="53" dirty="0">
                <a:solidFill>
                  <a:srgbClr val="161612"/>
                </a:solidFill>
                <a:latin typeface="Trebuchet MS"/>
                <a:cs typeface="Trebuchet MS"/>
              </a:rPr>
              <a:t>classify</a:t>
            </a:r>
            <a:r>
              <a:rPr sz="1433" kern="0" spc="27" dirty="0">
                <a:solidFill>
                  <a:srgbClr val="161612"/>
                </a:solidFill>
                <a:latin typeface="Trebuchet MS"/>
                <a:cs typeface="Trebuchet MS"/>
              </a:rPr>
              <a:t> </a:t>
            </a:r>
            <a:r>
              <a:rPr sz="1433" kern="0" spc="37" dirty="0">
                <a:solidFill>
                  <a:srgbClr val="161612"/>
                </a:solidFill>
                <a:latin typeface="Trebuchet MS"/>
                <a:cs typeface="Trebuchet MS"/>
              </a:rPr>
              <a:t>them</a:t>
            </a:r>
            <a:r>
              <a:rPr sz="1433" kern="0" spc="27" dirty="0">
                <a:solidFill>
                  <a:srgbClr val="161612"/>
                </a:solidFill>
                <a:latin typeface="Trebuchet MS"/>
                <a:cs typeface="Trebuchet MS"/>
              </a:rPr>
              <a:t> </a:t>
            </a:r>
            <a:r>
              <a:rPr sz="1433" kern="0" dirty="0">
                <a:solidFill>
                  <a:srgbClr val="161612"/>
                </a:solidFill>
                <a:latin typeface="Trebuchet MS"/>
                <a:cs typeface="Trebuchet MS"/>
              </a:rPr>
              <a:t>into</a:t>
            </a:r>
            <a:r>
              <a:rPr sz="1433" kern="0" spc="30" dirty="0">
                <a:solidFill>
                  <a:srgbClr val="161612"/>
                </a:solidFill>
                <a:latin typeface="Trebuchet MS"/>
                <a:cs typeface="Trebuchet MS"/>
              </a:rPr>
              <a:t> </a:t>
            </a:r>
            <a:r>
              <a:rPr sz="1433" kern="0" dirty="0">
                <a:solidFill>
                  <a:srgbClr val="161612"/>
                </a:solidFill>
                <a:latin typeface="Trebuchet MS"/>
                <a:cs typeface="Trebuchet MS"/>
              </a:rPr>
              <a:t>different</a:t>
            </a:r>
            <a:r>
              <a:rPr sz="1433" kern="0" spc="27" dirty="0">
                <a:solidFill>
                  <a:srgbClr val="161612"/>
                </a:solidFill>
                <a:latin typeface="Trebuchet MS"/>
                <a:cs typeface="Trebuchet MS"/>
              </a:rPr>
              <a:t> </a:t>
            </a:r>
            <a:r>
              <a:rPr sz="1433" kern="0" spc="73" dirty="0">
                <a:solidFill>
                  <a:srgbClr val="161612"/>
                </a:solidFill>
                <a:latin typeface="Trebuchet MS"/>
                <a:cs typeface="Trebuchet MS"/>
              </a:rPr>
              <a:t>disease </a:t>
            </a:r>
            <a:r>
              <a:rPr sz="1433" kern="0" spc="33" dirty="0">
                <a:solidFill>
                  <a:srgbClr val="161612"/>
                </a:solidFill>
                <a:latin typeface="Trebuchet MS"/>
                <a:cs typeface="Trebuchet MS"/>
              </a:rPr>
              <a:t>categories.</a:t>
            </a:r>
            <a:endParaRPr sz="1433" kern="0" dirty="0">
              <a:solidFill>
                <a:sysClr val="windowText" lastClr="000000"/>
              </a:solidFill>
              <a:latin typeface="Trebuchet MS"/>
              <a:cs typeface="Trebuchet MS"/>
            </a:endParaRPr>
          </a:p>
        </p:txBody>
      </p:sp>
      <p:sp>
        <p:nvSpPr>
          <p:cNvPr id="10" name="object 5"/>
          <p:cNvSpPr txBox="1"/>
          <p:nvPr/>
        </p:nvSpPr>
        <p:spPr>
          <a:xfrm>
            <a:off x="8475074" y="2995823"/>
            <a:ext cx="3442605" cy="1942028"/>
          </a:xfrm>
          <a:prstGeom prst="rect">
            <a:avLst/>
          </a:prstGeom>
        </p:spPr>
        <p:txBody>
          <a:bodyPr vert="horz" wrap="square" lIns="0" tIns="8467" rIns="0" bIns="0" rtlCol="0">
            <a:spAutoFit/>
          </a:bodyPr>
          <a:lstStyle/>
          <a:p>
            <a:pPr marL="8467" defTabSz="609630">
              <a:spcBef>
                <a:spcPts val="67"/>
              </a:spcBef>
            </a:pPr>
            <a:r>
              <a:rPr sz="1833" b="1" kern="0" dirty="0">
                <a:solidFill>
                  <a:srgbClr val="161612"/>
                </a:solidFill>
                <a:latin typeface="Tahoma"/>
                <a:cs typeface="Tahoma"/>
              </a:rPr>
              <a:t>Evaluation</a:t>
            </a:r>
            <a:r>
              <a:rPr sz="1833" b="1" kern="0" spc="53" dirty="0">
                <a:solidFill>
                  <a:srgbClr val="161612"/>
                </a:solidFill>
                <a:latin typeface="Tahoma"/>
                <a:cs typeface="Tahoma"/>
              </a:rPr>
              <a:t> </a:t>
            </a:r>
            <a:r>
              <a:rPr sz="1833" b="1" kern="0" spc="57" dirty="0">
                <a:solidFill>
                  <a:srgbClr val="161612"/>
                </a:solidFill>
                <a:latin typeface="Tahoma"/>
                <a:cs typeface="Tahoma"/>
              </a:rPr>
              <a:t>and</a:t>
            </a:r>
            <a:r>
              <a:rPr sz="1833" b="1" kern="0" spc="60" dirty="0">
                <a:solidFill>
                  <a:srgbClr val="161612"/>
                </a:solidFill>
                <a:latin typeface="Tahoma"/>
                <a:cs typeface="Tahoma"/>
              </a:rPr>
              <a:t> </a:t>
            </a:r>
            <a:r>
              <a:rPr sz="1833" b="1" kern="0" spc="33" dirty="0">
                <a:solidFill>
                  <a:srgbClr val="161612"/>
                </a:solidFill>
                <a:latin typeface="Tahoma"/>
                <a:cs typeface="Tahoma"/>
              </a:rPr>
              <a:t>Visualization</a:t>
            </a:r>
            <a:endParaRPr sz="1833" b="1" kern="0" dirty="0">
              <a:solidFill>
                <a:sysClr val="windowText" lastClr="000000"/>
              </a:solidFill>
              <a:latin typeface="Tahoma"/>
              <a:cs typeface="Tahoma"/>
            </a:endParaRPr>
          </a:p>
          <a:p>
            <a:pPr marL="8467" marR="3387" defTabSz="609630">
              <a:lnSpc>
                <a:spcPct val="136600"/>
              </a:lnSpc>
              <a:spcBef>
                <a:spcPts val="1117"/>
              </a:spcBef>
            </a:pPr>
            <a:r>
              <a:rPr sz="1433" kern="0" spc="73" dirty="0">
                <a:solidFill>
                  <a:srgbClr val="161612"/>
                </a:solidFill>
                <a:latin typeface="Trebuchet MS"/>
                <a:cs typeface="Trebuchet MS"/>
              </a:rPr>
              <a:t>The</a:t>
            </a:r>
            <a:r>
              <a:rPr sz="1433" kern="0" spc="-10" dirty="0">
                <a:solidFill>
                  <a:srgbClr val="161612"/>
                </a:solidFill>
                <a:latin typeface="Trebuchet MS"/>
                <a:cs typeface="Trebuchet MS"/>
              </a:rPr>
              <a:t> </a:t>
            </a:r>
            <a:r>
              <a:rPr sz="1433" kern="0" spc="70" dirty="0">
                <a:solidFill>
                  <a:srgbClr val="161612"/>
                </a:solidFill>
                <a:latin typeface="Trebuchet MS"/>
                <a:cs typeface="Trebuchet MS"/>
              </a:rPr>
              <a:t>model's</a:t>
            </a:r>
            <a:r>
              <a:rPr sz="1433" kern="0" spc="-7" dirty="0">
                <a:solidFill>
                  <a:srgbClr val="161612"/>
                </a:solidFill>
                <a:latin typeface="Trebuchet MS"/>
                <a:cs typeface="Trebuchet MS"/>
              </a:rPr>
              <a:t> </a:t>
            </a:r>
            <a:r>
              <a:rPr sz="1433" kern="0" spc="50" dirty="0">
                <a:solidFill>
                  <a:srgbClr val="161612"/>
                </a:solidFill>
                <a:latin typeface="Trebuchet MS"/>
                <a:cs typeface="Trebuchet MS"/>
              </a:rPr>
              <a:t>performance</a:t>
            </a:r>
            <a:r>
              <a:rPr sz="1433" kern="0" spc="-10" dirty="0">
                <a:solidFill>
                  <a:srgbClr val="161612"/>
                </a:solidFill>
                <a:latin typeface="Trebuchet MS"/>
                <a:cs typeface="Trebuchet MS"/>
              </a:rPr>
              <a:t> </a:t>
            </a:r>
            <a:r>
              <a:rPr sz="1433" kern="0" spc="33" dirty="0">
                <a:solidFill>
                  <a:srgbClr val="161612"/>
                </a:solidFill>
                <a:latin typeface="Trebuchet MS"/>
                <a:cs typeface="Trebuchet MS"/>
              </a:rPr>
              <a:t>is </a:t>
            </a:r>
            <a:r>
              <a:rPr sz="1433" kern="0" spc="40" dirty="0">
                <a:solidFill>
                  <a:srgbClr val="161612"/>
                </a:solidFill>
                <a:latin typeface="Trebuchet MS"/>
                <a:cs typeface="Trebuchet MS"/>
              </a:rPr>
              <a:t>evaluated</a:t>
            </a:r>
            <a:r>
              <a:rPr sz="1433" kern="0" spc="7" dirty="0">
                <a:solidFill>
                  <a:srgbClr val="161612"/>
                </a:solidFill>
                <a:latin typeface="Trebuchet MS"/>
                <a:cs typeface="Trebuchet MS"/>
              </a:rPr>
              <a:t> </a:t>
            </a:r>
            <a:r>
              <a:rPr sz="1433" kern="0" spc="76" dirty="0">
                <a:solidFill>
                  <a:srgbClr val="161612"/>
                </a:solidFill>
                <a:latin typeface="Trebuchet MS"/>
                <a:cs typeface="Trebuchet MS"/>
              </a:rPr>
              <a:t>on</a:t>
            </a:r>
            <a:r>
              <a:rPr sz="1433" kern="0" spc="10" dirty="0">
                <a:solidFill>
                  <a:srgbClr val="161612"/>
                </a:solidFill>
                <a:latin typeface="Trebuchet MS"/>
                <a:cs typeface="Trebuchet MS"/>
              </a:rPr>
              <a:t> </a:t>
            </a:r>
            <a:r>
              <a:rPr sz="1433" kern="0" dirty="0">
                <a:solidFill>
                  <a:srgbClr val="161612"/>
                </a:solidFill>
                <a:latin typeface="Trebuchet MS"/>
                <a:cs typeface="Trebuchet MS"/>
              </a:rPr>
              <a:t>the</a:t>
            </a:r>
            <a:r>
              <a:rPr sz="1433" kern="0" spc="10" dirty="0">
                <a:solidFill>
                  <a:srgbClr val="161612"/>
                </a:solidFill>
                <a:latin typeface="Trebuchet MS"/>
                <a:cs typeface="Trebuchet MS"/>
              </a:rPr>
              <a:t> </a:t>
            </a:r>
            <a:r>
              <a:rPr sz="1433" kern="0" spc="37" dirty="0">
                <a:solidFill>
                  <a:srgbClr val="161612"/>
                </a:solidFill>
                <a:latin typeface="Trebuchet MS"/>
                <a:cs typeface="Trebuchet MS"/>
              </a:rPr>
              <a:t>test</a:t>
            </a:r>
            <a:r>
              <a:rPr sz="1433" kern="0" spc="7" dirty="0">
                <a:solidFill>
                  <a:srgbClr val="161612"/>
                </a:solidFill>
                <a:latin typeface="Trebuchet MS"/>
                <a:cs typeface="Trebuchet MS"/>
              </a:rPr>
              <a:t> </a:t>
            </a:r>
            <a:r>
              <a:rPr sz="1433" kern="0" dirty="0">
                <a:solidFill>
                  <a:srgbClr val="161612"/>
                </a:solidFill>
                <a:latin typeface="Trebuchet MS"/>
                <a:cs typeface="Trebuchet MS"/>
              </a:rPr>
              <a:t>set,</a:t>
            </a:r>
            <a:r>
              <a:rPr sz="1433" kern="0" spc="10" dirty="0">
                <a:solidFill>
                  <a:srgbClr val="161612"/>
                </a:solidFill>
                <a:latin typeface="Trebuchet MS"/>
                <a:cs typeface="Trebuchet MS"/>
              </a:rPr>
              <a:t> </a:t>
            </a:r>
            <a:r>
              <a:rPr sz="1433" kern="0" spc="73" dirty="0">
                <a:solidFill>
                  <a:srgbClr val="161612"/>
                </a:solidFill>
                <a:latin typeface="Trebuchet MS"/>
                <a:cs typeface="Trebuchet MS"/>
              </a:rPr>
              <a:t>and</a:t>
            </a:r>
            <a:r>
              <a:rPr sz="1433" kern="0" spc="10" dirty="0">
                <a:solidFill>
                  <a:srgbClr val="161612"/>
                </a:solidFill>
                <a:latin typeface="Trebuchet MS"/>
                <a:cs typeface="Trebuchet MS"/>
              </a:rPr>
              <a:t> </a:t>
            </a:r>
            <a:r>
              <a:rPr sz="1433" kern="0" spc="-17" dirty="0">
                <a:solidFill>
                  <a:srgbClr val="161612"/>
                </a:solidFill>
                <a:latin typeface="Trebuchet MS"/>
                <a:cs typeface="Trebuchet MS"/>
              </a:rPr>
              <a:t>the </a:t>
            </a:r>
            <a:r>
              <a:rPr sz="1433" kern="0" spc="47" dirty="0">
                <a:solidFill>
                  <a:srgbClr val="161612"/>
                </a:solidFill>
                <a:latin typeface="Trebuchet MS"/>
                <a:cs typeface="Trebuchet MS"/>
              </a:rPr>
              <a:t>results</a:t>
            </a:r>
            <a:r>
              <a:rPr sz="1433" kern="0" spc="-7" dirty="0">
                <a:solidFill>
                  <a:srgbClr val="161612"/>
                </a:solidFill>
                <a:latin typeface="Trebuchet MS"/>
                <a:cs typeface="Trebuchet MS"/>
              </a:rPr>
              <a:t> </a:t>
            </a:r>
            <a:r>
              <a:rPr sz="1433" kern="0" spc="40" dirty="0">
                <a:solidFill>
                  <a:srgbClr val="161612"/>
                </a:solidFill>
                <a:latin typeface="Trebuchet MS"/>
                <a:cs typeface="Trebuchet MS"/>
              </a:rPr>
              <a:t>are</a:t>
            </a:r>
            <a:r>
              <a:rPr sz="1433" kern="0" spc="-7" dirty="0">
                <a:solidFill>
                  <a:srgbClr val="161612"/>
                </a:solidFill>
                <a:latin typeface="Trebuchet MS"/>
                <a:cs typeface="Trebuchet MS"/>
              </a:rPr>
              <a:t> </a:t>
            </a:r>
            <a:r>
              <a:rPr sz="1433" kern="0" spc="43" dirty="0">
                <a:solidFill>
                  <a:srgbClr val="161612"/>
                </a:solidFill>
                <a:latin typeface="Trebuchet MS"/>
                <a:cs typeface="Trebuchet MS"/>
              </a:rPr>
              <a:t>visualized</a:t>
            </a:r>
            <a:r>
              <a:rPr sz="1433" kern="0" spc="-3" dirty="0">
                <a:solidFill>
                  <a:srgbClr val="161612"/>
                </a:solidFill>
                <a:latin typeface="Trebuchet MS"/>
                <a:cs typeface="Trebuchet MS"/>
              </a:rPr>
              <a:t> </a:t>
            </a:r>
            <a:r>
              <a:rPr sz="1433" kern="0" dirty="0">
                <a:solidFill>
                  <a:srgbClr val="161612"/>
                </a:solidFill>
                <a:latin typeface="Trebuchet MS"/>
                <a:cs typeface="Trebuchet MS"/>
              </a:rPr>
              <a:t>to</a:t>
            </a:r>
            <a:r>
              <a:rPr sz="1433" kern="0" spc="-7" dirty="0">
                <a:solidFill>
                  <a:srgbClr val="161612"/>
                </a:solidFill>
                <a:latin typeface="Trebuchet MS"/>
                <a:cs typeface="Trebuchet MS"/>
              </a:rPr>
              <a:t> </a:t>
            </a:r>
            <a:r>
              <a:rPr sz="1433" kern="0" spc="53" dirty="0">
                <a:solidFill>
                  <a:srgbClr val="161612"/>
                </a:solidFill>
                <a:latin typeface="Trebuchet MS"/>
                <a:cs typeface="Trebuchet MS"/>
              </a:rPr>
              <a:t>understand </a:t>
            </a:r>
            <a:r>
              <a:rPr sz="1433" kern="0" dirty="0">
                <a:solidFill>
                  <a:srgbClr val="161612"/>
                </a:solidFill>
                <a:latin typeface="Trebuchet MS"/>
                <a:cs typeface="Trebuchet MS"/>
              </a:rPr>
              <a:t>the</a:t>
            </a:r>
            <a:r>
              <a:rPr sz="1433" kern="0" spc="13" dirty="0">
                <a:solidFill>
                  <a:srgbClr val="161612"/>
                </a:solidFill>
                <a:latin typeface="Trebuchet MS"/>
                <a:cs typeface="Trebuchet MS"/>
              </a:rPr>
              <a:t> </a:t>
            </a:r>
            <a:r>
              <a:rPr sz="1433" kern="0" spc="70" dirty="0">
                <a:solidFill>
                  <a:srgbClr val="161612"/>
                </a:solidFill>
                <a:latin typeface="Trebuchet MS"/>
                <a:cs typeface="Trebuchet MS"/>
              </a:rPr>
              <a:t>model's</a:t>
            </a:r>
            <a:r>
              <a:rPr sz="1433" kern="0" spc="17" dirty="0">
                <a:solidFill>
                  <a:srgbClr val="161612"/>
                </a:solidFill>
                <a:latin typeface="Trebuchet MS"/>
                <a:cs typeface="Trebuchet MS"/>
              </a:rPr>
              <a:t> </a:t>
            </a:r>
            <a:r>
              <a:rPr sz="1433" kern="0" spc="70" dirty="0">
                <a:solidFill>
                  <a:srgbClr val="161612"/>
                </a:solidFill>
                <a:latin typeface="Trebuchet MS"/>
                <a:cs typeface="Trebuchet MS"/>
              </a:rPr>
              <a:t>accuracy</a:t>
            </a:r>
            <a:r>
              <a:rPr sz="1433" kern="0" spc="17" dirty="0">
                <a:solidFill>
                  <a:srgbClr val="161612"/>
                </a:solidFill>
                <a:latin typeface="Trebuchet MS"/>
                <a:cs typeface="Trebuchet MS"/>
              </a:rPr>
              <a:t> </a:t>
            </a:r>
            <a:r>
              <a:rPr sz="1433" kern="0" spc="57" dirty="0">
                <a:solidFill>
                  <a:srgbClr val="161612"/>
                </a:solidFill>
                <a:latin typeface="Trebuchet MS"/>
                <a:cs typeface="Trebuchet MS"/>
              </a:rPr>
              <a:t>and </a:t>
            </a:r>
            <a:r>
              <a:rPr sz="1433" kern="0" spc="53" dirty="0">
                <a:solidFill>
                  <a:srgbClr val="161612"/>
                </a:solidFill>
                <a:latin typeface="Trebuchet MS"/>
                <a:cs typeface="Trebuchet MS"/>
              </a:rPr>
              <a:t>effectiveness</a:t>
            </a:r>
            <a:r>
              <a:rPr sz="1433" kern="0" spc="-3" dirty="0">
                <a:solidFill>
                  <a:srgbClr val="161612"/>
                </a:solidFill>
                <a:latin typeface="Trebuchet MS"/>
                <a:cs typeface="Trebuchet MS"/>
              </a:rPr>
              <a:t> </a:t>
            </a:r>
            <a:r>
              <a:rPr sz="1433" kern="0" dirty="0">
                <a:solidFill>
                  <a:srgbClr val="161612"/>
                </a:solidFill>
                <a:latin typeface="Trebuchet MS"/>
                <a:cs typeface="Trebuchet MS"/>
              </a:rPr>
              <a:t>in </a:t>
            </a:r>
            <a:r>
              <a:rPr sz="1433" kern="0" spc="53" dirty="0">
                <a:solidFill>
                  <a:srgbClr val="161612"/>
                </a:solidFill>
                <a:latin typeface="Trebuchet MS"/>
                <a:cs typeface="Trebuchet MS"/>
              </a:rPr>
              <a:t>classifying</a:t>
            </a:r>
            <a:r>
              <a:rPr sz="1433" kern="0" dirty="0">
                <a:solidFill>
                  <a:srgbClr val="161612"/>
                </a:solidFill>
                <a:latin typeface="Trebuchet MS"/>
                <a:cs typeface="Trebuchet MS"/>
              </a:rPr>
              <a:t> rice</a:t>
            </a:r>
            <a:r>
              <a:rPr sz="1433" kern="0" spc="-3" dirty="0">
                <a:solidFill>
                  <a:srgbClr val="161612"/>
                </a:solidFill>
                <a:latin typeface="Trebuchet MS"/>
                <a:cs typeface="Trebuchet MS"/>
              </a:rPr>
              <a:t> </a:t>
            </a:r>
            <a:r>
              <a:rPr sz="1433" kern="0" spc="-13" dirty="0">
                <a:solidFill>
                  <a:srgbClr val="161612"/>
                </a:solidFill>
                <a:latin typeface="Trebuchet MS"/>
                <a:cs typeface="Trebuchet MS"/>
              </a:rPr>
              <a:t>leaf </a:t>
            </a:r>
            <a:r>
              <a:rPr sz="1433" kern="0" spc="60" dirty="0">
                <a:solidFill>
                  <a:srgbClr val="161612"/>
                </a:solidFill>
                <a:latin typeface="Trebuchet MS"/>
                <a:cs typeface="Trebuchet MS"/>
              </a:rPr>
              <a:t>diseases.</a:t>
            </a:r>
            <a:endParaRPr sz="1433" kern="0" dirty="0">
              <a:solidFill>
                <a:sysClr val="windowText" lastClr="000000"/>
              </a:solidFill>
              <a:latin typeface="Trebuchet MS"/>
              <a:cs typeface="Trebuchet MS"/>
            </a:endParaRPr>
          </a:p>
        </p:txBody>
      </p:sp>
    </p:spTree>
    <p:extLst>
      <p:ext uri="{BB962C8B-B14F-4D97-AF65-F5344CB8AC3E}">
        <p14:creationId xmlns:p14="http://schemas.microsoft.com/office/powerpoint/2010/main" val="1456079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11" name="object 2"/>
          <p:cNvSpPr txBox="1">
            <a:spLocks/>
          </p:cNvSpPr>
          <p:nvPr/>
        </p:nvSpPr>
        <p:spPr>
          <a:xfrm>
            <a:off x="0" y="1483419"/>
            <a:ext cx="4802650" cy="530242"/>
          </a:xfrm>
          <a:prstGeom prst="rect">
            <a:avLst/>
          </a:prstGeom>
        </p:spPr>
        <p:txBody>
          <a:bodyPr vert="horz" wrap="square" lIns="0" tIns="5877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2817" algn="l">
              <a:spcBef>
                <a:spcPts val="83"/>
              </a:spcBef>
            </a:pPr>
            <a:r>
              <a:rPr lang="en-US" sz="3400" b="1" dirty="0">
                <a:solidFill>
                  <a:srgbClr val="56654B"/>
                </a:solidFill>
                <a:latin typeface="+mn-lt"/>
              </a:rPr>
              <a:t>1.</a:t>
            </a:r>
            <a:r>
              <a:rPr lang="en-US" sz="3400" b="1" spc="-13" dirty="0">
                <a:solidFill>
                  <a:srgbClr val="56654B"/>
                </a:solidFill>
                <a:latin typeface="+mn-lt"/>
              </a:rPr>
              <a:t> </a:t>
            </a:r>
            <a:r>
              <a:rPr lang="en-US" sz="3400" b="1" dirty="0">
                <a:solidFill>
                  <a:srgbClr val="56654B"/>
                </a:solidFill>
                <a:latin typeface="+mn-lt"/>
              </a:rPr>
              <a:t>Importing</a:t>
            </a:r>
            <a:r>
              <a:rPr lang="en-US" sz="3400" b="1" spc="-7" dirty="0">
                <a:solidFill>
                  <a:srgbClr val="56654B"/>
                </a:solidFill>
                <a:latin typeface="+mn-lt"/>
              </a:rPr>
              <a:t> Libraries</a:t>
            </a:r>
            <a:endParaRPr lang="en-US" sz="3400" b="1" dirty="0">
              <a:solidFill>
                <a:srgbClr val="56654B"/>
              </a:solidFill>
              <a:latin typeface="+mn-lt"/>
            </a:endParaRPr>
          </a:p>
        </p:txBody>
      </p:sp>
      <p:sp>
        <p:nvSpPr>
          <p:cNvPr id="16" name="object 7"/>
          <p:cNvSpPr txBox="1"/>
          <p:nvPr/>
        </p:nvSpPr>
        <p:spPr>
          <a:xfrm>
            <a:off x="116378" y="2259684"/>
            <a:ext cx="6691128" cy="1611553"/>
          </a:xfrm>
          <a:prstGeom prst="rect">
            <a:avLst/>
          </a:prstGeom>
        </p:spPr>
        <p:txBody>
          <a:bodyPr vert="horz" wrap="square" lIns="0" tIns="8467" rIns="0" bIns="0" rtlCol="0">
            <a:spAutoFit/>
          </a:bodyPr>
          <a:lstStyle/>
          <a:p>
            <a:pPr marL="8467" defTabSz="609630">
              <a:spcBef>
                <a:spcPts val="67"/>
              </a:spcBef>
            </a:pPr>
            <a:r>
              <a:rPr lang="en-US" sz="1600" b="1" kern="0" dirty="0">
                <a:solidFill>
                  <a:srgbClr val="56654B"/>
                </a:solidFill>
                <a:latin typeface="Arial MT"/>
                <a:cs typeface="Arial MT"/>
              </a:rPr>
              <a:t>The</a:t>
            </a:r>
            <a:r>
              <a:rPr lang="en-US" sz="1600" b="1" kern="0" spc="30" dirty="0">
                <a:solidFill>
                  <a:srgbClr val="56654B"/>
                </a:solidFill>
                <a:latin typeface="Arial MT"/>
                <a:cs typeface="Arial MT"/>
              </a:rPr>
              <a:t> </a:t>
            </a:r>
            <a:r>
              <a:rPr lang="en-US" sz="1600" b="1" kern="0" spc="53" dirty="0">
                <a:solidFill>
                  <a:srgbClr val="56654B"/>
                </a:solidFill>
                <a:latin typeface="Arial MT"/>
                <a:cs typeface="Arial MT"/>
              </a:rPr>
              <a:t>first</a:t>
            </a:r>
            <a:r>
              <a:rPr lang="en-US" sz="1600" b="1" kern="0" spc="30" dirty="0">
                <a:solidFill>
                  <a:srgbClr val="56654B"/>
                </a:solidFill>
                <a:latin typeface="Arial MT"/>
                <a:cs typeface="Arial MT"/>
              </a:rPr>
              <a:t> </a:t>
            </a:r>
            <a:r>
              <a:rPr lang="en-US" sz="1600" b="1" kern="0" dirty="0">
                <a:solidFill>
                  <a:srgbClr val="56654B"/>
                </a:solidFill>
                <a:latin typeface="Arial MT"/>
                <a:cs typeface="Arial MT"/>
              </a:rPr>
              <a:t>step</a:t>
            </a:r>
            <a:r>
              <a:rPr lang="en-US" sz="1600" b="1" kern="0" spc="30" dirty="0">
                <a:solidFill>
                  <a:srgbClr val="56654B"/>
                </a:solidFill>
                <a:latin typeface="Arial MT"/>
                <a:cs typeface="Arial MT"/>
              </a:rPr>
              <a:t> </a:t>
            </a:r>
            <a:r>
              <a:rPr lang="en-US" sz="1600" b="1" kern="0" spc="53" dirty="0">
                <a:solidFill>
                  <a:srgbClr val="56654B"/>
                </a:solidFill>
                <a:latin typeface="Arial MT"/>
                <a:cs typeface="Arial MT"/>
              </a:rPr>
              <a:t>in</a:t>
            </a:r>
            <a:r>
              <a:rPr lang="en-US" sz="1600" b="1" kern="0" spc="30" dirty="0">
                <a:solidFill>
                  <a:srgbClr val="56654B"/>
                </a:solidFill>
                <a:latin typeface="Arial MT"/>
                <a:cs typeface="Arial MT"/>
              </a:rPr>
              <a:t> </a:t>
            </a:r>
            <a:r>
              <a:rPr lang="en-US" sz="1600" b="1" kern="0" spc="50" dirty="0">
                <a:solidFill>
                  <a:srgbClr val="56654B"/>
                </a:solidFill>
                <a:latin typeface="Arial MT"/>
                <a:cs typeface="Arial MT"/>
              </a:rPr>
              <a:t>implementing</a:t>
            </a:r>
            <a:r>
              <a:rPr lang="en-US" sz="1600" b="1" kern="0" spc="30" dirty="0">
                <a:solidFill>
                  <a:srgbClr val="56654B"/>
                </a:solidFill>
                <a:latin typeface="Arial MT"/>
                <a:cs typeface="Arial MT"/>
              </a:rPr>
              <a:t> </a:t>
            </a:r>
            <a:r>
              <a:rPr lang="en-US" sz="1600" b="1" kern="0" spc="57" dirty="0">
                <a:solidFill>
                  <a:srgbClr val="56654B"/>
                </a:solidFill>
                <a:latin typeface="Arial MT"/>
                <a:cs typeface="Arial MT"/>
              </a:rPr>
              <a:t>the</a:t>
            </a:r>
            <a:r>
              <a:rPr lang="en-US" sz="1600" b="1" kern="0" spc="33" dirty="0">
                <a:solidFill>
                  <a:srgbClr val="56654B"/>
                </a:solidFill>
                <a:latin typeface="Arial MT"/>
                <a:cs typeface="Arial MT"/>
              </a:rPr>
              <a:t> </a:t>
            </a:r>
            <a:r>
              <a:rPr lang="en-US" sz="1600" b="1" kern="0" dirty="0">
                <a:solidFill>
                  <a:srgbClr val="56654B"/>
                </a:solidFill>
                <a:latin typeface="Arial MT"/>
                <a:cs typeface="Arial MT"/>
              </a:rPr>
              <a:t>code</a:t>
            </a:r>
            <a:r>
              <a:rPr lang="en-US" sz="1600" b="1" kern="0" spc="30" dirty="0">
                <a:solidFill>
                  <a:srgbClr val="56654B"/>
                </a:solidFill>
                <a:latin typeface="Arial MT"/>
                <a:cs typeface="Arial MT"/>
              </a:rPr>
              <a:t> </a:t>
            </a:r>
            <a:r>
              <a:rPr lang="en-US" sz="1600" b="1" kern="0" dirty="0">
                <a:solidFill>
                  <a:srgbClr val="56654B"/>
                </a:solidFill>
                <a:latin typeface="Arial MT"/>
                <a:cs typeface="Arial MT"/>
              </a:rPr>
              <a:t>is</a:t>
            </a:r>
            <a:r>
              <a:rPr lang="en-US" sz="1600" b="1" kern="0" spc="30" dirty="0">
                <a:solidFill>
                  <a:srgbClr val="56654B"/>
                </a:solidFill>
                <a:latin typeface="Arial MT"/>
                <a:cs typeface="Arial MT"/>
              </a:rPr>
              <a:t> </a:t>
            </a:r>
            <a:r>
              <a:rPr lang="en-US" sz="1600" b="1" kern="0" spc="60" dirty="0">
                <a:solidFill>
                  <a:srgbClr val="56654B"/>
                </a:solidFill>
                <a:latin typeface="Arial MT"/>
                <a:cs typeface="Arial MT"/>
              </a:rPr>
              <a:t>importing</a:t>
            </a:r>
            <a:r>
              <a:rPr lang="en-US" sz="1600" b="1" kern="0" spc="30" dirty="0">
                <a:solidFill>
                  <a:srgbClr val="56654B"/>
                </a:solidFill>
                <a:latin typeface="Arial MT"/>
                <a:cs typeface="Arial MT"/>
              </a:rPr>
              <a:t> </a:t>
            </a:r>
            <a:r>
              <a:rPr lang="en-US" sz="1600" b="1" kern="0" spc="57" dirty="0">
                <a:solidFill>
                  <a:srgbClr val="56654B"/>
                </a:solidFill>
                <a:latin typeface="Arial MT"/>
                <a:cs typeface="Arial MT"/>
              </a:rPr>
              <a:t>the</a:t>
            </a:r>
            <a:r>
              <a:rPr lang="en-US" sz="1600" b="1" kern="0" spc="30" dirty="0">
                <a:solidFill>
                  <a:srgbClr val="56654B"/>
                </a:solidFill>
                <a:latin typeface="Arial MT"/>
                <a:cs typeface="Arial MT"/>
              </a:rPr>
              <a:t> </a:t>
            </a:r>
            <a:r>
              <a:rPr lang="en-US" sz="1600" b="1" kern="0" dirty="0">
                <a:solidFill>
                  <a:srgbClr val="56654B"/>
                </a:solidFill>
                <a:latin typeface="Arial MT"/>
                <a:cs typeface="Arial MT"/>
              </a:rPr>
              <a:t>essential</a:t>
            </a:r>
            <a:r>
              <a:rPr lang="en-US" sz="1600" b="1" kern="0" spc="33" dirty="0">
                <a:solidFill>
                  <a:srgbClr val="56654B"/>
                </a:solidFill>
                <a:latin typeface="Arial MT"/>
                <a:cs typeface="Arial MT"/>
              </a:rPr>
              <a:t> </a:t>
            </a:r>
            <a:r>
              <a:rPr lang="en-US" sz="1600" b="1" kern="0" dirty="0">
                <a:solidFill>
                  <a:srgbClr val="56654B"/>
                </a:solidFill>
                <a:latin typeface="Arial MT"/>
                <a:cs typeface="Arial MT"/>
              </a:rPr>
              <a:t>libraries,</a:t>
            </a:r>
            <a:r>
              <a:rPr lang="en-US" sz="1600" b="1" kern="0" spc="30" dirty="0">
                <a:solidFill>
                  <a:srgbClr val="56654B"/>
                </a:solidFill>
                <a:latin typeface="Arial MT"/>
                <a:cs typeface="Arial MT"/>
              </a:rPr>
              <a:t> </a:t>
            </a:r>
            <a:r>
              <a:rPr lang="en-US" sz="1600" b="1" kern="0" dirty="0">
                <a:solidFill>
                  <a:srgbClr val="56654B"/>
                </a:solidFill>
                <a:latin typeface="Arial MT"/>
                <a:cs typeface="Arial MT"/>
              </a:rPr>
              <a:t>such</a:t>
            </a:r>
            <a:r>
              <a:rPr lang="en-US" sz="1600" b="1" kern="0" spc="30" dirty="0">
                <a:solidFill>
                  <a:srgbClr val="56654B"/>
                </a:solidFill>
                <a:latin typeface="Arial MT"/>
                <a:cs typeface="Arial MT"/>
              </a:rPr>
              <a:t> </a:t>
            </a:r>
            <a:r>
              <a:rPr lang="en-US" sz="1600" b="1" kern="0" spc="-17" dirty="0">
                <a:solidFill>
                  <a:srgbClr val="56654B"/>
                </a:solidFill>
                <a:latin typeface="Arial MT"/>
                <a:cs typeface="Arial MT"/>
              </a:rPr>
              <a:t>as:</a:t>
            </a:r>
          </a:p>
          <a:p>
            <a:pPr marL="8467" defTabSz="609630">
              <a:spcBef>
                <a:spcPts val="67"/>
              </a:spcBef>
            </a:pPr>
            <a:endParaRPr lang="en-US" sz="1200" kern="0" dirty="0">
              <a:solidFill>
                <a:sysClr val="windowText" lastClr="000000"/>
              </a:solidFill>
              <a:latin typeface="Arial MT"/>
              <a:cs typeface="Arial MT"/>
            </a:endParaRPr>
          </a:p>
          <a:p>
            <a:pPr marL="179917" indent="-171450" defTabSz="609630">
              <a:spcBef>
                <a:spcPts val="67"/>
              </a:spcBef>
              <a:buFont typeface="Arial" panose="020B0604020202020204" pitchFamily="34" charset="0"/>
              <a:buChar char="•"/>
            </a:pPr>
            <a:r>
              <a:rPr lang="en-US" sz="1400" kern="0" dirty="0">
                <a:latin typeface="Arial MT"/>
                <a:cs typeface="Arial MT"/>
              </a:rPr>
              <a:t>TensorFlow</a:t>
            </a:r>
            <a:r>
              <a:rPr lang="en-US" sz="1400" kern="0" spc="13" dirty="0">
                <a:latin typeface="Arial MT"/>
                <a:cs typeface="Arial MT"/>
              </a:rPr>
              <a:t> </a:t>
            </a:r>
            <a:r>
              <a:rPr lang="en-US" sz="1400" kern="0" spc="76" dirty="0">
                <a:latin typeface="Arial MT"/>
                <a:cs typeface="Arial MT"/>
              </a:rPr>
              <a:t>for</a:t>
            </a:r>
            <a:r>
              <a:rPr lang="en-US" sz="1400" kern="0" spc="17" dirty="0">
                <a:latin typeface="Arial MT"/>
                <a:cs typeface="Arial MT"/>
              </a:rPr>
              <a:t> </a:t>
            </a:r>
            <a:r>
              <a:rPr lang="en-US" sz="1400" kern="0" dirty="0">
                <a:latin typeface="Arial MT"/>
                <a:cs typeface="Arial MT"/>
              </a:rPr>
              <a:t>creating</a:t>
            </a:r>
            <a:r>
              <a:rPr lang="en-US" sz="1400" kern="0" spc="17" dirty="0">
                <a:latin typeface="Arial MT"/>
                <a:cs typeface="Arial MT"/>
              </a:rPr>
              <a:t> </a:t>
            </a:r>
            <a:r>
              <a:rPr lang="en-US" sz="1400" kern="0" spc="40" dirty="0">
                <a:latin typeface="Arial MT"/>
                <a:cs typeface="Arial MT"/>
              </a:rPr>
              <a:t>and</a:t>
            </a:r>
            <a:r>
              <a:rPr lang="en-US" sz="1400" kern="0" spc="17" dirty="0">
                <a:latin typeface="Arial MT"/>
                <a:cs typeface="Arial MT"/>
              </a:rPr>
              <a:t> </a:t>
            </a:r>
            <a:r>
              <a:rPr lang="en-US" sz="1400" kern="0" spc="47" dirty="0">
                <a:latin typeface="Arial MT"/>
                <a:cs typeface="Arial MT"/>
              </a:rPr>
              <a:t>training</a:t>
            </a:r>
            <a:r>
              <a:rPr lang="en-US" sz="1400" kern="0" spc="17" dirty="0">
                <a:latin typeface="Arial MT"/>
                <a:cs typeface="Arial MT"/>
              </a:rPr>
              <a:t> </a:t>
            </a:r>
            <a:r>
              <a:rPr lang="en-US" sz="1400" kern="0" spc="57" dirty="0">
                <a:latin typeface="Arial MT"/>
                <a:cs typeface="Arial MT"/>
              </a:rPr>
              <a:t>the</a:t>
            </a:r>
            <a:r>
              <a:rPr lang="en-US" sz="1400" kern="0" spc="17" dirty="0">
                <a:latin typeface="Arial MT"/>
                <a:cs typeface="Arial MT"/>
              </a:rPr>
              <a:t> </a:t>
            </a:r>
            <a:r>
              <a:rPr lang="en-US" sz="1400" kern="0" dirty="0">
                <a:latin typeface="Arial MT"/>
                <a:cs typeface="Arial MT"/>
              </a:rPr>
              <a:t>AI</a:t>
            </a:r>
            <a:r>
              <a:rPr lang="en-US" sz="1400" kern="0" spc="17" dirty="0">
                <a:latin typeface="Arial MT"/>
                <a:cs typeface="Arial MT"/>
              </a:rPr>
              <a:t> </a:t>
            </a:r>
            <a:r>
              <a:rPr lang="en-US" sz="1400" kern="0" spc="33" dirty="0">
                <a:latin typeface="Arial MT"/>
                <a:cs typeface="Arial MT"/>
              </a:rPr>
              <a:t>model. </a:t>
            </a:r>
          </a:p>
          <a:p>
            <a:pPr marL="179917" indent="-171450" defTabSz="609630">
              <a:spcBef>
                <a:spcPts val="67"/>
              </a:spcBef>
              <a:buFont typeface="Arial" panose="020B0604020202020204" pitchFamily="34" charset="0"/>
              <a:buChar char="•"/>
            </a:pPr>
            <a:r>
              <a:rPr lang="en-US" sz="1400" kern="0" dirty="0">
                <a:latin typeface="Arial MT"/>
                <a:cs typeface="Arial MT"/>
              </a:rPr>
              <a:t>Pandas</a:t>
            </a:r>
            <a:r>
              <a:rPr lang="en-US" sz="1400" kern="0" spc="-7" dirty="0">
                <a:latin typeface="Arial MT"/>
                <a:cs typeface="Arial MT"/>
              </a:rPr>
              <a:t> </a:t>
            </a:r>
            <a:r>
              <a:rPr lang="en-US" sz="1400" kern="0" spc="40" dirty="0">
                <a:latin typeface="Arial MT"/>
                <a:cs typeface="Arial MT"/>
              </a:rPr>
              <a:t>and</a:t>
            </a:r>
            <a:r>
              <a:rPr lang="en-US" sz="1400" kern="0" spc="-7" dirty="0">
                <a:latin typeface="Arial MT"/>
                <a:cs typeface="Arial MT"/>
              </a:rPr>
              <a:t> </a:t>
            </a:r>
            <a:r>
              <a:rPr lang="en-US" sz="1400" kern="0" dirty="0">
                <a:latin typeface="Arial MT"/>
                <a:cs typeface="Arial MT"/>
              </a:rPr>
              <a:t>NumPy</a:t>
            </a:r>
            <a:r>
              <a:rPr lang="en-US" sz="1400" kern="0" spc="-7" dirty="0">
                <a:latin typeface="Arial MT"/>
                <a:cs typeface="Arial MT"/>
              </a:rPr>
              <a:t> </a:t>
            </a:r>
            <a:r>
              <a:rPr lang="en-US" sz="1400" kern="0" spc="76" dirty="0">
                <a:latin typeface="Arial MT"/>
                <a:cs typeface="Arial MT"/>
              </a:rPr>
              <a:t>for</a:t>
            </a:r>
            <a:r>
              <a:rPr lang="en-US" sz="1400" kern="0" spc="-3" dirty="0">
                <a:latin typeface="Arial MT"/>
                <a:cs typeface="Arial MT"/>
              </a:rPr>
              <a:t> </a:t>
            </a:r>
            <a:r>
              <a:rPr lang="en-US" sz="1400" kern="0" spc="37" dirty="0">
                <a:latin typeface="Arial MT"/>
                <a:cs typeface="Arial MT"/>
              </a:rPr>
              <a:t>data</a:t>
            </a:r>
            <a:r>
              <a:rPr lang="en-US" sz="1400" kern="0" spc="-7" dirty="0">
                <a:latin typeface="Arial MT"/>
                <a:cs typeface="Arial MT"/>
              </a:rPr>
              <a:t> processing.</a:t>
            </a:r>
            <a:endParaRPr lang="en-US" sz="1400" kern="0" dirty="0">
              <a:latin typeface="Arial MT"/>
              <a:cs typeface="Arial MT"/>
            </a:endParaRPr>
          </a:p>
          <a:p>
            <a:pPr marL="179917" indent="-171450" defTabSz="609630">
              <a:spcBef>
                <a:spcPts val="67"/>
              </a:spcBef>
              <a:buFont typeface="Arial" panose="020B0604020202020204" pitchFamily="34" charset="0"/>
              <a:buChar char="•"/>
            </a:pPr>
            <a:r>
              <a:rPr lang="en-US" sz="1400" kern="0" spc="53" dirty="0">
                <a:latin typeface="Arial MT"/>
                <a:cs typeface="Arial MT"/>
              </a:rPr>
              <a:t>Matplotlib</a:t>
            </a:r>
            <a:r>
              <a:rPr lang="en-US" sz="1400" kern="0" spc="40" dirty="0">
                <a:latin typeface="Arial MT"/>
                <a:cs typeface="Arial MT"/>
              </a:rPr>
              <a:t> </a:t>
            </a:r>
            <a:r>
              <a:rPr lang="en-US" sz="1400" kern="0" spc="76" dirty="0">
                <a:latin typeface="Arial MT"/>
                <a:cs typeface="Arial MT"/>
              </a:rPr>
              <a:t>for</a:t>
            </a:r>
            <a:r>
              <a:rPr lang="en-US" sz="1400" kern="0" spc="40" dirty="0">
                <a:latin typeface="Arial MT"/>
                <a:cs typeface="Arial MT"/>
              </a:rPr>
              <a:t> </a:t>
            </a:r>
            <a:r>
              <a:rPr lang="en-US" sz="1400" kern="0" dirty="0">
                <a:latin typeface="Arial MT"/>
                <a:cs typeface="Arial MT"/>
              </a:rPr>
              <a:t>visualization</a:t>
            </a:r>
            <a:r>
              <a:rPr lang="en-US" sz="1400" kern="0" spc="40" dirty="0">
                <a:latin typeface="Arial MT"/>
                <a:cs typeface="Arial MT"/>
              </a:rPr>
              <a:t> and </a:t>
            </a:r>
            <a:r>
              <a:rPr lang="en-US" sz="1400" kern="0" dirty="0">
                <a:latin typeface="Arial MT"/>
                <a:cs typeface="Arial MT"/>
              </a:rPr>
              <a:t>analysis</a:t>
            </a:r>
            <a:r>
              <a:rPr lang="en-US" sz="1400" kern="0" spc="43" dirty="0">
                <a:latin typeface="Arial MT"/>
                <a:cs typeface="Arial MT"/>
              </a:rPr>
              <a:t> </a:t>
            </a:r>
            <a:r>
              <a:rPr lang="en-US" sz="1400" kern="0" spc="67" dirty="0">
                <a:latin typeface="Arial MT"/>
                <a:cs typeface="Arial MT"/>
              </a:rPr>
              <a:t>of</a:t>
            </a:r>
            <a:r>
              <a:rPr lang="en-US" sz="1400" kern="0" spc="40" dirty="0">
                <a:latin typeface="Arial MT"/>
                <a:cs typeface="Arial MT"/>
              </a:rPr>
              <a:t> </a:t>
            </a:r>
            <a:r>
              <a:rPr lang="en-US" sz="1400" kern="0" spc="-7" dirty="0">
                <a:latin typeface="Arial MT"/>
                <a:cs typeface="Arial MT"/>
              </a:rPr>
              <a:t>results.</a:t>
            </a:r>
            <a:endParaRPr lang="en-US" sz="1400" kern="0" dirty="0">
              <a:latin typeface="Arial MT"/>
              <a:cs typeface="Arial MT"/>
            </a:endParaRPr>
          </a:p>
          <a:p>
            <a:pPr marL="179917" indent="-171450" defTabSz="609630">
              <a:spcBef>
                <a:spcPts val="67"/>
              </a:spcBef>
              <a:buFont typeface="Arial" panose="020B0604020202020204" pitchFamily="34" charset="0"/>
              <a:buChar char="•"/>
            </a:pPr>
            <a:r>
              <a:rPr lang="en-US" sz="1400" kern="0" dirty="0">
                <a:latin typeface="Arial MT"/>
                <a:cs typeface="Arial MT"/>
              </a:rPr>
              <a:t>Sklearn</a:t>
            </a:r>
            <a:r>
              <a:rPr lang="en-US" sz="1400" kern="0" spc="10" dirty="0">
                <a:latin typeface="Arial MT"/>
                <a:cs typeface="Arial MT"/>
              </a:rPr>
              <a:t> </a:t>
            </a:r>
            <a:r>
              <a:rPr lang="en-US" sz="1400" kern="0" spc="76" dirty="0">
                <a:latin typeface="Arial MT"/>
                <a:cs typeface="Arial MT"/>
              </a:rPr>
              <a:t>for</a:t>
            </a:r>
            <a:r>
              <a:rPr lang="en-US" sz="1400" kern="0" spc="10" dirty="0">
                <a:latin typeface="Arial MT"/>
                <a:cs typeface="Arial MT"/>
              </a:rPr>
              <a:t> </a:t>
            </a:r>
            <a:r>
              <a:rPr lang="en-US" sz="1400" kern="0" spc="50" dirty="0">
                <a:latin typeface="Arial MT"/>
                <a:cs typeface="Arial MT"/>
              </a:rPr>
              <a:t>computing</a:t>
            </a:r>
            <a:r>
              <a:rPr lang="en-US" sz="1400" kern="0" spc="13" dirty="0">
                <a:latin typeface="Arial MT"/>
                <a:cs typeface="Arial MT"/>
              </a:rPr>
              <a:t> </a:t>
            </a:r>
            <a:r>
              <a:rPr lang="en-US" sz="1400" kern="0" spc="57" dirty="0">
                <a:latin typeface="Arial MT"/>
                <a:cs typeface="Arial MT"/>
              </a:rPr>
              <a:t>the</a:t>
            </a:r>
            <a:r>
              <a:rPr lang="en-US" sz="1400" kern="0" spc="10" dirty="0">
                <a:latin typeface="Arial MT"/>
                <a:cs typeface="Arial MT"/>
              </a:rPr>
              <a:t> </a:t>
            </a:r>
            <a:r>
              <a:rPr lang="en-US" sz="1400" kern="0" spc="40" dirty="0">
                <a:latin typeface="Arial MT"/>
                <a:cs typeface="Arial MT"/>
              </a:rPr>
              <a:t>confusion</a:t>
            </a:r>
            <a:r>
              <a:rPr lang="en-US" sz="1400" kern="0" spc="10" dirty="0">
                <a:latin typeface="Arial MT"/>
                <a:cs typeface="Arial MT"/>
              </a:rPr>
              <a:t> </a:t>
            </a:r>
            <a:r>
              <a:rPr lang="en-US" sz="1400" kern="0" spc="60" dirty="0">
                <a:latin typeface="Arial MT"/>
                <a:cs typeface="Arial MT"/>
              </a:rPr>
              <a:t>matrix</a:t>
            </a:r>
            <a:r>
              <a:rPr lang="en-US" sz="1400" kern="0" spc="13" dirty="0">
                <a:latin typeface="Arial MT"/>
                <a:cs typeface="Arial MT"/>
              </a:rPr>
              <a:t> </a:t>
            </a:r>
            <a:r>
              <a:rPr lang="en-US" sz="1400" kern="0" spc="40" dirty="0">
                <a:latin typeface="Arial MT"/>
                <a:cs typeface="Arial MT"/>
              </a:rPr>
              <a:t>and</a:t>
            </a:r>
            <a:r>
              <a:rPr lang="en-US" sz="1400" kern="0" spc="10" dirty="0">
                <a:latin typeface="Arial MT"/>
                <a:cs typeface="Arial MT"/>
              </a:rPr>
              <a:t> </a:t>
            </a:r>
            <a:r>
              <a:rPr lang="en-US" sz="1400" kern="0" dirty="0">
                <a:latin typeface="Arial MT"/>
                <a:cs typeface="Arial MT"/>
              </a:rPr>
              <a:t>evaluating</a:t>
            </a:r>
            <a:r>
              <a:rPr lang="en-US" sz="1400" kern="0" spc="10" dirty="0">
                <a:latin typeface="Arial MT"/>
                <a:cs typeface="Arial MT"/>
              </a:rPr>
              <a:t> </a:t>
            </a:r>
            <a:r>
              <a:rPr lang="en-US" sz="1400" kern="0" spc="53" dirty="0">
                <a:latin typeface="Arial MT"/>
                <a:cs typeface="Arial MT"/>
              </a:rPr>
              <a:t>model</a:t>
            </a:r>
            <a:r>
              <a:rPr lang="en-US" sz="1400" kern="0" spc="13" dirty="0">
                <a:latin typeface="Arial MT"/>
                <a:cs typeface="Arial MT"/>
              </a:rPr>
              <a:t> </a:t>
            </a:r>
            <a:r>
              <a:rPr lang="en-US" sz="1400" kern="0" spc="33" dirty="0">
                <a:latin typeface="Arial MT"/>
                <a:cs typeface="Arial MT"/>
              </a:rPr>
              <a:t>performance.</a:t>
            </a:r>
            <a:endParaRPr lang="en-US" sz="1400" kern="0" dirty="0">
              <a:latin typeface="Arial MT"/>
              <a:cs typeface="Arial M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766" y="3991087"/>
            <a:ext cx="9542033" cy="2866913"/>
          </a:xfrm>
          <a:prstGeom prst="rect">
            <a:avLst/>
          </a:prstGeom>
        </p:spPr>
      </p:pic>
    </p:spTree>
    <p:extLst>
      <p:ext uri="{BB962C8B-B14F-4D97-AF65-F5344CB8AC3E}">
        <p14:creationId xmlns:p14="http://schemas.microsoft.com/office/powerpoint/2010/main" val="3973800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11" name="object 2"/>
          <p:cNvSpPr txBox="1">
            <a:spLocks/>
          </p:cNvSpPr>
          <p:nvPr/>
        </p:nvSpPr>
        <p:spPr>
          <a:xfrm>
            <a:off x="-1" y="1455719"/>
            <a:ext cx="6076335" cy="557942"/>
          </a:xfrm>
          <a:prstGeom prst="rect">
            <a:avLst/>
          </a:prstGeom>
        </p:spPr>
        <p:txBody>
          <a:bodyPr vert="horz" wrap="square" lIns="0" tIns="5877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2817" algn="l">
              <a:spcBef>
                <a:spcPts val="83"/>
              </a:spcBef>
            </a:pPr>
            <a:r>
              <a:rPr lang="en-US" sz="3600" b="1" dirty="0">
                <a:solidFill>
                  <a:srgbClr val="56654B"/>
                </a:solidFill>
                <a:latin typeface="+mn-lt"/>
              </a:rPr>
              <a:t>2.</a:t>
            </a:r>
            <a:r>
              <a:rPr lang="en-US" sz="3600" b="1" spc="-7" dirty="0">
                <a:solidFill>
                  <a:srgbClr val="56654B"/>
                </a:solidFill>
                <a:latin typeface="+mn-lt"/>
              </a:rPr>
              <a:t> </a:t>
            </a:r>
            <a:r>
              <a:rPr lang="en-US" sz="3600" b="1" dirty="0">
                <a:solidFill>
                  <a:srgbClr val="56654B"/>
                </a:solidFill>
                <a:latin typeface="+mn-lt"/>
              </a:rPr>
              <a:t>Setting</a:t>
            </a:r>
            <a:r>
              <a:rPr lang="en-US" sz="3600" b="1" spc="-7" dirty="0">
                <a:solidFill>
                  <a:srgbClr val="56654B"/>
                </a:solidFill>
                <a:latin typeface="+mn-lt"/>
              </a:rPr>
              <a:t> Hyperparameters</a:t>
            </a:r>
            <a:endParaRPr lang="en-US" sz="3400" b="1" dirty="0">
              <a:solidFill>
                <a:srgbClr val="56654B"/>
              </a:solidFill>
              <a:latin typeface="+mn-lt"/>
            </a:endParaRPr>
          </a:p>
        </p:txBody>
      </p:sp>
      <p:sp>
        <p:nvSpPr>
          <p:cNvPr id="16" name="object 7"/>
          <p:cNvSpPr txBox="1"/>
          <p:nvPr/>
        </p:nvSpPr>
        <p:spPr>
          <a:xfrm>
            <a:off x="116377" y="2375234"/>
            <a:ext cx="8292127" cy="2385609"/>
          </a:xfrm>
          <a:prstGeom prst="rect">
            <a:avLst/>
          </a:prstGeom>
        </p:spPr>
        <p:txBody>
          <a:bodyPr vert="horz" wrap="square" lIns="0" tIns="8467" rIns="0" bIns="0" rtlCol="0">
            <a:spAutoFit/>
          </a:bodyPr>
          <a:lstStyle/>
          <a:p>
            <a:pPr marL="8467" defTabSz="609630">
              <a:spcBef>
                <a:spcPts val="83"/>
              </a:spcBef>
            </a:pPr>
            <a:r>
              <a:rPr lang="en-US" sz="1600" b="1" kern="0" dirty="0">
                <a:solidFill>
                  <a:srgbClr val="56654B"/>
                </a:solidFill>
                <a:latin typeface="Arial MT"/>
                <a:cs typeface="Arial MT"/>
              </a:rPr>
              <a:t>We</a:t>
            </a:r>
            <a:r>
              <a:rPr lang="en-US" sz="1600" b="1" kern="0" spc="-10" dirty="0">
                <a:solidFill>
                  <a:srgbClr val="56654B"/>
                </a:solidFill>
                <a:latin typeface="Arial MT"/>
                <a:cs typeface="Arial MT"/>
              </a:rPr>
              <a:t> </a:t>
            </a:r>
            <a:r>
              <a:rPr lang="en-US" sz="1600" b="1" kern="0" spc="53" dirty="0">
                <a:solidFill>
                  <a:srgbClr val="56654B"/>
                </a:solidFill>
                <a:latin typeface="Arial MT"/>
                <a:cs typeface="Arial MT"/>
              </a:rPr>
              <a:t>define</a:t>
            </a:r>
            <a:r>
              <a:rPr lang="en-US" sz="1600" b="1" kern="0" spc="-7" dirty="0">
                <a:solidFill>
                  <a:srgbClr val="56654B"/>
                </a:solidFill>
                <a:latin typeface="Arial MT"/>
                <a:cs typeface="Arial MT"/>
              </a:rPr>
              <a:t> </a:t>
            </a:r>
            <a:r>
              <a:rPr lang="en-US" sz="1600" b="1" kern="0" spc="47" dirty="0">
                <a:solidFill>
                  <a:srgbClr val="56654B"/>
                </a:solidFill>
                <a:latin typeface="Arial MT"/>
                <a:cs typeface="Arial MT"/>
              </a:rPr>
              <a:t>some</a:t>
            </a:r>
            <a:r>
              <a:rPr lang="en-US" sz="1600" b="1" kern="0" spc="-7" dirty="0">
                <a:solidFill>
                  <a:srgbClr val="56654B"/>
                </a:solidFill>
                <a:latin typeface="Arial MT"/>
                <a:cs typeface="Arial MT"/>
              </a:rPr>
              <a:t> </a:t>
            </a:r>
            <a:r>
              <a:rPr lang="en-US" sz="1600" b="1" kern="0" dirty="0">
                <a:solidFill>
                  <a:srgbClr val="56654B"/>
                </a:solidFill>
                <a:latin typeface="Arial MT"/>
                <a:cs typeface="Arial MT"/>
              </a:rPr>
              <a:t>key</a:t>
            </a:r>
            <a:r>
              <a:rPr lang="en-US" sz="1600" b="1" kern="0" spc="-7" dirty="0">
                <a:solidFill>
                  <a:srgbClr val="56654B"/>
                </a:solidFill>
                <a:latin typeface="Arial MT"/>
                <a:cs typeface="Arial MT"/>
              </a:rPr>
              <a:t> </a:t>
            </a:r>
            <a:r>
              <a:rPr lang="en-US" sz="1600" b="1" kern="0" spc="57" dirty="0">
                <a:solidFill>
                  <a:srgbClr val="56654B"/>
                </a:solidFill>
                <a:latin typeface="Arial MT"/>
                <a:cs typeface="Arial MT"/>
              </a:rPr>
              <a:t>hyperparameters</a:t>
            </a:r>
            <a:r>
              <a:rPr lang="en-US" sz="1600" b="1" kern="0" spc="-10" dirty="0">
                <a:solidFill>
                  <a:srgbClr val="56654B"/>
                </a:solidFill>
                <a:latin typeface="Arial MT"/>
                <a:cs typeface="Arial MT"/>
              </a:rPr>
              <a:t> </a:t>
            </a:r>
            <a:r>
              <a:rPr lang="en-US" sz="1600" b="1" kern="0" spc="83" dirty="0">
                <a:solidFill>
                  <a:srgbClr val="56654B"/>
                </a:solidFill>
                <a:latin typeface="Arial MT"/>
                <a:cs typeface="Arial MT"/>
              </a:rPr>
              <a:t>that</a:t>
            </a:r>
            <a:r>
              <a:rPr lang="en-US" sz="1600" b="1" kern="0" spc="-7" dirty="0">
                <a:solidFill>
                  <a:srgbClr val="56654B"/>
                </a:solidFill>
                <a:latin typeface="Arial MT"/>
                <a:cs typeface="Arial MT"/>
              </a:rPr>
              <a:t> </a:t>
            </a:r>
            <a:r>
              <a:rPr lang="en-US" sz="1600" b="1" kern="0" spc="57" dirty="0">
                <a:solidFill>
                  <a:srgbClr val="56654B"/>
                </a:solidFill>
                <a:latin typeface="Arial MT"/>
                <a:cs typeface="Arial MT"/>
              </a:rPr>
              <a:t>will</a:t>
            </a:r>
            <a:r>
              <a:rPr lang="en-US" sz="1600" b="1" kern="0" spc="-7" dirty="0">
                <a:solidFill>
                  <a:srgbClr val="56654B"/>
                </a:solidFill>
                <a:latin typeface="Arial MT"/>
                <a:cs typeface="Arial MT"/>
              </a:rPr>
              <a:t> </a:t>
            </a:r>
            <a:r>
              <a:rPr lang="en-US" sz="1600" b="1" kern="0" spc="47" dirty="0">
                <a:solidFill>
                  <a:srgbClr val="56654B"/>
                </a:solidFill>
                <a:latin typeface="Arial MT"/>
                <a:cs typeface="Arial MT"/>
              </a:rPr>
              <a:t>affect</a:t>
            </a:r>
            <a:r>
              <a:rPr lang="en-US" sz="1600" b="1" kern="0" spc="-7" dirty="0">
                <a:solidFill>
                  <a:srgbClr val="56654B"/>
                </a:solidFill>
                <a:latin typeface="Arial MT"/>
                <a:cs typeface="Arial MT"/>
              </a:rPr>
              <a:t> </a:t>
            </a:r>
            <a:r>
              <a:rPr lang="en-US" sz="1600" b="1" kern="0" spc="70" dirty="0">
                <a:solidFill>
                  <a:srgbClr val="56654B"/>
                </a:solidFill>
                <a:latin typeface="Arial MT"/>
                <a:cs typeface="Arial MT"/>
              </a:rPr>
              <a:t>the</a:t>
            </a:r>
            <a:r>
              <a:rPr lang="en-US" sz="1600" b="1" kern="0" spc="-10" dirty="0">
                <a:solidFill>
                  <a:srgbClr val="56654B"/>
                </a:solidFill>
                <a:latin typeface="Arial MT"/>
                <a:cs typeface="Arial MT"/>
              </a:rPr>
              <a:t> </a:t>
            </a:r>
            <a:r>
              <a:rPr lang="en-US" sz="1600" b="1" kern="0" spc="50" dirty="0">
                <a:solidFill>
                  <a:srgbClr val="56654B"/>
                </a:solidFill>
                <a:latin typeface="Arial MT"/>
                <a:cs typeface="Arial MT"/>
              </a:rPr>
              <a:t>model's</a:t>
            </a:r>
            <a:r>
              <a:rPr lang="en-US" sz="1600" b="1" kern="0" spc="-7" dirty="0">
                <a:solidFill>
                  <a:srgbClr val="56654B"/>
                </a:solidFill>
                <a:latin typeface="Arial MT"/>
                <a:cs typeface="Arial MT"/>
              </a:rPr>
              <a:t> </a:t>
            </a:r>
            <a:r>
              <a:rPr lang="en-US" sz="1600" b="1" kern="0" spc="53" dirty="0">
                <a:solidFill>
                  <a:srgbClr val="56654B"/>
                </a:solidFill>
                <a:latin typeface="Arial MT"/>
                <a:cs typeface="Arial MT"/>
              </a:rPr>
              <a:t>performance,</a:t>
            </a:r>
            <a:r>
              <a:rPr lang="en-US" sz="1600" b="1" kern="0" spc="-7" dirty="0">
                <a:solidFill>
                  <a:srgbClr val="56654B"/>
                </a:solidFill>
                <a:latin typeface="Arial MT"/>
                <a:cs typeface="Arial MT"/>
              </a:rPr>
              <a:t> </a:t>
            </a:r>
            <a:r>
              <a:rPr lang="en-US" sz="1600" b="1" kern="0" dirty="0">
                <a:solidFill>
                  <a:srgbClr val="56654B"/>
                </a:solidFill>
                <a:latin typeface="Arial MT"/>
                <a:cs typeface="Arial MT"/>
              </a:rPr>
              <a:t>such</a:t>
            </a:r>
            <a:r>
              <a:rPr lang="en-US" sz="1600" b="1" kern="0" spc="-7" dirty="0">
                <a:solidFill>
                  <a:srgbClr val="56654B"/>
                </a:solidFill>
                <a:latin typeface="Arial MT"/>
                <a:cs typeface="Arial MT"/>
              </a:rPr>
              <a:t> </a:t>
            </a:r>
            <a:r>
              <a:rPr lang="en-US" sz="1600" b="1" kern="0" spc="-17" dirty="0">
                <a:solidFill>
                  <a:srgbClr val="56654B"/>
                </a:solidFill>
                <a:latin typeface="Arial MT"/>
                <a:cs typeface="Arial MT"/>
              </a:rPr>
              <a:t>as:</a:t>
            </a:r>
          </a:p>
          <a:p>
            <a:pPr marL="8467" defTabSz="609630">
              <a:spcBef>
                <a:spcPts val="83"/>
              </a:spcBef>
            </a:pPr>
            <a:endParaRPr lang="en-US" sz="1600" b="1" kern="0" dirty="0">
              <a:solidFill>
                <a:srgbClr val="56654B"/>
              </a:solidFill>
              <a:latin typeface="Arial MT"/>
              <a:cs typeface="Arial MT"/>
            </a:endParaRPr>
          </a:p>
          <a:p>
            <a:pPr marL="294217" indent="-285750" defTabSz="609630">
              <a:spcBef>
                <a:spcPts val="83"/>
              </a:spcBef>
              <a:buFont typeface="Arial" panose="020B0604020202020204" pitchFamily="34" charset="0"/>
              <a:buChar char="•"/>
            </a:pPr>
            <a:r>
              <a:rPr lang="en-US" sz="1400" kern="0" spc="-93" dirty="0">
                <a:latin typeface="Arial MT"/>
                <a:cs typeface="Arial MT"/>
              </a:rPr>
              <a:t>BATCH_SIZE</a:t>
            </a:r>
            <a:r>
              <a:rPr lang="en-US" sz="1400" kern="0" spc="7" dirty="0">
                <a:latin typeface="Arial MT"/>
                <a:cs typeface="Arial MT"/>
              </a:rPr>
              <a:t> </a:t>
            </a:r>
            <a:r>
              <a:rPr lang="en-US" sz="1400" kern="0" dirty="0">
                <a:latin typeface="Arial MT"/>
                <a:cs typeface="Arial MT"/>
              </a:rPr>
              <a:t>=</a:t>
            </a:r>
            <a:r>
              <a:rPr lang="en-US" sz="1400" kern="0" spc="3" dirty="0">
                <a:latin typeface="Arial MT"/>
                <a:cs typeface="Arial MT"/>
              </a:rPr>
              <a:t> </a:t>
            </a:r>
            <a:r>
              <a:rPr lang="en-US" sz="1400" kern="0" dirty="0">
                <a:latin typeface="Arial MT"/>
                <a:cs typeface="Arial MT"/>
              </a:rPr>
              <a:t>32</a:t>
            </a:r>
            <a:r>
              <a:rPr lang="en-US" sz="1400" kern="0" spc="3" dirty="0">
                <a:latin typeface="Arial MT"/>
                <a:cs typeface="Arial MT"/>
              </a:rPr>
              <a:t> </a:t>
            </a:r>
            <a:r>
              <a:rPr lang="en-US" sz="1400" kern="0" spc="53" dirty="0">
                <a:latin typeface="Arial MT"/>
                <a:cs typeface="Arial MT"/>
              </a:rPr>
              <a:t>which</a:t>
            </a:r>
            <a:r>
              <a:rPr lang="en-US" sz="1400" kern="0" spc="7" dirty="0">
                <a:latin typeface="Arial MT"/>
                <a:cs typeface="Arial MT"/>
              </a:rPr>
              <a:t> </a:t>
            </a:r>
            <a:r>
              <a:rPr lang="en-US" sz="1400" kern="0" spc="57" dirty="0">
                <a:latin typeface="Arial MT"/>
                <a:cs typeface="Arial MT"/>
              </a:rPr>
              <a:t>determines</a:t>
            </a:r>
            <a:r>
              <a:rPr lang="en-US" sz="1400" kern="0" spc="3" dirty="0">
                <a:latin typeface="Arial MT"/>
                <a:cs typeface="Arial MT"/>
              </a:rPr>
              <a:t> </a:t>
            </a:r>
            <a:r>
              <a:rPr lang="en-US" sz="1400" kern="0" spc="70" dirty="0">
                <a:latin typeface="Arial MT"/>
                <a:cs typeface="Arial MT"/>
              </a:rPr>
              <a:t>the</a:t>
            </a:r>
            <a:r>
              <a:rPr lang="en-US" sz="1400" kern="0" spc="7" dirty="0">
                <a:latin typeface="Arial MT"/>
                <a:cs typeface="Arial MT"/>
              </a:rPr>
              <a:t> </a:t>
            </a:r>
            <a:r>
              <a:rPr lang="en-US" sz="1400" kern="0" spc="87" dirty="0">
                <a:latin typeface="Arial MT"/>
                <a:cs typeface="Arial MT"/>
              </a:rPr>
              <a:t>number</a:t>
            </a:r>
            <a:r>
              <a:rPr lang="en-US" sz="1400" kern="0" spc="3" dirty="0">
                <a:latin typeface="Arial MT"/>
                <a:cs typeface="Arial MT"/>
              </a:rPr>
              <a:t> </a:t>
            </a:r>
            <a:r>
              <a:rPr lang="en-US" sz="1400" kern="0" spc="80" dirty="0">
                <a:latin typeface="Arial MT"/>
                <a:cs typeface="Arial MT"/>
              </a:rPr>
              <a:t>of</a:t>
            </a:r>
            <a:r>
              <a:rPr lang="en-US" sz="1400" kern="0" spc="7" dirty="0">
                <a:latin typeface="Arial MT"/>
                <a:cs typeface="Arial MT"/>
              </a:rPr>
              <a:t> </a:t>
            </a:r>
            <a:r>
              <a:rPr lang="en-US" sz="1400" kern="0" dirty="0">
                <a:latin typeface="Arial MT"/>
                <a:cs typeface="Arial MT"/>
              </a:rPr>
              <a:t>images</a:t>
            </a:r>
            <a:r>
              <a:rPr lang="en-US" sz="1400" kern="0" spc="7" dirty="0">
                <a:latin typeface="Arial MT"/>
                <a:cs typeface="Arial MT"/>
              </a:rPr>
              <a:t> </a:t>
            </a:r>
            <a:r>
              <a:rPr lang="en-US" sz="1400" kern="0" dirty="0">
                <a:latin typeface="Arial MT"/>
                <a:cs typeface="Arial MT"/>
              </a:rPr>
              <a:t>passed</a:t>
            </a:r>
            <a:r>
              <a:rPr lang="en-US" sz="1400" kern="0" spc="3" dirty="0">
                <a:latin typeface="Arial MT"/>
                <a:cs typeface="Arial MT"/>
              </a:rPr>
              <a:t> </a:t>
            </a:r>
            <a:r>
              <a:rPr lang="en-US" sz="1400" kern="0" spc="70" dirty="0">
                <a:latin typeface="Arial MT"/>
                <a:cs typeface="Arial MT"/>
              </a:rPr>
              <a:t>per</a:t>
            </a:r>
            <a:r>
              <a:rPr lang="en-US" sz="1400" kern="0" spc="7" dirty="0">
                <a:latin typeface="Arial MT"/>
                <a:cs typeface="Arial MT"/>
              </a:rPr>
              <a:t> </a:t>
            </a:r>
            <a:r>
              <a:rPr lang="en-US" sz="1400" kern="0" spc="50" dirty="0">
                <a:latin typeface="Arial MT"/>
                <a:cs typeface="Arial MT"/>
              </a:rPr>
              <a:t>batch</a:t>
            </a:r>
            <a:r>
              <a:rPr lang="en-US" sz="1400" kern="0" spc="3" dirty="0">
                <a:latin typeface="Arial MT"/>
                <a:cs typeface="Arial MT"/>
              </a:rPr>
              <a:t> </a:t>
            </a:r>
            <a:r>
              <a:rPr lang="en-US" sz="1400" kern="0" spc="63" dirty="0">
                <a:latin typeface="Arial MT"/>
                <a:cs typeface="Arial MT"/>
              </a:rPr>
              <a:t>during</a:t>
            </a:r>
            <a:r>
              <a:rPr lang="en-US" sz="1400" kern="0" spc="7" dirty="0">
                <a:latin typeface="Arial MT"/>
                <a:cs typeface="Arial MT"/>
              </a:rPr>
              <a:t> </a:t>
            </a:r>
            <a:r>
              <a:rPr lang="en-US" sz="1400" kern="0" spc="43" dirty="0">
                <a:latin typeface="Arial MT"/>
                <a:cs typeface="Arial MT"/>
              </a:rPr>
              <a:t>training.</a:t>
            </a:r>
          </a:p>
          <a:p>
            <a:pPr marL="294217" indent="-285750" defTabSz="609630">
              <a:spcBef>
                <a:spcPts val="83"/>
              </a:spcBef>
              <a:buFont typeface="Arial" panose="020B0604020202020204" pitchFamily="34" charset="0"/>
              <a:buChar char="•"/>
            </a:pPr>
            <a:endParaRPr lang="en-US" sz="1400" kern="0" spc="43" dirty="0">
              <a:latin typeface="Arial MT"/>
              <a:cs typeface="Arial MT"/>
            </a:endParaRPr>
          </a:p>
          <a:p>
            <a:pPr marL="294217" indent="-285750" defTabSz="609630">
              <a:spcBef>
                <a:spcPts val="83"/>
              </a:spcBef>
              <a:buFont typeface="Arial" panose="020B0604020202020204" pitchFamily="34" charset="0"/>
              <a:buChar char="•"/>
            </a:pPr>
            <a:r>
              <a:rPr lang="en-US" sz="1400" kern="0" spc="-80" dirty="0">
                <a:latin typeface="Arial MT"/>
                <a:cs typeface="Arial MT"/>
              </a:rPr>
              <a:t>IMAGE_SIZE</a:t>
            </a:r>
            <a:r>
              <a:rPr lang="en-US" sz="1400" kern="0" spc="-17" dirty="0">
                <a:latin typeface="Arial MT"/>
                <a:cs typeface="Arial MT"/>
              </a:rPr>
              <a:t> </a:t>
            </a:r>
            <a:r>
              <a:rPr lang="en-US" sz="1400" kern="0" dirty="0">
                <a:latin typeface="Arial MT"/>
                <a:cs typeface="Arial MT"/>
              </a:rPr>
              <a:t>=</a:t>
            </a:r>
            <a:r>
              <a:rPr lang="en-US" sz="1400" kern="0" spc="-17" dirty="0">
                <a:latin typeface="Arial MT"/>
                <a:cs typeface="Arial MT"/>
              </a:rPr>
              <a:t> </a:t>
            </a:r>
            <a:r>
              <a:rPr lang="en-US" sz="1400" kern="0" dirty="0">
                <a:latin typeface="Arial MT"/>
                <a:cs typeface="Arial MT"/>
              </a:rPr>
              <a:t>128</a:t>
            </a:r>
            <a:r>
              <a:rPr lang="en-US" sz="1400" kern="0" spc="-17" dirty="0">
                <a:latin typeface="Arial MT"/>
                <a:cs typeface="Arial MT"/>
              </a:rPr>
              <a:t> </a:t>
            </a:r>
            <a:r>
              <a:rPr lang="en-US" sz="1400" kern="0" spc="53" dirty="0">
                <a:latin typeface="Arial MT"/>
                <a:cs typeface="Arial MT"/>
              </a:rPr>
              <a:t>which</a:t>
            </a:r>
            <a:r>
              <a:rPr lang="en-US" sz="1400" kern="0" spc="-17" dirty="0">
                <a:latin typeface="Arial MT"/>
                <a:cs typeface="Arial MT"/>
              </a:rPr>
              <a:t> </a:t>
            </a:r>
            <a:r>
              <a:rPr lang="en-US" sz="1400" kern="0" dirty="0">
                <a:latin typeface="Arial MT"/>
                <a:cs typeface="Arial MT"/>
              </a:rPr>
              <a:t>is</a:t>
            </a:r>
            <a:r>
              <a:rPr lang="en-US" sz="1400" kern="0" spc="-17" dirty="0">
                <a:latin typeface="Arial MT"/>
                <a:cs typeface="Arial MT"/>
              </a:rPr>
              <a:t> </a:t>
            </a:r>
            <a:r>
              <a:rPr lang="en-US" sz="1400" kern="0" spc="70" dirty="0">
                <a:latin typeface="Arial MT"/>
                <a:cs typeface="Arial MT"/>
              </a:rPr>
              <a:t>the</a:t>
            </a:r>
            <a:r>
              <a:rPr lang="en-US" sz="1400" kern="0" spc="-17" dirty="0">
                <a:latin typeface="Arial MT"/>
                <a:cs typeface="Arial MT"/>
              </a:rPr>
              <a:t> </a:t>
            </a:r>
            <a:r>
              <a:rPr lang="en-US" sz="1400" kern="0" spc="90" dirty="0">
                <a:latin typeface="Arial MT"/>
                <a:cs typeface="Arial MT"/>
              </a:rPr>
              <a:t>uniform</a:t>
            </a:r>
            <a:r>
              <a:rPr lang="en-US" sz="1400" kern="0" spc="-17" dirty="0">
                <a:latin typeface="Arial MT"/>
                <a:cs typeface="Arial MT"/>
              </a:rPr>
              <a:t> </a:t>
            </a:r>
            <a:r>
              <a:rPr lang="en-US" sz="1400" kern="0" spc="37" dirty="0">
                <a:latin typeface="Arial MT"/>
                <a:cs typeface="Arial MT"/>
              </a:rPr>
              <a:t>image</a:t>
            </a:r>
            <a:r>
              <a:rPr lang="en-US" sz="1400" kern="0" spc="-17" dirty="0">
                <a:latin typeface="Arial MT"/>
                <a:cs typeface="Arial MT"/>
              </a:rPr>
              <a:t> </a:t>
            </a:r>
            <a:r>
              <a:rPr lang="en-US" sz="1400" kern="0" dirty="0">
                <a:latin typeface="Arial MT"/>
                <a:cs typeface="Arial MT"/>
              </a:rPr>
              <a:t>size</a:t>
            </a:r>
            <a:r>
              <a:rPr lang="en-US" sz="1400" kern="0" spc="-17" dirty="0">
                <a:latin typeface="Arial MT"/>
                <a:cs typeface="Arial MT"/>
              </a:rPr>
              <a:t> </a:t>
            </a:r>
            <a:r>
              <a:rPr lang="en-US" sz="1400" kern="0" spc="90" dirty="0">
                <a:latin typeface="Arial MT"/>
                <a:cs typeface="Arial MT"/>
              </a:rPr>
              <a:t>for</a:t>
            </a:r>
            <a:r>
              <a:rPr lang="en-US" sz="1400" kern="0" spc="-17" dirty="0">
                <a:latin typeface="Arial MT"/>
                <a:cs typeface="Arial MT"/>
              </a:rPr>
              <a:t> </a:t>
            </a:r>
            <a:r>
              <a:rPr lang="en-US" sz="1400" kern="0" spc="60" dirty="0">
                <a:latin typeface="Arial MT"/>
                <a:cs typeface="Arial MT"/>
              </a:rPr>
              <a:t>input.</a:t>
            </a:r>
          </a:p>
          <a:p>
            <a:pPr marL="294217" indent="-285750" defTabSz="609630">
              <a:spcBef>
                <a:spcPts val="83"/>
              </a:spcBef>
              <a:buFont typeface="Arial" panose="020B0604020202020204" pitchFamily="34" charset="0"/>
              <a:buChar char="•"/>
            </a:pPr>
            <a:endParaRPr lang="en-US" sz="1400" kern="0" dirty="0">
              <a:latin typeface="Arial MT"/>
              <a:cs typeface="Arial MT"/>
            </a:endParaRPr>
          </a:p>
          <a:p>
            <a:pPr marL="294217" indent="-285750" defTabSz="609630">
              <a:spcBef>
                <a:spcPts val="83"/>
              </a:spcBef>
              <a:buFont typeface="Arial" panose="020B0604020202020204" pitchFamily="34" charset="0"/>
              <a:buChar char="•"/>
            </a:pPr>
            <a:r>
              <a:rPr lang="en-US" sz="1400" kern="0" spc="-60" dirty="0">
                <a:latin typeface="Arial MT"/>
                <a:cs typeface="Arial MT"/>
              </a:rPr>
              <a:t>CHANNELS</a:t>
            </a:r>
            <a:r>
              <a:rPr lang="en-US" sz="1400" kern="0" spc="3" dirty="0">
                <a:latin typeface="Arial MT"/>
                <a:cs typeface="Arial MT"/>
              </a:rPr>
              <a:t> </a:t>
            </a:r>
            <a:r>
              <a:rPr lang="en-US" sz="1400" kern="0" dirty="0">
                <a:latin typeface="Arial MT"/>
                <a:cs typeface="Arial MT"/>
              </a:rPr>
              <a:t>=</a:t>
            </a:r>
            <a:r>
              <a:rPr lang="en-US" sz="1400" kern="0" spc="7" dirty="0">
                <a:latin typeface="Arial MT"/>
                <a:cs typeface="Arial MT"/>
              </a:rPr>
              <a:t> </a:t>
            </a:r>
            <a:r>
              <a:rPr lang="en-US" sz="1400" kern="0" dirty="0">
                <a:latin typeface="Arial MT"/>
                <a:cs typeface="Arial MT"/>
              </a:rPr>
              <a:t>3</a:t>
            </a:r>
            <a:r>
              <a:rPr lang="en-US" sz="1400" kern="0" spc="3" dirty="0">
                <a:latin typeface="Arial MT"/>
                <a:cs typeface="Arial MT"/>
              </a:rPr>
              <a:t> </a:t>
            </a:r>
            <a:r>
              <a:rPr lang="en-US" sz="1400" kern="0" dirty="0">
                <a:latin typeface="Arial MT"/>
                <a:cs typeface="Arial MT"/>
              </a:rPr>
              <a:t>since</a:t>
            </a:r>
            <a:r>
              <a:rPr lang="en-US" sz="1400" kern="0" spc="3" dirty="0">
                <a:latin typeface="Arial MT"/>
                <a:cs typeface="Arial MT"/>
              </a:rPr>
              <a:t> </a:t>
            </a:r>
            <a:r>
              <a:rPr lang="en-US" sz="1400" kern="0" spc="70" dirty="0">
                <a:latin typeface="Arial MT"/>
                <a:cs typeface="Arial MT"/>
              </a:rPr>
              <a:t>the</a:t>
            </a:r>
            <a:r>
              <a:rPr lang="en-US" sz="1400" kern="0" spc="7" dirty="0">
                <a:latin typeface="Arial MT"/>
                <a:cs typeface="Arial MT"/>
              </a:rPr>
              <a:t> </a:t>
            </a:r>
            <a:r>
              <a:rPr lang="en-US" sz="1400" kern="0" dirty="0">
                <a:latin typeface="Arial MT"/>
                <a:cs typeface="Arial MT"/>
              </a:rPr>
              <a:t>images</a:t>
            </a:r>
            <a:r>
              <a:rPr lang="en-US" sz="1400" kern="0" spc="3" dirty="0">
                <a:latin typeface="Arial MT"/>
                <a:cs typeface="Arial MT"/>
              </a:rPr>
              <a:t> </a:t>
            </a:r>
            <a:r>
              <a:rPr lang="en-US" sz="1400" kern="0" spc="40" dirty="0">
                <a:latin typeface="Arial MT"/>
                <a:cs typeface="Arial MT"/>
              </a:rPr>
              <a:t>are</a:t>
            </a:r>
            <a:r>
              <a:rPr lang="en-US" sz="1400" kern="0" spc="3" dirty="0">
                <a:latin typeface="Arial MT"/>
                <a:cs typeface="Arial MT"/>
              </a:rPr>
              <a:t> </a:t>
            </a:r>
            <a:r>
              <a:rPr lang="en-US" sz="1400" kern="0" spc="50" dirty="0">
                <a:latin typeface="Arial MT"/>
                <a:cs typeface="Arial MT"/>
              </a:rPr>
              <a:t>colored</a:t>
            </a:r>
            <a:r>
              <a:rPr lang="en-US" sz="1400" kern="0" spc="7" dirty="0">
                <a:latin typeface="Arial MT"/>
                <a:cs typeface="Arial MT"/>
              </a:rPr>
              <a:t> </a:t>
            </a:r>
            <a:r>
              <a:rPr lang="en-US" sz="1400" kern="0" spc="-7" dirty="0">
                <a:latin typeface="Arial MT"/>
                <a:cs typeface="Arial MT"/>
              </a:rPr>
              <a:t>(RGB). </a:t>
            </a:r>
          </a:p>
          <a:p>
            <a:pPr marL="294217" indent="-285750" defTabSz="609630">
              <a:spcBef>
                <a:spcPts val="83"/>
              </a:spcBef>
              <a:buFont typeface="Arial" panose="020B0604020202020204" pitchFamily="34" charset="0"/>
              <a:buChar char="•"/>
            </a:pPr>
            <a:endParaRPr lang="en-US" sz="1400" kern="0" spc="-7" dirty="0">
              <a:latin typeface="Arial MT"/>
              <a:cs typeface="Arial MT"/>
            </a:endParaRPr>
          </a:p>
          <a:p>
            <a:pPr marL="294217" indent="-285750" defTabSz="609630">
              <a:spcBef>
                <a:spcPts val="83"/>
              </a:spcBef>
              <a:buFont typeface="Arial" panose="020B0604020202020204" pitchFamily="34" charset="0"/>
              <a:buChar char="•"/>
            </a:pPr>
            <a:r>
              <a:rPr lang="en-US" sz="1400" kern="0" spc="-100" dirty="0">
                <a:latin typeface="Arial MT"/>
                <a:cs typeface="Arial MT"/>
              </a:rPr>
              <a:t>EPOCHS</a:t>
            </a:r>
            <a:r>
              <a:rPr lang="en-US" sz="1400" kern="0" spc="-17" dirty="0">
                <a:latin typeface="Arial MT"/>
                <a:cs typeface="Arial MT"/>
              </a:rPr>
              <a:t> </a:t>
            </a:r>
            <a:r>
              <a:rPr lang="en-US" sz="1400" kern="0" dirty="0">
                <a:latin typeface="Arial MT"/>
                <a:cs typeface="Arial MT"/>
              </a:rPr>
              <a:t>=</a:t>
            </a:r>
            <a:r>
              <a:rPr lang="en-US" sz="1400" kern="0" spc="-13" dirty="0">
                <a:latin typeface="Arial MT"/>
                <a:cs typeface="Arial MT"/>
              </a:rPr>
              <a:t> </a:t>
            </a:r>
            <a:r>
              <a:rPr lang="en-US" sz="1400" kern="0" dirty="0">
                <a:latin typeface="Arial MT"/>
                <a:cs typeface="Arial MT"/>
              </a:rPr>
              <a:t>100</a:t>
            </a:r>
            <a:r>
              <a:rPr lang="en-US" sz="1400" kern="0" spc="-17" dirty="0">
                <a:latin typeface="Arial MT"/>
                <a:cs typeface="Arial MT"/>
              </a:rPr>
              <a:t> </a:t>
            </a:r>
            <a:r>
              <a:rPr lang="en-US" sz="1400" kern="0" spc="53" dirty="0">
                <a:latin typeface="Arial MT"/>
                <a:cs typeface="Arial MT"/>
              </a:rPr>
              <a:t>which</a:t>
            </a:r>
            <a:r>
              <a:rPr lang="en-US" sz="1400" kern="0" spc="-13" dirty="0">
                <a:latin typeface="Arial MT"/>
                <a:cs typeface="Arial MT"/>
              </a:rPr>
              <a:t> </a:t>
            </a:r>
            <a:r>
              <a:rPr lang="en-US" sz="1400" kern="0" dirty="0">
                <a:latin typeface="Arial MT"/>
                <a:cs typeface="Arial MT"/>
              </a:rPr>
              <a:t>is</a:t>
            </a:r>
            <a:r>
              <a:rPr lang="en-US" sz="1400" kern="0" spc="-13" dirty="0">
                <a:latin typeface="Arial MT"/>
                <a:cs typeface="Arial MT"/>
              </a:rPr>
              <a:t> </a:t>
            </a:r>
            <a:r>
              <a:rPr lang="en-US" sz="1400" kern="0" spc="70" dirty="0">
                <a:latin typeface="Arial MT"/>
                <a:cs typeface="Arial MT"/>
              </a:rPr>
              <a:t>the</a:t>
            </a:r>
            <a:r>
              <a:rPr lang="en-US" sz="1400" kern="0" spc="-17" dirty="0">
                <a:latin typeface="Arial MT"/>
                <a:cs typeface="Arial MT"/>
              </a:rPr>
              <a:t> </a:t>
            </a:r>
            <a:r>
              <a:rPr lang="en-US" sz="1400" kern="0" spc="87" dirty="0">
                <a:latin typeface="Arial MT"/>
                <a:cs typeface="Arial MT"/>
              </a:rPr>
              <a:t>number</a:t>
            </a:r>
            <a:r>
              <a:rPr lang="en-US" sz="1400" kern="0" spc="-13" dirty="0">
                <a:latin typeface="Arial MT"/>
                <a:cs typeface="Arial MT"/>
              </a:rPr>
              <a:t> </a:t>
            </a:r>
            <a:r>
              <a:rPr lang="en-US" sz="1400" kern="0" spc="80" dirty="0">
                <a:latin typeface="Arial MT"/>
                <a:cs typeface="Arial MT"/>
              </a:rPr>
              <a:t>of</a:t>
            </a:r>
            <a:r>
              <a:rPr lang="en-US" sz="1400" kern="0" spc="-17" dirty="0">
                <a:latin typeface="Arial MT"/>
                <a:cs typeface="Arial MT"/>
              </a:rPr>
              <a:t> </a:t>
            </a:r>
            <a:r>
              <a:rPr lang="en-US" sz="1400" kern="0" spc="60" dirty="0">
                <a:latin typeface="Arial MT"/>
                <a:cs typeface="Arial MT"/>
              </a:rPr>
              <a:t>training</a:t>
            </a:r>
            <a:r>
              <a:rPr lang="en-US" sz="1400" kern="0" spc="-13" dirty="0">
                <a:latin typeface="Arial MT"/>
                <a:cs typeface="Arial MT"/>
              </a:rPr>
              <a:t> </a:t>
            </a:r>
            <a:r>
              <a:rPr lang="en-US" sz="1400" kern="0" spc="43" dirty="0">
                <a:latin typeface="Arial MT"/>
                <a:cs typeface="Arial MT"/>
              </a:rPr>
              <a:t>iterations.</a:t>
            </a:r>
            <a:endParaRPr lang="en-US" sz="1400" kern="0" dirty="0">
              <a:latin typeface="Arial MT"/>
              <a:cs typeface="Arial MT"/>
            </a:endParaRPr>
          </a:p>
        </p:txBody>
      </p:sp>
      <p:pic>
        <p:nvPicPr>
          <p:cNvPr id="6" name="object 8"/>
          <p:cNvPicPr/>
          <p:nvPr/>
        </p:nvPicPr>
        <p:blipFill>
          <a:blip r:embed="rId3">
            <a:extLst>
              <a:ext uri="{28A0092B-C50C-407E-A947-70E740481C1C}">
                <a14:useLocalDpi xmlns:a14="http://schemas.microsoft.com/office/drawing/2010/main" val="0"/>
              </a:ext>
            </a:extLst>
          </a:blip>
          <a:stretch>
            <a:fillRect/>
          </a:stretch>
        </p:blipFill>
        <p:spPr>
          <a:xfrm>
            <a:off x="3559044" y="4760843"/>
            <a:ext cx="4659798" cy="2097157"/>
          </a:xfrm>
          <a:prstGeom prst="rect">
            <a:avLst/>
          </a:prstGeom>
        </p:spPr>
      </p:pic>
    </p:spTree>
    <p:extLst>
      <p:ext uri="{BB962C8B-B14F-4D97-AF65-F5344CB8AC3E}">
        <p14:creationId xmlns:p14="http://schemas.microsoft.com/office/powerpoint/2010/main" val="503647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11" name="object 2"/>
          <p:cNvSpPr txBox="1">
            <a:spLocks/>
          </p:cNvSpPr>
          <p:nvPr/>
        </p:nvSpPr>
        <p:spPr>
          <a:xfrm>
            <a:off x="-1" y="1455719"/>
            <a:ext cx="6076335" cy="557942"/>
          </a:xfrm>
          <a:prstGeom prst="rect">
            <a:avLst/>
          </a:prstGeom>
        </p:spPr>
        <p:txBody>
          <a:bodyPr vert="horz" wrap="square" lIns="0" tIns="5877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2817" algn="l">
              <a:spcBef>
                <a:spcPts val="83"/>
              </a:spcBef>
            </a:pPr>
            <a:r>
              <a:rPr lang="en-US" sz="3600" b="1" dirty="0">
                <a:solidFill>
                  <a:srgbClr val="56654B"/>
                </a:solidFill>
                <a:latin typeface="+mn-lt"/>
              </a:rPr>
              <a:t>3.</a:t>
            </a:r>
            <a:r>
              <a:rPr lang="en-US" sz="3600" b="1" spc="-7" dirty="0">
                <a:solidFill>
                  <a:srgbClr val="56654B"/>
                </a:solidFill>
                <a:latin typeface="+mn-lt"/>
              </a:rPr>
              <a:t> </a:t>
            </a:r>
            <a:r>
              <a:rPr lang="en-US" sz="3600" b="1" dirty="0">
                <a:solidFill>
                  <a:srgbClr val="56654B"/>
                </a:solidFill>
                <a:latin typeface="+mn-lt"/>
              </a:rPr>
              <a:t>Loading</a:t>
            </a:r>
            <a:r>
              <a:rPr lang="en-US" sz="3600" b="1" spc="-13" dirty="0">
                <a:solidFill>
                  <a:srgbClr val="56654B"/>
                </a:solidFill>
                <a:latin typeface="+mn-lt"/>
              </a:rPr>
              <a:t> Data</a:t>
            </a:r>
            <a:endParaRPr lang="en-US" sz="3400" b="1" dirty="0">
              <a:solidFill>
                <a:srgbClr val="56654B"/>
              </a:solidFill>
              <a:latin typeface="+mn-lt"/>
            </a:endParaRPr>
          </a:p>
        </p:txBody>
      </p:sp>
      <p:sp>
        <p:nvSpPr>
          <p:cNvPr id="16" name="object 7"/>
          <p:cNvSpPr txBox="1"/>
          <p:nvPr/>
        </p:nvSpPr>
        <p:spPr>
          <a:xfrm>
            <a:off x="116378" y="2284176"/>
            <a:ext cx="8292127" cy="648661"/>
          </a:xfrm>
          <a:prstGeom prst="rect">
            <a:avLst/>
          </a:prstGeom>
        </p:spPr>
        <p:txBody>
          <a:bodyPr vert="horz" wrap="square" lIns="0" tIns="8467" rIns="0" bIns="0" rtlCol="0">
            <a:spAutoFit/>
          </a:bodyPr>
          <a:lstStyle/>
          <a:p>
            <a:pPr marL="12700" marR="5080">
              <a:lnSpc>
                <a:spcPct val="135600"/>
              </a:lnSpc>
              <a:spcBef>
                <a:spcPts val="95"/>
              </a:spcBef>
            </a:pPr>
            <a:r>
              <a:rPr lang="en-US" sz="1600" b="1" kern="0" dirty="0"/>
              <a:t>We</a:t>
            </a:r>
            <a:r>
              <a:rPr lang="en-US" sz="1600" b="1" kern="0" spc="-30" dirty="0"/>
              <a:t> </a:t>
            </a:r>
            <a:r>
              <a:rPr lang="en-US" sz="1600" b="1" kern="0" spc="70" dirty="0"/>
              <a:t>load</a:t>
            </a:r>
            <a:r>
              <a:rPr lang="en-US" sz="1600" b="1" kern="0" spc="-25" dirty="0"/>
              <a:t> </a:t>
            </a:r>
            <a:r>
              <a:rPr lang="en-US" sz="1600" b="1" kern="0" spc="105" dirty="0"/>
              <a:t>the</a:t>
            </a:r>
            <a:r>
              <a:rPr lang="en-US" sz="1600" b="1" kern="0" spc="-25" dirty="0"/>
              <a:t> </a:t>
            </a:r>
            <a:r>
              <a:rPr lang="en-US" sz="1600" b="1" kern="0" spc="55" dirty="0"/>
              <a:t>image</a:t>
            </a:r>
            <a:r>
              <a:rPr lang="en-US" sz="1600" b="1" kern="0" spc="-30" dirty="0"/>
              <a:t> </a:t>
            </a:r>
            <a:r>
              <a:rPr lang="en-US" sz="1600" b="1" kern="0" spc="65" dirty="0"/>
              <a:t>dataset</a:t>
            </a:r>
            <a:r>
              <a:rPr lang="en-US" sz="1600" b="1" kern="0" spc="-25" dirty="0"/>
              <a:t> </a:t>
            </a:r>
            <a:r>
              <a:rPr lang="en-US" sz="1600" b="1" kern="0" spc="160" dirty="0"/>
              <a:t>from</a:t>
            </a:r>
            <a:r>
              <a:rPr lang="en-US" sz="1600" b="1" kern="0" spc="-25" dirty="0"/>
              <a:t> </a:t>
            </a:r>
            <a:r>
              <a:rPr lang="en-US" sz="1600" b="1" kern="0" spc="105" dirty="0"/>
              <a:t>the</a:t>
            </a:r>
            <a:r>
              <a:rPr lang="en-US" sz="1600" b="1" kern="0" spc="-30" dirty="0"/>
              <a:t> </a:t>
            </a:r>
            <a:r>
              <a:rPr lang="en-US" sz="1600" b="1" kern="0" spc="45" dirty="0"/>
              <a:t>specified</a:t>
            </a:r>
            <a:r>
              <a:rPr lang="en-US" sz="1600" b="1" kern="0" spc="-25" dirty="0"/>
              <a:t> </a:t>
            </a:r>
            <a:r>
              <a:rPr lang="en-US" sz="1600" b="1" kern="0" spc="85" dirty="0"/>
              <a:t>directory</a:t>
            </a:r>
            <a:r>
              <a:rPr lang="en-US" sz="1600" b="1" kern="0" spc="-25" dirty="0"/>
              <a:t> </a:t>
            </a:r>
            <a:r>
              <a:rPr lang="en-US" sz="1600" b="1" kern="0" spc="-10" dirty="0"/>
              <a:t>using </a:t>
            </a:r>
            <a:r>
              <a:rPr lang="en-US" sz="1600" b="1" kern="0" spc="50" dirty="0"/>
              <a:t>tensorflow.keras.preprocessing.image_dataset_from_directory,</a:t>
            </a:r>
            <a:r>
              <a:rPr lang="en-US" sz="1600" b="1" kern="0" spc="-10" dirty="0"/>
              <a:t> </a:t>
            </a:r>
            <a:r>
              <a:rPr lang="en-US" sz="1600" b="1" kern="0" spc="90" dirty="0"/>
              <a:t>where</a:t>
            </a:r>
            <a:r>
              <a:rPr lang="en-US" sz="1600" b="1" kern="0" spc="-10" dirty="0"/>
              <a:t> </a:t>
            </a:r>
            <a:r>
              <a:rPr lang="en-US" sz="1600" b="1" kern="0" spc="70" dirty="0"/>
              <a:t>we</a:t>
            </a:r>
            <a:r>
              <a:rPr lang="en-US" sz="1600" b="1" kern="0" spc="-10" dirty="0"/>
              <a:t> </a:t>
            </a:r>
            <a:r>
              <a:rPr lang="en-US" sz="1600" b="1" kern="0" spc="50" dirty="0"/>
              <a:t>define:</a:t>
            </a:r>
          </a:p>
        </p:txBody>
      </p:sp>
      <p:pic>
        <p:nvPicPr>
          <p:cNvPr id="6" name="object 7"/>
          <p:cNvPicPr/>
          <p:nvPr/>
        </p:nvPicPr>
        <p:blipFill>
          <a:blip r:embed="rId3">
            <a:extLst>
              <a:ext uri="{28A0092B-C50C-407E-A947-70E740481C1C}">
                <a14:useLocalDpi xmlns:a14="http://schemas.microsoft.com/office/drawing/2010/main" val="0"/>
              </a:ext>
            </a:extLst>
          </a:blip>
          <a:stretch>
            <a:fillRect/>
          </a:stretch>
        </p:blipFill>
        <p:spPr>
          <a:xfrm>
            <a:off x="1968650" y="3483410"/>
            <a:ext cx="7960658" cy="3035724"/>
          </a:xfrm>
          <a:prstGeom prst="rect">
            <a:avLst/>
          </a:prstGeom>
        </p:spPr>
      </p:pic>
    </p:spTree>
    <p:extLst>
      <p:ext uri="{BB962C8B-B14F-4D97-AF65-F5344CB8AC3E}">
        <p14:creationId xmlns:p14="http://schemas.microsoft.com/office/powerpoint/2010/main" val="1394016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11" name="object 2"/>
          <p:cNvSpPr txBox="1">
            <a:spLocks/>
          </p:cNvSpPr>
          <p:nvPr/>
        </p:nvSpPr>
        <p:spPr>
          <a:xfrm>
            <a:off x="0" y="1330688"/>
            <a:ext cx="8554721" cy="1056540"/>
          </a:xfrm>
          <a:prstGeom prst="rect">
            <a:avLst/>
          </a:prstGeom>
        </p:spPr>
        <p:txBody>
          <a:bodyPr vert="horz" wrap="square" lIns="0" tIns="5877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2817" algn="l">
              <a:spcBef>
                <a:spcPts val="83"/>
              </a:spcBef>
            </a:pPr>
            <a:r>
              <a:rPr lang="en-US" sz="3600" b="1" dirty="0">
                <a:solidFill>
                  <a:srgbClr val="56654B"/>
                </a:solidFill>
                <a:latin typeface="+mn-lt"/>
              </a:rPr>
              <a:t>5</a:t>
            </a:r>
            <a:r>
              <a:rPr lang="en-US" sz="3600" b="1" dirty="0" smtClean="0">
                <a:solidFill>
                  <a:srgbClr val="56654B"/>
                </a:solidFill>
                <a:latin typeface="+mn-lt"/>
              </a:rPr>
              <a:t>.</a:t>
            </a:r>
            <a:r>
              <a:rPr lang="en-US" sz="3600" b="1" spc="-7" dirty="0" smtClean="0">
                <a:solidFill>
                  <a:srgbClr val="56654B"/>
                </a:solidFill>
                <a:latin typeface="+mn-lt"/>
              </a:rPr>
              <a:t> </a:t>
            </a:r>
            <a:r>
              <a:rPr lang="en-US" sz="3600" b="1" dirty="0">
                <a:solidFill>
                  <a:srgbClr val="56654B"/>
                </a:solidFill>
                <a:latin typeface="+mn-lt"/>
              </a:rPr>
              <a:t>Splitting</a:t>
            </a:r>
            <a:r>
              <a:rPr lang="en-US" sz="3600" b="1" spc="-7" dirty="0">
                <a:solidFill>
                  <a:srgbClr val="56654B"/>
                </a:solidFill>
                <a:latin typeface="+mn-lt"/>
              </a:rPr>
              <a:t> </a:t>
            </a:r>
            <a:r>
              <a:rPr lang="en-US" sz="3600" b="1" dirty="0">
                <a:solidFill>
                  <a:srgbClr val="56654B"/>
                </a:solidFill>
                <a:latin typeface="+mn-lt"/>
              </a:rPr>
              <a:t>Data</a:t>
            </a:r>
            <a:r>
              <a:rPr lang="en-US" sz="3600" b="1" spc="-7" dirty="0">
                <a:solidFill>
                  <a:srgbClr val="56654B"/>
                </a:solidFill>
                <a:latin typeface="+mn-lt"/>
              </a:rPr>
              <a:t> </a:t>
            </a:r>
            <a:r>
              <a:rPr lang="en-US" sz="3600" b="1" dirty="0">
                <a:solidFill>
                  <a:srgbClr val="56654B"/>
                </a:solidFill>
                <a:latin typeface="+mn-lt"/>
              </a:rPr>
              <a:t>into</a:t>
            </a:r>
            <a:r>
              <a:rPr lang="en-US" sz="3600" b="1" spc="-10" dirty="0">
                <a:solidFill>
                  <a:srgbClr val="56654B"/>
                </a:solidFill>
                <a:latin typeface="+mn-lt"/>
              </a:rPr>
              <a:t> </a:t>
            </a:r>
            <a:r>
              <a:rPr lang="en-US" sz="3600" b="1" dirty="0">
                <a:solidFill>
                  <a:srgbClr val="56654B"/>
                </a:solidFill>
                <a:latin typeface="+mn-lt"/>
              </a:rPr>
              <a:t>Training</a:t>
            </a:r>
            <a:r>
              <a:rPr lang="en-US" sz="3600" b="1" spc="-7" dirty="0">
                <a:solidFill>
                  <a:srgbClr val="56654B"/>
                </a:solidFill>
                <a:latin typeface="+mn-lt"/>
              </a:rPr>
              <a:t> </a:t>
            </a:r>
            <a:r>
              <a:rPr lang="en-US" sz="3600" b="1" dirty="0">
                <a:solidFill>
                  <a:srgbClr val="56654B"/>
                </a:solidFill>
                <a:latin typeface="+mn-lt"/>
              </a:rPr>
              <a:t>and</a:t>
            </a:r>
            <a:r>
              <a:rPr lang="en-US" sz="3600" b="1" spc="-7" dirty="0">
                <a:solidFill>
                  <a:srgbClr val="56654B"/>
                </a:solidFill>
                <a:latin typeface="+mn-lt"/>
              </a:rPr>
              <a:t> Testing </a:t>
            </a:r>
            <a:r>
              <a:rPr lang="en-US" sz="3600" b="1" spc="-13" dirty="0">
                <a:solidFill>
                  <a:srgbClr val="56654B"/>
                </a:solidFill>
                <a:latin typeface="+mn-lt"/>
              </a:rPr>
              <a:t>Sets</a:t>
            </a:r>
            <a:endParaRPr lang="en-US" sz="3400" b="1" dirty="0">
              <a:solidFill>
                <a:srgbClr val="56654B"/>
              </a:solidFill>
              <a:latin typeface="+mn-lt"/>
            </a:endParaRPr>
          </a:p>
        </p:txBody>
      </p:sp>
      <p:sp>
        <p:nvSpPr>
          <p:cNvPr id="16" name="object 7"/>
          <p:cNvSpPr txBox="1"/>
          <p:nvPr/>
        </p:nvSpPr>
        <p:spPr>
          <a:xfrm>
            <a:off x="1105592" y="2277582"/>
            <a:ext cx="8292127" cy="562547"/>
          </a:xfrm>
          <a:prstGeom prst="rect">
            <a:avLst/>
          </a:prstGeom>
        </p:spPr>
        <p:txBody>
          <a:bodyPr vert="horz" wrap="square" lIns="0" tIns="8467" rIns="0" bIns="0" rtlCol="0">
            <a:spAutoFit/>
          </a:bodyPr>
          <a:lstStyle/>
          <a:p>
            <a:pPr marL="8467" defTabSz="609630">
              <a:spcBef>
                <a:spcPts val="83"/>
              </a:spcBef>
            </a:pPr>
            <a:r>
              <a:rPr lang="en-US" b="1" kern="0" dirty="0">
                <a:latin typeface="Arial MT"/>
                <a:cs typeface="Arial MT"/>
              </a:rPr>
              <a:t>We </a:t>
            </a:r>
            <a:r>
              <a:rPr lang="en-US" b="1" kern="0" spc="53" dirty="0">
                <a:latin typeface="Arial MT"/>
                <a:cs typeface="Arial MT"/>
              </a:rPr>
              <a:t>split</a:t>
            </a:r>
            <a:r>
              <a:rPr lang="en-US" b="1" kern="0" dirty="0">
                <a:latin typeface="Arial MT"/>
                <a:cs typeface="Arial MT"/>
              </a:rPr>
              <a:t> </a:t>
            </a:r>
            <a:r>
              <a:rPr lang="en-US" b="1" kern="0" spc="70" dirty="0">
                <a:latin typeface="Arial MT"/>
                <a:cs typeface="Arial MT"/>
              </a:rPr>
              <a:t>the</a:t>
            </a:r>
            <a:r>
              <a:rPr lang="en-US" b="1" kern="0" dirty="0">
                <a:latin typeface="Arial MT"/>
                <a:cs typeface="Arial MT"/>
              </a:rPr>
              <a:t> </a:t>
            </a:r>
            <a:r>
              <a:rPr lang="en-US" b="1" kern="0" spc="43" dirty="0">
                <a:latin typeface="Arial MT"/>
                <a:cs typeface="Arial MT"/>
              </a:rPr>
              <a:t>dataset</a:t>
            </a:r>
            <a:r>
              <a:rPr lang="en-US" b="1" kern="0" dirty="0">
                <a:latin typeface="Arial MT"/>
                <a:cs typeface="Arial MT"/>
              </a:rPr>
              <a:t> </a:t>
            </a:r>
            <a:r>
              <a:rPr lang="en-US" b="1" kern="0" spc="80" dirty="0">
                <a:latin typeface="Arial MT"/>
                <a:cs typeface="Arial MT"/>
              </a:rPr>
              <a:t>into</a:t>
            </a:r>
            <a:r>
              <a:rPr lang="en-US" b="1" kern="0" spc="3" dirty="0">
                <a:latin typeface="Arial MT"/>
                <a:cs typeface="Arial MT"/>
              </a:rPr>
              <a:t> </a:t>
            </a:r>
            <a:r>
              <a:rPr lang="en-US" b="1" kern="0" spc="60" dirty="0">
                <a:latin typeface="Arial MT"/>
                <a:cs typeface="Arial MT"/>
              </a:rPr>
              <a:t>training</a:t>
            </a:r>
            <a:r>
              <a:rPr lang="en-US" b="1" kern="0" dirty="0">
                <a:latin typeface="Arial MT"/>
                <a:cs typeface="Arial MT"/>
              </a:rPr>
              <a:t> </a:t>
            </a:r>
            <a:r>
              <a:rPr lang="en-US" b="1" kern="0" spc="53" dirty="0">
                <a:latin typeface="Arial MT"/>
                <a:cs typeface="Arial MT"/>
              </a:rPr>
              <a:t>and</a:t>
            </a:r>
            <a:r>
              <a:rPr lang="en-US" b="1" kern="0" dirty="0">
                <a:latin typeface="Arial MT"/>
                <a:cs typeface="Arial MT"/>
              </a:rPr>
              <a:t> </a:t>
            </a:r>
            <a:r>
              <a:rPr lang="en-US" b="1" kern="0" spc="47" dirty="0">
                <a:latin typeface="Arial MT"/>
                <a:cs typeface="Arial MT"/>
              </a:rPr>
              <a:t>testing</a:t>
            </a:r>
            <a:r>
              <a:rPr lang="en-US" b="1" kern="0" dirty="0">
                <a:latin typeface="Arial MT"/>
                <a:cs typeface="Arial MT"/>
              </a:rPr>
              <a:t> subsets </a:t>
            </a:r>
            <a:r>
              <a:rPr lang="en-US" b="1" kern="0" spc="97" dirty="0">
                <a:latin typeface="Arial MT"/>
                <a:cs typeface="Arial MT"/>
              </a:rPr>
              <a:t>to</a:t>
            </a:r>
            <a:r>
              <a:rPr lang="en-US" b="1" kern="0" spc="3" dirty="0">
                <a:latin typeface="Arial MT"/>
                <a:cs typeface="Arial MT"/>
              </a:rPr>
              <a:t> </a:t>
            </a:r>
            <a:r>
              <a:rPr lang="en-US" b="1" kern="0" spc="43" dirty="0">
                <a:latin typeface="Arial MT"/>
                <a:cs typeface="Arial MT"/>
              </a:rPr>
              <a:t>ensure</a:t>
            </a:r>
            <a:r>
              <a:rPr lang="en-US" b="1" kern="0" dirty="0">
                <a:latin typeface="Arial MT"/>
                <a:cs typeface="Arial MT"/>
              </a:rPr>
              <a:t> </a:t>
            </a:r>
            <a:r>
              <a:rPr lang="en-US" b="1" kern="0" spc="70" dirty="0">
                <a:latin typeface="Arial MT"/>
                <a:cs typeface="Arial MT"/>
              </a:rPr>
              <a:t>the</a:t>
            </a:r>
            <a:r>
              <a:rPr lang="en-US" b="1" kern="0" dirty="0">
                <a:latin typeface="Arial MT"/>
                <a:cs typeface="Arial MT"/>
              </a:rPr>
              <a:t> </a:t>
            </a:r>
            <a:r>
              <a:rPr lang="en-US" b="1" kern="0" spc="70" dirty="0">
                <a:latin typeface="Arial MT"/>
                <a:cs typeface="Arial MT"/>
              </a:rPr>
              <a:t>model</a:t>
            </a:r>
            <a:r>
              <a:rPr lang="en-US" b="1" kern="0" dirty="0">
                <a:latin typeface="Arial MT"/>
                <a:cs typeface="Arial MT"/>
              </a:rPr>
              <a:t> generalizes</a:t>
            </a:r>
            <a:r>
              <a:rPr lang="en-US" b="1" kern="0" spc="3" dirty="0">
                <a:latin typeface="Arial MT"/>
                <a:cs typeface="Arial MT"/>
              </a:rPr>
              <a:t> </a:t>
            </a:r>
            <a:r>
              <a:rPr lang="en-US" b="1" kern="0" spc="47" dirty="0">
                <a:latin typeface="Arial MT"/>
                <a:cs typeface="Arial MT"/>
              </a:rPr>
              <a:t>well</a:t>
            </a:r>
            <a:r>
              <a:rPr lang="en-US" b="1" kern="0" dirty="0">
                <a:latin typeface="Arial MT"/>
                <a:cs typeface="Arial MT"/>
              </a:rPr>
              <a:t> </a:t>
            </a:r>
            <a:r>
              <a:rPr lang="en-US" b="1" kern="0" spc="76" dirty="0">
                <a:latin typeface="Arial MT"/>
                <a:cs typeface="Arial MT"/>
              </a:rPr>
              <a:t>on</a:t>
            </a:r>
            <a:r>
              <a:rPr lang="en-US" b="1" kern="0" dirty="0">
                <a:latin typeface="Arial MT"/>
                <a:cs typeface="Arial MT"/>
              </a:rPr>
              <a:t> </a:t>
            </a:r>
            <a:r>
              <a:rPr lang="en-US" b="1" kern="0" spc="60" dirty="0">
                <a:latin typeface="Arial MT"/>
                <a:cs typeface="Arial MT"/>
              </a:rPr>
              <a:t>new</a:t>
            </a:r>
            <a:r>
              <a:rPr lang="en-US" b="1" kern="0" dirty="0">
                <a:latin typeface="Arial MT"/>
                <a:cs typeface="Arial MT"/>
              </a:rPr>
              <a:t> </a:t>
            </a:r>
            <a:r>
              <a:rPr lang="en-US" b="1" kern="0" spc="20" dirty="0">
                <a:latin typeface="Arial MT"/>
                <a:cs typeface="Arial MT"/>
              </a:rPr>
              <a:t>data.</a:t>
            </a:r>
            <a:endParaRPr lang="en-US" b="1" kern="0" dirty="0">
              <a:latin typeface="Arial MT"/>
              <a:cs typeface="Arial M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1" y="3076687"/>
            <a:ext cx="10994314" cy="3689874"/>
          </a:xfrm>
          <a:prstGeom prst="rect">
            <a:avLst/>
          </a:prstGeom>
        </p:spPr>
      </p:pic>
    </p:spTree>
    <p:extLst>
      <p:ext uri="{BB962C8B-B14F-4D97-AF65-F5344CB8AC3E}">
        <p14:creationId xmlns:p14="http://schemas.microsoft.com/office/powerpoint/2010/main" val="4009572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11" name="object 2"/>
          <p:cNvSpPr txBox="1">
            <a:spLocks/>
          </p:cNvSpPr>
          <p:nvPr/>
        </p:nvSpPr>
        <p:spPr>
          <a:xfrm>
            <a:off x="116378" y="1557031"/>
            <a:ext cx="8554721" cy="557942"/>
          </a:xfrm>
          <a:prstGeom prst="rect">
            <a:avLst/>
          </a:prstGeom>
        </p:spPr>
        <p:txBody>
          <a:bodyPr vert="horz" wrap="square" lIns="0" tIns="5877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2817" algn="l">
              <a:spcBef>
                <a:spcPts val="83"/>
              </a:spcBef>
            </a:pPr>
            <a:r>
              <a:rPr lang="en-US" sz="3600" b="1" dirty="0">
                <a:solidFill>
                  <a:srgbClr val="56654B"/>
                </a:solidFill>
                <a:latin typeface="+mn-lt"/>
              </a:rPr>
              <a:t>6</a:t>
            </a:r>
            <a:r>
              <a:rPr lang="en-US" sz="3600" b="1" dirty="0" smtClean="0">
                <a:solidFill>
                  <a:srgbClr val="56654B"/>
                </a:solidFill>
                <a:latin typeface="+mn-lt"/>
              </a:rPr>
              <a:t>.</a:t>
            </a:r>
            <a:r>
              <a:rPr lang="en-US" sz="3600" b="1" spc="-7" dirty="0" smtClean="0">
                <a:solidFill>
                  <a:srgbClr val="56654B"/>
                </a:solidFill>
                <a:latin typeface="+mn-lt"/>
              </a:rPr>
              <a:t> </a:t>
            </a:r>
            <a:r>
              <a:rPr lang="en-US" sz="3600" b="1" dirty="0">
                <a:solidFill>
                  <a:srgbClr val="56654B"/>
                </a:solidFill>
                <a:latin typeface="+mn-lt"/>
              </a:rPr>
              <a:t>Normalize dataset</a:t>
            </a:r>
            <a:endParaRPr lang="en-US" sz="3400" b="1" dirty="0">
              <a:solidFill>
                <a:srgbClr val="56654B"/>
              </a:solidFill>
              <a:latin typeface="+mn-lt"/>
            </a:endParaRPr>
          </a:p>
        </p:txBody>
      </p:sp>
      <p:sp>
        <p:nvSpPr>
          <p:cNvPr id="16" name="object 7"/>
          <p:cNvSpPr txBox="1"/>
          <p:nvPr/>
        </p:nvSpPr>
        <p:spPr>
          <a:xfrm>
            <a:off x="378972" y="2277581"/>
            <a:ext cx="8292127" cy="1721839"/>
          </a:xfrm>
          <a:prstGeom prst="rect">
            <a:avLst/>
          </a:prstGeom>
        </p:spPr>
        <p:txBody>
          <a:bodyPr vert="horz" wrap="square" lIns="0" tIns="8467" rIns="0" bIns="0" rtlCol="0">
            <a:spAutoFit/>
          </a:bodyPr>
          <a:lstStyle/>
          <a:p>
            <a:pPr marL="294217" indent="-285750" defTabSz="609630">
              <a:spcBef>
                <a:spcPts val="83"/>
              </a:spcBef>
              <a:buFont typeface="Arial" panose="020B0604020202020204" pitchFamily="34" charset="0"/>
              <a:buChar char="•"/>
            </a:pPr>
            <a:r>
              <a:rPr lang="en-US" kern="0" dirty="0">
                <a:latin typeface="Arial MT"/>
                <a:cs typeface="Arial MT"/>
              </a:rPr>
              <a:t>Large values ​​(0-255) may make training slower and less stable.</a:t>
            </a:r>
          </a:p>
          <a:p>
            <a:pPr marL="294217" indent="-285750" defTabSz="609630">
              <a:spcBef>
                <a:spcPts val="83"/>
              </a:spcBef>
              <a:buFont typeface="Arial" panose="020B0604020202020204" pitchFamily="34" charset="0"/>
              <a:buChar char="•"/>
            </a:pPr>
            <a:endParaRPr lang="en-US" kern="0" dirty="0">
              <a:latin typeface="Arial MT"/>
              <a:cs typeface="Arial MT"/>
            </a:endParaRPr>
          </a:p>
          <a:p>
            <a:pPr marL="294217" indent="-285750" defTabSz="609630">
              <a:spcBef>
                <a:spcPts val="83"/>
              </a:spcBef>
              <a:buFont typeface="Arial" panose="020B0604020202020204" pitchFamily="34" charset="0"/>
              <a:buChar char="•"/>
            </a:pPr>
            <a:r>
              <a:rPr lang="en-US" kern="0" dirty="0">
                <a:latin typeface="Arial MT"/>
                <a:cs typeface="Arial MT"/>
              </a:rPr>
              <a:t>Making the values ​​between 0 and 1 helps the neural network learn more efficiently.</a:t>
            </a:r>
          </a:p>
          <a:p>
            <a:pPr marL="294217" indent="-285750" defTabSz="609630">
              <a:spcBef>
                <a:spcPts val="83"/>
              </a:spcBef>
              <a:buFont typeface="Arial" panose="020B0604020202020204" pitchFamily="34" charset="0"/>
              <a:buChar char="•"/>
            </a:pPr>
            <a:endParaRPr lang="en-US" kern="0" dirty="0">
              <a:latin typeface="Arial MT"/>
              <a:cs typeface="Arial MT"/>
            </a:endParaRPr>
          </a:p>
          <a:p>
            <a:pPr marL="294217" indent="-285750" defTabSz="609630">
              <a:spcBef>
                <a:spcPts val="83"/>
              </a:spcBef>
              <a:buFont typeface="Arial" panose="020B0604020202020204" pitchFamily="34" charset="0"/>
              <a:buChar char="•"/>
            </a:pPr>
            <a:r>
              <a:rPr lang="en-US" kern="0" dirty="0">
                <a:latin typeface="Arial MT"/>
                <a:cs typeface="Arial MT"/>
              </a:rPr>
              <a:t>It prevents the occurrence of </a:t>
            </a:r>
            <a:r>
              <a:rPr lang="ar-EG" kern="0" dirty="0" smtClean="0">
                <a:latin typeface="Arial MT"/>
                <a:cs typeface="Arial MT"/>
              </a:rPr>
              <a:t>) </a:t>
            </a:r>
            <a:r>
              <a:rPr lang="en-US" kern="0" dirty="0" smtClean="0">
                <a:latin typeface="Arial MT"/>
                <a:cs typeface="Arial MT"/>
              </a:rPr>
              <a:t>Vanishing Gradient</a:t>
            </a:r>
            <a:r>
              <a:rPr lang="ar-EG" kern="0" dirty="0" smtClean="0">
                <a:latin typeface="Arial MT"/>
                <a:cs typeface="Arial MT"/>
              </a:rPr>
              <a:t>(</a:t>
            </a:r>
            <a:r>
              <a:rPr lang="en-US" kern="0" dirty="0" smtClean="0">
                <a:latin typeface="Arial MT"/>
                <a:cs typeface="Arial MT"/>
              </a:rPr>
              <a:t> </a:t>
            </a:r>
            <a:r>
              <a:rPr lang="ar-EG" kern="0" dirty="0" smtClean="0">
                <a:latin typeface="Arial MT"/>
                <a:cs typeface="Arial MT"/>
              </a:rPr>
              <a:t> </a:t>
            </a:r>
            <a:r>
              <a:rPr lang="en-US" kern="0" dirty="0" smtClean="0">
                <a:latin typeface="Arial MT"/>
                <a:cs typeface="Arial MT"/>
              </a:rPr>
              <a:t>problems </a:t>
            </a:r>
            <a:r>
              <a:rPr lang="en-US" kern="0" dirty="0">
                <a:latin typeface="Arial MT"/>
                <a:cs typeface="Arial MT"/>
              </a:rPr>
              <a:t>during training.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495" y="4085482"/>
            <a:ext cx="9154758" cy="2648806"/>
          </a:xfrm>
          <a:prstGeom prst="rect">
            <a:avLst/>
          </a:prstGeom>
        </p:spPr>
      </p:pic>
    </p:spTree>
    <p:extLst>
      <p:ext uri="{BB962C8B-B14F-4D97-AF65-F5344CB8AC3E}">
        <p14:creationId xmlns:p14="http://schemas.microsoft.com/office/powerpoint/2010/main" val="2730260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11" name="object 2"/>
          <p:cNvSpPr txBox="1">
            <a:spLocks/>
          </p:cNvSpPr>
          <p:nvPr/>
        </p:nvSpPr>
        <p:spPr>
          <a:xfrm>
            <a:off x="116378" y="1557031"/>
            <a:ext cx="8554721" cy="557942"/>
          </a:xfrm>
          <a:prstGeom prst="rect">
            <a:avLst/>
          </a:prstGeom>
        </p:spPr>
        <p:txBody>
          <a:bodyPr vert="horz" wrap="square" lIns="0" tIns="5877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2817" algn="l">
              <a:spcBef>
                <a:spcPts val="83"/>
              </a:spcBef>
            </a:pPr>
            <a:r>
              <a:rPr lang="en-US" sz="3600" b="1" dirty="0" smtClean="0">
                <a:solidFill>
                  <a:srgbClr val="56654B"/>
                </a:solidFill>
                <a:latin typeface="+mn-lt"/>
              </a:rPr>
              <a:t>7.Data </a:t>
            </a:r>
            <a:r>
              <a:rPr lang="en-US" sz="3600" b="1" dirty="0">
                <a:solidFill>
                  <a:srgbClr val="56654B"/>
                </a:solidFill>
                <a:latin typeface="+mn-lt"/>
              </a:rPr>
              <a:t>Augmentation</a:t>
            </a:r>
            <a:endParaRPr lang="en-US" sz="3400" b="1" dirty="0">
              <a:solidFill>
                <a:srgbClr val="56654B"/>
              </a:solidFill>
              <a:latin typeface="+mn-lt"/>
            </a:endParaRPr>
          </a:p>
        </p:txBody>
      </p:sp>
      <p:sp>
        <p:nvSpPr>
          <p:cNvPr id="16" name="object 7"/>
          <p:cNvSpPr txBox="1"/>
          <p:nvPr/>
        </p:nvSpPr>
        <p:spPr>
          <a:xfrm>
            <a:off x="378972" y="2277581"/>
            <a:ext cx="8292127" cy="1537173"/>
          </a:xfrm>
          <a:prstGeom prst="rect">
            <a:avLst/>
          </a:prstGeom>
        </p:spPr>
        <p:txBody>
          <a:bodyPr vert="horz" wrap="square" lIns="0" tIns="8467" rIns="0" bIns="0" rtlCol="0">
            <a:spAutoFit/>
          </a:bodyPr>
          <a:lstStyle/>
          <a:p>
            <a:pPr marL="294217" indent="-285750" defTabSz="609630">
              <a:spcBef>
                <a:spcPts val="83"/>
              </a:spcBef>
              <a:buFont typeface="Arial" panose="020B0604020202020204" pitchFamily="34" charset="0"/>
              <a:buChar char="•"/>
            </a:pPr>
            <a:r>
              <a:rPr lang="en-US" kern="0" dirty="0">
                <a:latin typeface="Arial MT"/>
                <a:cs typeface="Arial MT"/>
              </a:rPr>
              <a:t>Applies data augmentation to increase dataset diversity and improve model generalization</a:t>
            </a:r>
            <a:r>
              <a:rPr lang="en-US" kern="0" dirty="0" smtClean="0">
                <a:latin typeface="Arial MT"/>
                <a:cs typeface="Arial MT"/>
              </a:rPr>
              <a:t>.</a:t>
            </a:r>
            <a:endParaRPr lang="ar-EG" kern="0" dirty="0" smtClean="0">
              <a:latin typeface="Arial MT"/>
              <a:cs typeface="Arial MT"/>
            </a:endParaRPr>
          </a:p>
          <a:p>
            <a:pPr marL="294217" indent="-285750" defTabSz="609630">
              <a:spcBef>
                <a:spcPts val="83"/>
              </a:spcBef>
              <a:buFont typeface="Arial" panose="020B0604020202020204" pitchFamily="34" charset="0"/>
              <a:buChar char="•"/>
            </a:pPr>
            <a:endParaRPr lang="ar-EG" sz="1200" kern="0" dirty="0" smtClean="0">
              <a:latin typeface="Arial MT"/>
              <a:cs typeface="Arial MT"/>
            </a:endParaRPr>
          </a:p>
          <a:p>
            <a:pPr marL="294217" indent="-285750" defTabSz="609630">
              <a:spcBef>
                <a:spcPts val="83"/>
              </a:spcBef>
              <a:buFont typeface="Arial" panose="020B0604020202020204" pitchFamily="34" charset="0"/>
              <a:buChar char="•"/>
            </a:pPr>
            <a:r>
              <a:rPr lang="en-US" kern="0" dirty="0" smtClean="0">
                <a:latin typeface="Arial MT"/>
                <a:cs typeface="Arial MT"/>
              </a:rPr>
              <a:t>Uses random flipping, rotation, zoom, and contrast via tf.keras.Sequential.</a:t>
            </a:r>
            <a:endParaRPr lang="ar-EG" kern="0" dirty="0" smtClean="0">
              <a:latin typeface="Arial MT"/>
              <a:cs typeface="Arial MT"/>
            </a:endParaRPr>
          </a:p>
          <a:p>
            <a:pPr marL="294217" indent="-285750" defTabSz="609630">
              <a:spcBef>
                <a:spcPts val="83"/>
              </a:spcBef>
              <a:buFont typeface="Arial" panose="020B0604020202020204" pitchFamily="34" charset="0"/>
              <a:buChar char="•"/>
            </a:pPr>
            <a:endParaRPr lang="ar-EG" sz="1200" kern="0" dirty="0" smtClean="0">
              <a:latin typeface="Arial MT"/>
              <a:cs typeface="Arial MT"/>
            </a:endParaRPr>
          </a:p>
          <a:p>
            <a:pPr marL="294217" indent="-285750" defTabSz="609630">
              <a:spcBef>
                <a:spcPts val="83"/>
              </a:spcBef>
              <a:buFont typeface="Arial" panose="020B0604020202020204" pitchFamily="34" charset="0"/>
              <a:buChar char="•"/>
            </a:pPr>
            <a:r>
              <a:rPr lang="en-US" kern="0" dirty="0" smtClean="0">
                <a:latin typeface="Arial MT"/>
                <a:cs typeface="Arial MT"/>
              </a:rPr>
              <a:t>Applies augmentation only to the training set using the .map() function.</a:t>
            </a:r>
            <a:endParaRPr lang="en-US" kern="0" dirty="0">
              <a:latin typeface="Arial MT"/>
              <a:cs typeface="Arial M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495" y="4085482"/>
            <a:ext cx="9154758" cy="2648806"/>
          </a:xfrm>
          <a:prstGeom prst="rect">
            <a:avLst/>
          </a:prstGeom>
        </p:spPr>
      </p:pic>
    </p:spTree>
    <p:extLst>
      <p:ext uri="{BB962C8B-B14F-4D97-AF65-F5344CB8AC3E}">
        <p14:creationId xmlns:p14="http://schemas.microsoft.com/office/powerpoint/2010/main" val="2531836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11" name="object 2"/>
          <p:cNvSpPr txBox="1">
            <a:spLocks/>
          </p:cNvSpPr>
          <p:nvPr/>
        </p:nvSpPr>
        <p:spPr>
          <a:xfrm>
            <a:off x="-1" y="1455719"/>
            <a:ext cx="10835964" cy="557942"/>
          </a:xfrm>
          <a:prstGeom prst="rect">
            <a:avLst/>
          </a:prstGeom>
        </p:spPr>
        <p:txBody>
          <a:bodyPr vert="horz" wrap="square" lIns="0" tIns="5877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2817" algn="l">
              <a:spcBef>
                <a:spcPts val="83"/>
              </a:spcBef>
            </a:pPr>
            <a:r>
              <a:rPr lang="en-US" sz="3600" b="1" dirty="0">
                <a:solidFill>
                  <a:srgbClr val="56654B"/>
                </a:solidFill>
                <a:latin typeface="+mn-lt"/>
              </a:rPr>
              <a:t>8</a:t>
            </a:r>
            <a:r>
              <a:rPr lang="en-US" sz="3600" b="1" dirty="0" smtClean="0">
                <a:solidFill>
                  <a:srgbClr val="56654B"/>
                </a:solidFill>
                <a:latin typeface="+mn-lt"/>
              </a:rPr>
              <a:t>.</a:t>
            </a:r>
            <a:r>
              <a:rPr lang="en-US" sz="3600" b="1" spc="-7" dirty="0" smtClean="0">
                <a:solidFill>
                  <a:srgbClr val="56654B"/>
                </a:solidFill>
                <a:latin typeface="+mn-lt"/>
              </a:rPr>
              <a:t> </a:t>
            </a:r>
            <a:r>
              <a:rPr lang="en-US" altLang="en-US" sz="2400" b="1" dirty="0">
                <a:solidFill>
                  <a:srgbClr val="56654B"/>
                </a:solidFill>
                <a:latin typeface="Arial" panose="020B0604020202020204" pitchFamily="34" charset="0"/>
              </a:rPr>
              <a:t>Deep CNN Architecture for Image Classification with Softmax Output</a:t>
            </a:r>
            <a:endParaRPr lang="en-US" altLang="en-US" sz="2400" dirty="0">
              <a:solidFill>
                <a:srgbClr val="56654B"/>
              </a:solidFill>
              <a:latin typeface="Arial" panose="020B0604020202020204" pitchFamily="34" charset="0"/>
            </a:endParaRPr>
          </a:p>
        </p:txBody>
      </p:sp>
      <p:sp>
        <p:nvSpPr>
          <p:cNvPr id="16" name="object 7"/>
          <p:cNvSpPr txBox="1"/>
          <p:nvPr/>
        </p:nvSpPr>
        <p:spPr>
          <a:xfrm>
            <a:off x="116378" y="2241156"/>
            <a:ext cx="10719585" cy="710730"/>
          </a:xfrm>
          <a:prstGeom prst="rect">
            <a:avLst/>
          </a:prstGeom>
        </p:spPr>
        <p:txBody>
          <a:bodyPr vert="horz" wrap="square" lIns="0" tIns="8467" rIns="0" bIns="0" rtlCol="0">
            <a:spAutoFit/>
          </a:bodyPr>
          <a:lstStyle/>
          <a:p>
            <a:pPr marL="8467" marR="3387" defTabSz="609630">
              <a:lnSpc>
                <a:spcPct val="133900"/>
              </a:lnSpc>
              <a:spcBef>
                <a:spcPts val="63"/>
              </a:spcBef>
            </a:pPr>
            <a:r>
              <a:rPr lang="en-US" b="1" kern="0" dirty="0">
                <a:latin typeface="Arial MT"/>
                <a:cs typeface="Arial MT"/>
              </a:rPr>
              <a:t>We</a:t>
            </a:r>
            <a:r>
              <a:rPr lang="en-US" b="1" kern="0" spc="17" dirty="0">
                <a:latin typeface="Arial MT"/>
                <a:cs typeface="Arial MT"/>
              </a:rPr>
              <a:t> </a:t>
            </a:r>
            <a:r>
              <a:rPr lang="en-US" b="1" kern="0" spc="33" dirty="0">
                <a:latin typeface="Arial MT"/>
                <a:cs typeface="Arial MT"/>
              </a:rPr>
              <a:t>create</a:t>
            </a:r>
            <a:r>
              <a:rPr lang="en-US" b="1" kern="0" spc="17" dirty="0">
                <a:latin typeface="Arial MT"/>
                <a:cs typeface="Arial MT"/>
              </a:rPr>
              <a:t> </a:t>
            </a:r>
            <a:r>
              <a:rPr lang="en-US" b="1" kern="0" spc="70" dirty="0">
                <a:latin typeface="Arial MT"/>
                <a:cs typeface="Arial MT"/>
              </a:rPr>
              <a:t>the</a:t>
            </a:r>
            <a:r>
              <a:rPr lang="en-US" b="1" kern="0" spc="17" dirty="0">
                <a:latin typeface="Arial MT"/>
                <a:cs typeface="Arial MT"/>
              </a:rPr>
              <a:t> </a:t>
            </a:r>
            <a:r>
              <a:rPr lang="en-US" b="1" kern="0" spc="67" dirty="0">
                <a:latin typeface="Arial MT"/>
                <a:cs typeface="Arial MT"/>
              </a:rPr>
              <a:t>model</a:t>
            </a:r>
            <a:r>
              <a:rPr lang="en-US" b="1" kern="0" spc="17" dirty="0">
                <a:latin typeface="Arial MT"/>
                <a:cs typeface="Arial MT"/>
              </a:rPr>
              <a:t> </a:t>
            </a:r>
            <a:r>
              <a:rPr lang="en-US" b="1" kern="0" spc="37" dirty="0">
                <a:latin typeface="Arial MT"/>
                <a:cs typeface="Arial MT"/>
              </a:rPr>
              <a:t>using</a:t>
            </a:r>
            <a:r>
              <a:rPr lang="en-US" b="1" kern="0" spc="20" dirty="0">
                <a:latin typeface="Arial MT"/>
                <a:cs typeface="Arial MT"/>
              </a:rPr>
              <a:t> </a:t>
            </a:r>
            <a:r>
              <a:rPr lang="en-US" b="1" kern="0" spc="70" dirty="0">
                <a:latin typeface="Arial MT"/>
                <a:cs typeface="Arial MT"/>
              </a:rPr>
              <a:t>multiple</a:t>
            </a:r>
            <a:r>
              <a:rPr lang="en-US" b="1" kern="0" spc="17" dirty="0">
                <a:latin typeface="Arial MT"/>
                <a:cs typeface="Arial MT"/>
              </a:rPr>
              <a:t> </a:t>
            </a:r>
            <a:r>
              <a:rPr lang="en-US" b="1" kern="0" dirty="0">
                <a:latin typeface="Arial MT"/>
                <a:cs typeface="Arial MT"/>
              </a:rPr>
              <a:t>Conv2D</a:t>
            </a:r>
            <a:r>
              <a:rPr lang="en-US" b="1" kern="0" spc="17" dirty="0">
                <a:latin typeface="Arial MT"/>
                <a:cs typeface="Arial MT"/>
              </a:rPr>
              <a:t> </a:t>
            </a:r>
            <a:r>
              <a:rPr lang="en-US" b="1" kern="0" spc="57" dirty="0">
                <a:latin typeface="Arial MT"/>
                <a:cs typeface="Arial MT"/>
              </a:rPr>
              <a:t>and</a:t>
            </a:r>
            <a:r>
              <a:rPr lang="en-US" b="1" kern="0" spc="17" dirty="0">
                <a:latin typeface="Arial MT"/>
                <a:cs typeface="Arial MT"/>
              </a:rPr>
              <a:t> </a:t>
            </a:r>
            <a:r>
              <a:rPr lang="en-US" b="1" kern="0" dirty="0">
                <a:latin typeface="Arial MT"/>
                <a:cs typeface="Arial MT"/>
              </a:rPr>
              <a:t>MaxPooling2D</a:t>
            </a:r>
            <a:r>
              <a:rPr lang="en-US" b="1" kern="0" spc="20" dirty="0">
                <a:latin typeface="Arial MT"/>
                <a:cs typeface="Arial MT"/>
              </a:rPr>
              <a:t> </a:t>
            </a:r>
            <a:r>
              <a:rPr lang="en-US" b="1" kern="0" dirty="0">
                <a:latin typeface="Arial MT"/>
                <a:cs typeface="Arial MT"/>
              </a:rPr>
              <a:t>layers</a:t>
            </a:r>
            <a:r>
              <a:rPr lang="en-US" b="1" kern="0" spc="30" dirty="0">
                <a:latin typeface="Arial MT"/>
                <a:cs typeface="Arial MT"/>
              </a:rPr>
              <a:t>, </a:t>
            </a:r>
            <a:r>
              <a:rPr lang="en-US" b="1" kern="0" spc="60" dirty="0">
                <a:latin typeface="Arial MT"/>
                <a:cs typeface="Arial MT"/>
              </a:rPr>
              <a:t>followed</a:t>
            </a:r>
            <a:r>
              <a:rPr lang="en-US" b="1" kern="0" dirty="0">
                <a:latin typeface="Arial MT"/>
                <a:cs typeface="Arial MT"/>
              </a:rPr>
              <a:t> </a:t>
            </a:r>
            <a:r>
              <a:rPr lang="en-US" b="1" kern="0" spc="43" dirty="0">
                <a:latin typeface="Arial MT"/>
                <a:cs typeface="Arial MT"/>
              </a:rPr>
              <a:t>by</a:t>
            </a:r>
            <a:r>
              <a:rPr lang="en-US" b="1" kern="0" dirty="0">
                <a:latin typeface="Arial MT"/>
                <a:cs typeface="Arial MT"/>
              </a:rPr>
              <a:t> a </a:t>
            </a:r>
            <a:r>
              <a:rPr lang="en-US" b="1" kern="0" spc="33" dirty="0">
                <a:latin typeface="Arial MT"/>
                <a:cs typeface="Arial MT"/>
              </a:rPr>
              <a:t>Flatten</a:t>
            </a:r>
            <a:r>
              <a:rPr lang="en-US" b="1" kern="0" dirty="0">
                <a:latin typeface="Arial MT"/>
                <a:cs typeface="Arial MT"/>
              </a:rPr>
              <a:t> </a:t>
            </a:r>
            <a:r>
              <a:rPr lang="en-US" b="1" kern="0" spc="33" dirty="0">
                <a:latin typeface="Arial MT"/>
                <a:cs typeface="Arial MT"/>
              </a:rPr>
              <a:t>layer,</a:t>
            </a:r>
            <a:r>
              <a:rPr lang="en-US" b="1" kern="0" dirty="0">
                <a:latin typeface="Arial MT"/>
                <a:cs typeface="Arial MT"/>
              </a:rPr>
              <a:t> </a:t>
            </a:r>
            <a:r>
              <a:rPr lang="en-US" b="1" kern="0" spc="57" dirty="0">
                <a:latin typeface="Arial MT"/>
                <a:cs typeface="Arial MT"/>
              </a:rPr>
              <a:t>and</a:t>
            </a:r>
            <a:r>
              <a:rPr lang="en-US" b="1" kern="0" dirty="0">
                <a:latin typeface="Arial MT"/>
                <a:cs typeface="Arial MT"/>
              </a:rPr>
              <a:t> </a:t>
            </a:r>
            <a:r>
              <a:rPr lang="en-US" b="1" kern="0" spc="43" dirty="0">
                <a:latin typeface="Arial MT"/>
                <a:cs typeface="Arial MT"/>
              </a:rPr>
              <a:t>finally</a:t>
            </a:r>
            <a:r>
              <a:rPr lang="en-US" b="1" kern="0" dirty="0">
                <a:latin typeface="Arial MT"/>
                <a:cs typeface="Arial MT"/>
              </a:rPr>
              <a:t> a Dense </a:t>
            </a:r>
            <a:r>
              <a:rPr lang="en-US" b="1" kern="0" spc="33" dirty="0">
                <a:latin typeface="Arial MT"/>
                <a:cs typeface="Arial MT"/>
              </a:rPr>
              <a:t>layer.</a:t>
            </a:r>
            <a:endParaRPr lang="en-US" b="1" kern="0" dirty="0">
              <a:latin typeface="Arial MT"/>
              <a:cs typeface="Arial M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763" y="3055172"/>
            <a:ext cx="10542493" cy="3673736"/>
          </a:xfrm>
          <a:prstGeom prst="rect">
            <a:avLst/>
          </a:prstGeom>
        </p:spPr>
      </p:pic>
    </p:spTree>
    <p:extLst>
      <p:ext uri="{BB962C8B-B14F-4D97-AF65-F5344CB8AC3E}">
        <p14:creationId xmlns:p14="http://schemas.microsoft.com/office/powerpoint/2010/main" val="3698324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a:extLst>
              <a:ext uri="{FF2B5EF4-FFF2-40B4-BE49-F238E27FC236}">
                <a16:creationId xmlns:a16="http://schemas.microsoft.com/office/drawing/2014/main" id="{BCBBF5D6-5A28-4A09-8CBD-46B873661486}"/>
              </a:ext>
            </a:extLst>
          </p:cNvPr>
          <p:cNvSpPr/>
          <p:nvPr/>
        </p:nvSpPr>
        <p:spPr>
          <a:xfrm>
            <a:off x="4586514" y="0"/>
            <a:ext cx="7605486" cy="6858000"/>
          </a:xfrm>
          <a:prstGeom prst="rect">
            <a:avLst/>
          </a:prstGeom>
          <a:solidFill>
            <a:srgbClr val="293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Rounded Corners 11">
            <a:extLst>
              <a:ext uri="{FF2B5EF4-FFF2-40B4-BE49-F238E27FC236}">
                <a16:creationId xmlns:a16="http://schemas.microsoft.com/office/drawing/2014/main" id="{06B18C11-A5D4-4F4F-A802-026973F557CE}"/>
              </a:ext>
            </a:extLst>
          </p:cNvPr>
          <p:cNvSpPr/>
          <p:nvPr/>
        </p:nvSpPr>
        <p:spPr>
          <a:xfrm>
            <a:off x="5066734" y="5094316"/>
            <a:ext cx="3038529" cy="604523"/>
          </a:xfrm>
          <a:prstGeom prst="roundRect">
            <a:avLst>
              <a:gd name="adj" fmla="val 50000"/>
            </a:avLst>
          </a:prstGeom>
          <a:solidFill>
            <a:srgbClr val="FFD65A"/>
          </a:solidFill>
          <a:effectLst>
            <a:outerShdw dist="38100" algn="l" rotWithShape="0">
              <a:srgbClr val="FFC50D"/>
            </a:outerShdw>
          </a:effectLst>
        </p:spPr>
        <p:txBody>
          <a:bodyPr wrap="square" lIns="504000" tIns="0" rIns="0" bIns="0" anchor="ctr" anchorCtr="0">
            <a:noAutofit/>
          </a:bodyPr>
          <a:lstStyle/>
          <a:p>
            <a:pPr algn="ctr"/>
            <a:r>
              <a:rPr lang="en-US" sz="1600" b="1" dirty="0">
                <a:solidFill>
                  <a:schemeClr val="tx1">
                    <a:lumMod val="95000"/>
                    <a:lumOff val="5000"/>
                  </a:schemeClr>
                </a:solidFill>
                <a:latin typeface="Georgia" panose="02040502050405020303" pitchFamily="18" charset="0"/>
                <a:cs typeface="Segoe UI" panose="020B0502040204020203" pitchFamily="34" charset="0"/>
              </a:rPr>
              <a:t>System Requirements</a:t>
            </a:r>
          </a:p>
        </p:txBody>
      </p:sp>
      <p:grpSp>
        <p:nvGrpSpPr>
          <p:cNvPr id="3" name="Group 2">
            <a:extLst>
              <a:ext uri="{FF2B5EF4-FFF2-40B4-BE49-F238E27FC236}">
                <a16:creationId xmlns:a16="http://schemas.microsoft.com/office/drawing/2014/main" id="{505A644C-F5B1-49E1-A245-22A2EB246D3E}"/>
              </a:ext>
            </a:extLst>
          </p:cNvPr>
          <p:cNvGrpSpPr>
            <a:grpSpLocks noChangeAspect="1"/>
          </p:cNvGrpSpPr>
          <p:nvPr/>
        </p:nvGrpSpPr>
        <p:grpSpPr bwMode="auto">
          <a:xfrm>
            <a:off x="214003" y="1884532"/>
            <a:ext cx="2817092" cy="4129201"/>
            <a:chOff x="-128" y="155"/>
            <a:chExt cx="2731" cy="4003"/>
          </a:xfrm>
        </p:grpSpPr>
        <p:sp>
          <p:nvSpPr>
            <p:cNvPr id="4" name="Oval 3">
              <a:extLst>
                <a:ext uri="{FF2B5EF4-FFF2-40B4-BE49-F238E27FC236}">
                  <a16:creationId xmlns:a16="http://schemas.microsoft.com/office/drawing/2014/main" id="{7CF37B2D-1BFE-4900-A6C9-6F3AD2B2790B}"/>
                </a:ext>
              </a:extLst>
            </p:cNvPr>
            <p:cNvSpPr>
              <a:spLocks noChangeArrowheads="1"/>
            </p:cNvSpPr>
            <p:nvPr/>
          </p:nvSpPr>
          <p:spPr bwMode="auto">
            <a:xfrm>
              <a:off x="1104" y="3999"/>
              <a:ext cx="739" cy="95"/>
            </a:xfrm>
            <a:prstGeom prst="ellipse">
              <a:avLst/>
            </a:pr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reeform 4">
              <a:extLst>
                <a:ext uri="{FF2B5EF4-FFF2-40B4-BE49-F238E27FC236}">
                  <a16:creationId xmlns:a16="http://schemas.microsoft.com/office/drawing/2014/main" id="{5992391F-3AD8-41DB-83FC-BD4B8DBC4C64}"/>
                </a:ext>
              </a:extLst>
            </p:cNvPr>
            <p:cNvSpPr>
              <a:spLocks noEditPoints="1"/>
            </p:cNvSpPr>
            <p:nvPr/>
          </p:nvSpPr>
          <p:spPr bwMode="auto">
            <a:xfrm>
              <a:off x="464" y="855"/>
              <a:ext cx="977" cy="976"/>
            </a:xfrm>
            <a:custGeom>
              <a:avLst/>
              <a:gdLst>
                <a:gd name="T0" fmla="*/ 118 w 411"/>
                <a:gd name="T1" fmla="*/ 59 h 411"/>
                <a:gd name="T2" fmla="*/ 159 w 411"/>
                <a:gd name="T3" fmla="*/ 42 h 411"/>
                <a:gd name="T4" fmla="*/ 167 w 411"/>
                <a:gd name="T5" fmla="*/ 1 h 411"/>
                <a:gd name="T6" fmla="*/ 236 w 411"/>
                <a:gd name="T7" fmla="*/ 0 h 411"/>
                <a:gd name="T8" fmla="*/ 246 w 411"/>
                <a:gd name="T9" fmla="*/ 40 h 411"/>
                <a:gd name="T10" fmla="*/ 288 w 411"/>
                <a:gd name="T11" fmla="*/ 56 h 411"/>
                <a:gd name="T12" fmla="*/ 323 w 411"/>
                <a:gd name="T13" fmla="*/ 34 h 411"/>
                <a:gd name="T14" fmla="*/ 373 w 411"/>
                <a:gd name="T15" fmla="*/ 82 h 411"/>
                <a:gd name="T16" fmla="*/ 351 w 411"/>
                <a:gd name="T17" fmla="*/ 117 h 411"/>
                <a:gd name="T18" fmla="*/ 369 w 411"/>
                <a:gd name="T19" fmla="*/ 158 h 411"/>
                <a:gd name="T20" fmla="*/ 410 w 411"/>
                <a:gd name="T21" fmla="*/ 167 h 411"/>
                <a:gd name="T22" fmla="*/ 411 w 411"/>
                <a:gd name="T23" fmla="*/ 236 h 411"/>
                <a:gd name="T24" fmla="*/ 370 w 411"/>
                <a:gd name="T25" fmla="*/ 246 h 411"/>
                <a:gd name="T26" fmla="*/ 354 w 411"/>
                <a:gd name="T27" fmla="*/ 288 h 411"/>
                <a:gd name="T28" fmla="*/ 377 w 411"/>
                <a:gd name="T29" fmla="*/ 323 h 411"/>
                <a:gd name="T30" fmla="*/ 329 w 411"/>
                <a:gd name="T31" fmla="*/ 372 h 411"/>
                <a:gd name="T32" fmla="*/ 293 w 411"/>
                <a:gd name="T33" fmla="*/ 351 h 411"/>
                <a:gd name="T34" fmla="*/ 252 w 411"/>
                <a:gd name="T35" fmla="*/ 369 h 411"/>
                <a:gd name="T36" fmla="*/ 244 w 411"/>
                <a:gd name="T37" fmla="*/ 409 h 411"/>
                <a:gd name="T38" fmla="*/ 175 w 411"/>
                <a:gd name="T39" fmla="*/ 411 h 411"/>
                <a:gd name="T40" fmla="*/ 165 w 411"/>
                <a:gd name="T41" fmla="*/ 370 h 411"/>
                <a:gd name="T42" fmla="*/ 123 w 411"/>
                <a:gd name="T43" fmla="*/ 354 h 411"/>
                <a:gd name="T44" fmla="*/ 88 w 411"/>
                <a:gd name="T45" fmla="*/ 376 h 411"/>
                <a:gd name="T46" fmla="*/ 38 w 411"/>
                <a:gd name="T47" fmla="*/ 329 h 411"/>
                <a:gd name="T48" fmla="*/ 60 w 411"/>
                <a:gd name="T49" fmla="*/ 293 h 411"/>
                <a:gd name="T50" fmla="*/ 42 w 411"/>
                <a:gd name="T51" fmla="*/ 252 h 411"/>
                <a:gd name="T52" fmla="*/ 1 w 411"/>
                <a:gd name="T53" fmla="*/ 243 h 411"/>
                <a:gd name="T54" fmla="*/ 0 w 411"/>
                <a:gd name="T55" fmla="*/ 174 h 411"/>
                <a:gd name="T56" fmla="*/ 40 w 411"/>
                <a:gd name="T57" fmla="*/ 164 h 411"/>
                <a:gd name="T58" fmla="*/ 57 w 411"/>
                <a:gd name="T59" fmla="*/ 122 h 411"/>
                <a:gd name="T60" fmla="*/ 34 w 411"/>
                <a:gd name="T61" fmla="*/ 88 h 411"/>
                <a:gd name="T62" fmla="*/ 82 w 411"/>
                <a:gd name="T63" fmla="*/ 38 h 411"/>
                <a:gd name="T64" fmla="*/ 118 w 411"/>
                <a:gd name="T65" fmla="*/ 59 h 411"/>
                <a:gd name="T66" fmla="*/ 154 w 411"/>
                <a:gd name="T67" fmla="*/ 151 h 411"/>
                <a:gd name="T68" fmla="*/ 156 w 411"/>
                <a:gd name="T69" fmla="*/ 256 h 411"/>
                <a:gd name="T70" fmla="*/ 261 w 411"/>
                <a:gd name="T71" fmla="*/ 254 h 411"/>
                <a:gd name="T72" fmla="*/ 259 w 411"/>
                <a:gd name="T73" fmla="*/ 150 h 411"/>
                <a:gd name="T74" fmla="*/ 154 w 411"/>
                <a:gd name="T75" fmla="*/ 15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1" h="411">
                  <a:moveTo>
                    <a:pt x="118" y="59"/>
                  </a:moveTo>
                  <a:cubicBezTo>
                    <a:pt x="131" y="52"/>
                    <a:pt x="145" y="46"/>
                    <a:pt x="159" y="42"/>
                  </a:cubicBezTo>
                  <a:cubicBezTo>
                    <a:pt x="167" y="1"/>
                    <a:pt x="167" y="1"/>
                    <a:pt x="167" y="1"/>
                  </a:cubicBezTo>
                  <a:cubicBezTo>
                    <a:pt x="236" y="0"/>
                    <a:pt x="236" y="0"/>
                    <a:pt x="236" y="0"/>
                  </a:cubicBezTo>
                  <a:cubicBezTo>
                    <a:pt x="246" y="40"/>
                    <a:pt x="246" y="40"/>
                    <a:pt x="246" y="40"/>
                  </a:cubicBezTo>
                  <a:cubicBezTo>
                    <a:pt x="261" y="44"/>
                    <a:pt x="275" y="49"/>
                    <a:pt x="288" y="56"/>
                  </a:cubicBezTo>
                  <a:cubicBezTo>
                    <a:pt x="323" y="34"/>
                    <a:pt x="323" y="34"/>
                    <a:pt x="323" y="34"/>
                  </a:cubicBezTo>
                  <a:cubicBezTo>
                    <a:pt x="373" y="82"/>
                    <a:pt x="373" y="82"/>
                    <a:pt x="373" y="82"/>
                  </a:cubicBezTo>
                  <a:cubicBezTo>
                    <a:pt x="351" y="117"/>
                    <a:pt x="351" y="117"/>
                    <a:pt x="351" y="117"/>
                  </a:cubicBezTo>
                  <a:cubicBezTo>
                    <a:pt x="359" y="130"/>
                    <a:pt x="365" y="144"/>
                    <a:pt x="369" y="158"/>
                  </a:cubicBezTo>
                  <a:cubicBezTo>
                    <a:pt x="410" y="167"/>
                    <a:pt x="410" y="167"/>
                    <a:pt x="410" y="167"/>
                  </a:cubicBezTo>
                  <a:cubicBezTo>
                    <a:pt x="411" y="236"/>
                    <a:pt x="411" y="236"/>
                    <a:pt x="411" y="236"/>
                  </a:cubicBezTo>
                  <a:cubicBezTo>
                    <a:pt x="370" y="246"/>
                    <a:pt x="370" y="246"/>
                    <a:pt x="370" y="246"/>
                  </a:cubicBezTo>
                  <a:cubicBezTo>
                    <a:pt x="367" y="260"/>
                    <a:pt x="361" y="274"/>
                    <a:pt x="354" y="288"/>
                  </a:cubicBezTo>
                  <a:cubicBezTo>
                    <a:pt x="377" y="323"/>
                    <a:pt x="377" y="323"/>
                    <a:pt x="377" y="323"/>
                  </a:cubicBezTo>
                  <a:cubicBezTo>
                    <a:pt x="329" y="372"/>
                    <a:pt x="329" y="372"/>
                    <a:pt x="329" y="372"/>
                  </a:cubicBezTo>
                  <a:cubicBezTo>
                    <a:pt x="293" y="351"/>
                    <a:pt x="293" y="351"/>
                    <a:pt x="293" y="351"/>
                  </a:cubicBezTo>
                  <a:cubicBezTo>
                    <a:pt x="280" y="358"/>
                    <a:pt x="266" y="364"/>
                    <a:pt x="252" y="369"/>
                  </a:cubicBezTo>
                  <a:cubicBezTo>
                    <a:pt x="244" y="409"/>
                    <a:pt x="244" y="409"/>
                    <a:pt x="244" y="409"/>
                  </a:cubicBezTo>
                  <a:cubicBezTo>
                    <a:pt x="175" y="411"/>
                    <a:pt x="175" y="411"/>
                    <a:pt x="175" y="411"/>
                  </a:cubicBezTo>
                  <a:cubicBezTo>
                    <a:pt x="165" y="370"/>
                    <a:pt x="165" y="370"/>
                    <a:pt x="165" y="370"/>
                  </a:cubicBezTo>
                  <a:cubicBezTo>
                    <a:pt x="150" y="366"/>
                    <a:pt x="136" y="361"/>
                    <a:pt x="123" y="354"/>
                  </a:cubicBezTo>
                  <a:cubicBezTo>
                    <a:pt x="88" y="376"/>
                    <a:pt x="88" y="376"/>
                    <a:pt x="88" y="376"/>
                  </a:cubicBezTo>
                  <a:cubicBezTo>
                    <a:pt x="38" y="329"/>
                    <a:pt x="38" y="329"/>
                    <a:pt x="38" y="329"/>
                  </a:cubicBezTo>
                  <a:cubicBezTo>
                    <a:pt x="60" y="293"/>
                    <a:pt x="60" y="293"/>
                    <a:pt x="60" y="293"/>
                  </a:cubicBezTo>
                  <a:cubicBezTo>
                    <a:pt x="52" y="280"/>
                    <a:pt x="46" y="266"/>
                    <a:pt x="42" y="252"/>
                  </a:cubicBezTo>
                  <a:cubicBezTo>
                    <a:pt x="1" y="243"/>
                    <a:pt x="1" y="243"/>
                    <a:pt x="1" y="243"/>
                  </a:cubicBezTo>
                  <a:cubicBezTo>
                    <a:pt x="0" y="174"/>
                    <a:pt x="0" y="174"/>
                    <a:pt x="0" y="174"/>
                  </a:cubicBezTo>
                  <a:cubicBezTo>
                    <a:pt x="40" y="164"/>
                    <a:pt x="40" y="164"/>
                    <a:pt x="40" y="164"/>
                  </a:cubicBezTo>
                  <a:cubicBezTo>
                    <a:pt x="44" y="150"/>
                    <a:pt x="49" y="136"/>
                    <a:pt x="57" y="122"/>
                  </a:cubicBezTo>
                  <a:cubicBezTo>
                    <a:pt x="34" y="88"/>
                    <a:pt x="34" y="88"/>
                    <a:pt x="34" y="88"/>
                  </a:cubicBezTo>
                  <a:cubicBezTo>
                    <a:pt x="82" y="38"/>
                    <a:pt x="82" y="38"/>
                    <a:pt x="82" y="38"/>
                  </a:cubicBezTo>
                  <a:lnTo>
                    <a:pt x="118" y="59"/>
                  </a:lnTo>
                  <a:close/>
                  <a:moveTo>
                    <a:pt x="154" y="151"/>
                  </a:moveTo>
                  <a:cubicBezTo>
                    <a:pt x="126" y="181"/>
                    <a:pt x="127" y="228"/>
                    <a:pt x="156" y="256"/>
                  </a:cubicBezTo>
                  <a:cubicBezTo>
                    <a:pt x="186" y="284"/>
                    <a:pt x="232" y="284"/>
                    <a:pt x="261" y="254"/>
                  </a:cubicBezTo>
                  <a:cubicBezTo>
                    <a:pt x="289" y="225"/>
                    <a:pt x="288" y="178"/>
                    <a:pt x="259" y="150"/>
                  </a:cubicBezTo>
                  <a:cubicBezTo>
                    <a:pt x="230" y="121"/>
                    <a:pt x="183" y="122"/>
                    <a:pt x="154" y="151"/>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Freeform 5">
              <a:extLst>
                <a:ext uri="{FF2B5EF4-FFF2-40B4-BE49-F238E27FC236}">
                  <a16:creationId xmlns:a16="http://schemas.microsoft.com/office/drawing/2014/main" id="{EBAC4545-5ED4-41EB-B494-668A6C672788}"/>
                </a:ext>
              </a:extLst>
            </p:cNvPr>
            <p:cNvSpPr>
              <a:spLocks noEditPoints="1"/>
            </p:cNvSpPr>
            <p:nvPr/>
          </p:nvSpPr>
          <p:spPr bwMode="auto">
            <a:xfrm>
              <a:off x="1432" y="1197"/>
              <a:ext cx="753" cy="753"/>
            </a:xfrm>
            <a:custGeom>
              <a:avLst/>
              <a:gdLst>
                <a:gd name="T0" fmla="*/ 116 w 317"/>
                <a:gd name="T1" fmla="*/ 36 h 317"/>
                <a:gd name="T2" fmla="*/ 150 w 317"/>
                <a:gd name="T3" fmla="*/ 29 h 317"/>
                <a:gd name="T4" fmla="*/ 163 w 317"/>
                <a:gd name="T5" fmla="*/ 0 h 317"/>
                <a:gd name="T6" fmla="*/ 214 w 317"/>
                <a:gd name="T7" fmla="*/ 10 h 317"/>
                <a:gd name="T8" fmla="*/ 215 w 317"/>
                <a:gd name="T9" fmla="*/ 42 h 317"/>
                <a:gd name="T10" fmla="*/ 244 w 317"/>
                <a:gd name="T11" fmla="*/ 61 h 317"/>
                <a:gd name="T12" fmla="*/ 273 w 317"/>
                <a:gd name="T13" fmla="*/ 49 h 317"/>
                <a:gd name="T14" fmla="*/ 303 w 317"/>
                <a:gd name="T15" fmla="*/ 93 h 317"/>
                <a:gd name="T16" fmla="*/ 281 w 317"/>
                <a:gd name="T17" fmla="*/ 116 h 317"/>
                <a:gd name="T18" fmla="*/ 288 w 317"/>
                <a:gd name="T19" fmla="*/ 150 h 317"/>
                <a:gd name="T20" fmla="*/ 317 w 317"/>
                <a:gd name="T21" fmla="*/ 162 h 317"/>
                <a:gd name="T22" fmla="*/ 307 w 317"/>
                <a:gd name="T23" fmla="*/ 214 h 317"/>
                <a:gd name="T24" fmla="*/ 275 w 317"/>
                <a:gd name="T25" fmla="*/ 215 h 317"/>
                <a:gd name="T26" fmla="*/ 256 w 317"/>
                <a:gd name="T27" fmla="*/ 244 h 317"/>
                <a:gd name="T28" fmla="*/ 268 w 317"/>
                <a:gd name="T29" fmla="*/ 273 h 317"/>
                <a:gd name="T30" fmla="*/ 224 w 317"/>
                <a:gd name="T31" fmla="*/ 303 h 317"/>
                <a:gd name="T32" fmla="*/ 201 w 317"/>
                <a:gd name="T33" fmla="*/ 281 h 317"/>
                <a:gd name="T34" fmla="*/ 167 w 317"/>
                <a:gd name="T35" fmla="*/ 288 h 317"/>
                <a:gd name="T36" fmla="*/ 155 w 317"/>
                <a:gd name="T37" fmla="*/ 317 h 317"/>
                <a:gd name="T38" fmla="*/ 103 w 317"/>
                <a:gd name="T39" fmla="*/ 307 h 317"/>
                <a:gd name="T40" fmla="*/ 102 w 317"/>
                <a:gd name="T41" fmla="*/ 275 h 317"/>
                <a:gd name="T42" fmla="*/ 73 w 317"/>
                <a:gd name="T43" fmla="*/ 256 h 317"/>
                <a:gd name="T44" fmla="*/ 44 w 317"/>
                <a:gd name="T45" fmla="*/ 267 h 317"/>
                <a:gd name="T46" fmla="*/ 14 w 317"/>
                <a:gd name="T47" fmla="*/ 224 h 317"/>
                <a:gd name="T48" fmla="*/ 36 w 317"/>
                <a:gd name="T49" fmla="*/ 201 h 317"/>
                <a:gd name="T50" fmla="*/ 29 w 317"/>
                <a:gd name="T51" fmla="*/ 167 h 317"/>
                <a:gd name="T52" fmla="*/ 0 w 317"/>
                <a:gd name="T53" fmla="*/ 154 h 317"/>
                <a:gd name="T54" fmla="*/ 10 w 317"/>
                <a:gd name="T55" fmla="*/ 103 h 317"/>
                <a:gd name="T56" fmla="*/ 42 w 317"/>
                <a:gd name="T57" fmla="*/ 102 h 317"/>
                <a:gd name="T58" fmla="*/ 61 w 317"/>
                <a:gd name="T59" fmla="*/ 73 h 317"/>
                <a:gd name="T60" fmla="*/ 50 w 317"/>
                <a:gd name="T61" fmla="*/ 43 h 317"/>
                <a:gd name="T62" fmla="*/ 93 w 317"/>
                <a:gd name="T63" fmla="*/ 14 h 317"/>
                <a:gd name="T64" fmla="*/ 116 w 317"/>
                <a:gd name="T65" fmla="*/ 36 h 317"/>
                <a:gd name="T66" fmla="*/ 129 w 317"/>
                <a:gd name="T67" fmla="*/ 110 h 317"/>
                <a:gd name="T68" fmla="*/ 114 w 317"/>
                <a:gd name="T69" fmla="*/ 188 h 317"/>
                <a:gd name="T70" fmla="*/ 192 w 317"/>
                <a:gd name="T71" fmla="*/ 204 h 317"/>
                <a:gd name="T72" fmla="*/ 207 w 317"/>
                <a:gd name="T73" fmla="*/ 125 h 317"/>
                <a:gd name="T74" fmla="*/ 129 w 317"/>
                <a:gd name="T75" fmla="*/ 11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7" h="317">
                  <a:moveTo>
                    <a:pt x="116" y="36"/>
                  </a:moveTo>
                  <a:cubicBezTo>
                    <a:pt x="127" y="32"/>
                    <a:pt x="139" y="30"/>
                    <a:pt x="150" y="29"/>
                  </a:cubicBezTo>
                  <a:cubicBezTo>
                    <a:pt x="163" y="0"/>
                    <a:pt x="163" y="0"/>
                    <a:pt x="163" y="0"/>
                  </a:cubicBezTo>
                  <a:cubicBezTo>
                    <a:pt x="214" y="10"/>
                    <a:pt x="214" y="10"/>
                    <a:pt x="214" y="10"/>
                  </a:cubicBezTo>
                  <a:cubicBezTo>
                    <a:pt x="215" y="42"/>
                    <a:pt x="215" y="42"/>
                    <a:pt x="215" y="42"/>
                  </a:cubicBezTo>
                  <a:cubicBezTo>
                    <a:pt x="225" y="47"/>
                    <a:pt x="235" y="53"/>
                    <a:pt x="244" y="61"/>
                  </a:cubicBezTo>
                  <a:cubicBezTo>
                    <a:pt x="273" y="49"/>
                    <a:pt x="273" y="49"/>
                    <a:pt x="273" y="49"/>
                  </a:cubicBezTo>
                  <a:cubicBezTo>
                    <a:pt x="303" y="93"/>
                    <a:pt x="303" y="93"/>
                    <a:pt x="303" y="93"/>
                  </a:cubicBezTo>
                  <a:cubicBezTo>
                    <a:pt x="281" y="116"/>
                    <a:pt x="281" y="116"/>
                    <a:pt x="281" y="116"/>
                  </a:cubicBezTo>
                  <a:cubicBezTo>
                    <a:pt x="285" y="127"/>
                    <a:pt x="287" y="138"/>
                    <a:pt x="288" y="150"/>
                  </a:cubicBezTo>
                  <a:cubicBezTo>
                    <a:pt x="317" y="162"/>
                    <a:pt x="317" y="162"/>
                    <a:pt x="317" y="162"/>
                  </a:cubicBezTo>
                  <a:cubicBezTo>
                    <a:pt x="307" y="214"/>
                    <a:pt x="307" y="214"/>
                    <a:pt x="307" y="214"/>
                  </a:cubicBezTo>
                  <a:cubicBezTo>
                    <a:pt x="275" y="215"/>
                    <a:pt x="275" y="215"/>
                    <a:pt x="275" y="215"/>
                  </a:cubicBezTo>
                  <a:cubicBezTo>
                    <a:pt x="270" y="225"/>
                    <a:pt x="264" y="235"/>
                    <a:pt x="256" y="244"/>
                  </a:cubicBezTo>
                  <a:cubicBezTo>
                    <a:pt x="268" y="273"/>
                    <a:pt x="268" y="273"/>
                    <a:pt x="268" y="273"/>
                  </a:cubicBezTo>
                  <a:cubicBezTo>
                    <a:pt x="224" y="303"/>
                    <a:pt x="224" y="303"/>
                    <a:pt x="224" y="303"/>
                  </a:cubicBezTo>
                  <a:cubicBezTo>
                    <a:pt x="201" y="281"/>
                    <a:pt x="201" y="281"/>
                    <a:pt x="201" y="281"/>
                  </a:cubicBezTo>
                  <a:cubicBezTo>
                    <a:pt x="190" y="285"/>
                    <a:pt x="179" y="287"/>
                    <a:pt x="167" y="288"/>
                  </a:cubicBezTo>
                  <a:cubicBezTo>
                    <a:pt x="155" y="317"/>
                    <a:pt x="155" y="317"/>
                    <a:pt x="155" y="317"/>
                  </a:cubicBezTo>
                  <a:cubicBezTo>
                    <a:pt x="103" y="307"/>
                    <a:pt x="103" y="307"/>
                    <a:pt x="103" y="307"/>
                  </a:cubicBezTo>
                  <a:cubicBezTo>
                    <a:pt x="102" y="275"/>
                    <a:pt x="102" y="275"/>
                    <a:pt x="102" y="275"/>
                  </a:cubicBezTo>
                  <a:cubicBezTo>
                    <a:pt x="92" y="270"/>
                    <a:pt x="82" y="264"/>
                    <a:pt x="73" y="256"/>
                  </a:cubicBezTo>
                  <a:cubicBezTo>
                    <a:pt x="44" y="267"/>
                    <a:pt x="44" y="267"/>
                    <a:pt x="44" y="267"/>
                  </a:cubicBezTo>
                  <a:cubicBezTo>
                    <a:pt x="14" y="224"/>
                    <a:pt x="14" y="224"/>
                    <a:pt x="14" y="224"/>
                  </a:cubicBezTo>
                  <a:cubicBezTo>
                    <a:pt x="36" y="201"/>
                    <a:pt x="36" y="201"/>
                    <a:pt x="36" y="201"/>
                  </a:cubicBezTo>
                  <a:cubicBezTo>
                    <a:pt x="32" y="190"/>
                    <a:pt x="30" y="178"/>
                    <a:pt x="29" y="167"/>
                  </a:cubicBezTo>
                  <a:cubicBezTo>
                    <a:pt x="0" y="154"/>
                    <a:pt x="0" y="154"/>
                    <a:pt x="0" y="154"/>
                  </a:cubicBezTo>
                  <a:cubicBezTo>
                    <a:pt x="10" y="103"/>
                    <a:pt x="10" y="103"/>
                    <a:pt x="10" y="103"/>
                  </a:cubicBezTo>
                  <a:cubicBezTo>
                    <a:pt x="42" y="102"/>
                    <a:pt x="42" y="102"/>
                    <a:pt x="42" y="102"/>
                  </a:cubicBezTo>
                  <a:cubicBezTo>
                    <a:pt x="47" y="91"/>
                    <a:pt x="53" y="82"/>
                    <a:pt x="61" y="73"/>
                  </a:cubicBezTo>
                  <a:cubicBezTo>
                    <a:pt x="50" y="43"/>
                    <a:pt x="50" y="43"/>
                    <a:pt x="50" y="43"/>
                  </a:cubicBezTo>
                  <a:cubicBezTo>
                    <a:pt x="93" y="14"/>
                    <a:pt x="93" y="14"/>
                    <a:pt x="93" y="14"/>
                  </a:cubicBezTo>
                  <a:lnTo>
                    <a:pt x="116" y="36"/>
                  </a:lnTo>
                  <a:close/>
                  <a:moveTo>
                    <a:pt x="129" y="110"/>
                  </a:moveTo>
                  <a:cubicBezTo>
                    <a:pt x="103" y="128"/>
                    <a:pt x="96" y="163"/>
                    <a:pt x="114" y="188"/>
                  </a:cubicBezTo>
                  <a:cubicBezTo>
                    <a:pt x="131" y="214"/>
                    <a:pt x="166" y="221"/>
                    <a:pt x="192" y="204"/>
                  </a:cubicBezTo>
                  <a:cubicBezTo>
                    <a:pt x="218" y="186"/>
                    <a:pt x="225" y="151"/>
                    <a:pt x="207" y="125"/>
                  </a:cubicBezTo>
                  <a:cubicBezTo>
                    <a:pt x="190" y="100"/>
                    <a:pt x="155" y="93"/>
                    <a:pt x="129" y="110"/>
                  </a:cubicBez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6">
              <a:extLst>
                <a:ext uri="{FF2B5EF4-FFF2-40B4-BE49-F238E27FC236}">
                  <a16:creationId xmlns:a16="http://schemas.microsoft.com/office/drawing/2014/main" id="{745B6407-D93E-49C1-B6B0-01F026DB6BDE}"/>
                </a:ext>
              </a:extLst>
            </p:cNvPr>
            <p:cNvSpPr>
              <a:spLocks/>
            </p:cNvSpPr>
            <p:nvPr/>
          </p:nvSpPr>
          <p:spPr bwMode="auto">
            <a:xfrm>
              <a:off x="1068" y="278"/>
              <a:ext cx="1262" cy="905"/>
            </a:xfrm>
            <a:custGeom>
              <a:avLst/>
              <a:gdLst>
                <a:gd name="T0" fmla="*/ 514 w 531"/>
                <a:gd name="T1" fmla="*/ 241 h 381"/>
                <a:gd name="T2" fmla="*/ 460 w 531"/>
                <a:gd name="T3" fmla="*/ 156 h 381"/>
                <a:gd name="T4" fmla="*/ 318 w 531"/>
                <a:gd name="T5" fmla="*/ 50 h 381"/>
                <a:gd name="T6" fmla="*/ 115 w 531"/>
                <a:gd name="T7" fmla="*/ 1 h 381"/>
                <a:gd name="T8" fmla="*/ 36 w 531"/>
                <a:gd name="T9" fmla="*/ 14 h 381"/>
                <a:gd name="T10" fmla="*/ 1 w 531"/>
                <a:gd name="T11" fmla="*/ 57 h 381"/>
                <a:gd name="T12" fmla="*/ 26 w 531"/>
                <a:gd name="T13" fmla="*/ 108 h 381"/>
                <a:gd name="T14" fmla="*/ 201 w 531"/>
                <a:gd name="T15" fmla="*/ 175 h 381"/>
                <a:gd name="T16" fmla="*/ 362 w 531"/>
                <a:gd name="T17" fmla="*/ 281 h 381"/>
                <a:gd name="T18" fmla="*/ 422 w 531"/>
                <a:gd name="T19" fmla="*/ 365 h 381"/>
                <a:gd name="T20" fmla="*/ 512 w 531"/>
                <a:gd name="T21" fmla="*/ 337 h 381"/>
                <a:gd name="T22" fmla="*/ 514 w 531"/>
                <a:gd name="T23" fmla="*/ 24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1" h="381">
                  <a:moveTo>
                    <a:pt x="514" y="241"/>
                  </a:moveTo>
                  <a:cubicBezTo>
                    <a:pt x="502" y="209"/>
                    <a:pt x="484" y="180"/>
                    <a:pt x="460" y="156"/>
                  </a:cubicBezTo>
                  <a:cubicBezTo>
                    <a:pt x="418" y="114"/>
                    <a:pt x="371" y="77"/>
                    <a:pt x="318" y="50"/>
                  </a:cubicBezTo>
                  <a:cubicBezTo>
                    <a:pt x="265" y="24"/>
                    <a:pt x="178" y="1"/>
                    <a:pt x="115" y="1"/>
                  </a:cubicBezTo>
                  <a:cubicBezTo>
                    <a:pt x="82" y="0"/>
                    <a:pt x="66" y="2"/>
                    <a:pt x="36" y="14"/>
                  </a:cubicBezTo>
                  <a:cubicBezTo>
                    <a:pt x="18" y="21"/>
                    <a:pt x="2" y="37"/>
                    <a:pt x="1" y="57"/>
                  </a:cubicBezTo>
                  <a:cubicBezTo>
                    <a:pt x="0" y="75"/>
                    <a:pt x="11" y="97"/>
                    <a:pt x="26" y="108"/>
                  </a:cubicBezTo>
                  <a:cubicBezTo>
                    <a:pt x="90" y="153"/>
                    <a:pt x="139" y="156"/>
                    <a:pt x="201" y="175"/>
                  </a:cubicBezTo>
                  <a:cubicBezTo>
                    <a:pt x="264" y="195"/>
                    <a:pt x="328" y="225"/>
                    <a:pt x="362" y="281"/>
                  </a:cubicBezTo>
                  <a:cubicBezTo>
                    <a:pt x="380" y="311"/>
                    <a:pt x="390" y="349"/>
                    <a:pt x="422" y="365"/>
                  </a:cubicBezTo>
                  <a:cubicBezTo>
                    <a:pt x="453" y="381"/>
                    <a:pt x="493" y="366"/>
                    <a:pt x="512" y="337"/>
                  </a:cubicBezTo>
                  <a:cubicBezTo>
                    <a:pt x="531" y="309"/>
                    <a:pt x="526" y="273"/>
                    <a:pt x="514" y="241"/>
                  </a:cubicBezTo>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7">
              <a:extLst>
                <a:ext uri="{FF2B5EF4-FFF2-40B4-BE49-F238E27FC236}">
                  <a16:creationId xmlns:a16="http://schemas.microsoft.com/office/drawing/2014/main" id="{2655673F-98A6-4E60-AFE8-02A829038C6C}"/>
                </a:ext>
              </a:extLst>
            </p:cNvPr>
            <p:cNvSpPr>
              <a:spLocks/>
            </p:cNvSpPr>
            <p:nvPr/>
          </p:nvSpPr>
          <p:spPr bwMode="auto">
            <a:xfrm>
              <a:off x="728" y="3192"/>
              <a:ext cx="1355" cy="156"/>
            </a:xfrm>
            <a:custGeom>
              <a:avLst/>
              <a:gdLst>
                <a:gd name="T0" fmla="*/ 533 w 570"/>
                <a:gd name="T1" fmla="*/ 66 h 66"/>
                <a:gd name="T2" fmla="*/ 37 w 570"/>
                <a:gd name="T3" fmla="*/ 65 h 66"/>
                <a:gd name="T4" fmla="*/ 0 w 570"/>
                <a:gd name="T5" fmla="*/ 33 h 66"/>
                <a:gd name="T6" fmla="*/ 37 w 570"/>
                <a:gd name="T7" fmla="*/ 1 h 66"/>
                <a:gd name="T8" fmla="*/ 533 w 570"/>
                <a:gd name="T9" fmla="*/ 2 h 66"/>
                <a:gd name="T10" fmla="*/ 570 w 570"/>
                <a:gd name="T11" fmla="*/ 34 h 66"/>
                <a:gd name="T12" fmla="*/ 533 w 570"/>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570" h="66">
                  <a:moveTo>
                    <a:pt x="533" y="66"/>
                  </a:moveTo>
                  <a:cubicBezTo>
                    <a:pt x="37" y="65"/>
                    <a:pt x="37" y="65"/>
                    <a:pt x="37" y="65"/>
                  </a:cubicBezTo>
                  <a:cubicBezTo>
                    <a:pt x="16" y="65"/>
                    <a:pt x="0" y="50"/>
                    <a:pt x="0" y="33"/>
                  </a:cubicBezTo>
                  <a:cubicBezTo>
                    <a:pt x="0" y="15"/>
                    <a:pt x="17" y="0"/>
                    <a:pt x="37" y="1"/>
                  </a:cubicBezTo>
                  <a:cubicBezTo>
                    <a:pt x="533" y="2"/>
                    <a:pt x="533" y="2"/>
                    <a:pt x="533" y="2"/>
                  </a:cubicBezTo>
                  <a:cubicBezTo>
                    <a:pt x="554" y="2"/>
                    <a:pt x="570" y="16"/>
                    <a:pt x="570" y="34"/>
                  </a:cubicBezTo>
                  <a:cubicBezTo>
                    <a:pt x="570" y="52"/>
                    <a:pt x="553" y="66"/>
                    <a:pt x="533" y="66"/>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8">
              <a:extLst>
                <a:ext uri="{FF2B5EF4-FFF2-40B4-BE49-F238E27FC236}">
                  <a16:creationId xmlns:a16="http://schemas.microsoft.com/office/drawing/2014/main" id="{98D450F1-DF8F-4026-987D-E2510D9CF13B}"/>
                </a:ext>
              </a:extLst>
            </p:cNvPr>
            <p:cNvSpPr>
              <a:spLocks/>
            </p:cNvSpPr>
            <p:nvPr/>
          </p:nvSpPr>
          <p:spPr bwMode="auto">
            <a:xfrm>
              <a:off x="728" y="3006"/>
              <a:ext cx="1355" cy="157"/>
            </a:xfrm>
            <a:custGeom>
              <a:avLst/>
              <a:gdLst>
                <a:gd name="T0" fmla="*/ 533 w 570"/>
                <a:gd name="T1" fmla="*/ 66 h 66"/>
                <a:gd name="T2" fmla="*/ 37 w 570"/>
                <a:gd name="T3" fmla="*/ 65 h 66"/>
                <a:gd name="T4" fmla="*/ 0 w 570"/>
                <a:gd name="T5" fmla="*/ 32 h 66"/>
                <a:gd name="T6" fmla="*/ 37 w 570"/>
                <a:gd name="T7" fmla="*/ 0 h 66"/>
                <a:gd name="T8" fmla="*/ 533 w 570"/>
                <a:gd name="T9" fmla="*/ 1 h 66"/>
                <a:gd name="T10" fmla="*/ 570 w 570"/>
                <a:gd name="T11" fmla="*/ 34 h 66"/>
                <a:gd name="T12" fmla="*/ 533 w 570"/>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570" h="66">
                  <a:moveTo>
                    <a:pt x="533" y="66"/>
                  </a:moveTo>
                  <a:cubicBezTo>
                    <a:pt x="37" y="65"/>
                    <a:pt x="37" y="65"/>
                    <a:pt x="37" y="65"/>
                  </a:cubicBezTo>
                  <a:cubicBezTo>
                    <a:pt x="16" y="65"/>
                    <a:pt x="0" y="50"/>
                    <a:pt x="0" y="32"/>
                  </a:cubicBezTo>
                  <a:cubicBezTo>
                    <a:pt x="0" y="15"/>
                    <a:pt x="17" y="0"/>
                    <a:pt x="37" y="0"/>
                  </a:cubicBezTo>
                  <a:cubicBezTo>
                    <a:pt x="533" y="1"/>
                    <a:pt x="533" y="1"/>
                    <a:pt x="533" y="1"/>
                  </a:cubicBezTo>
                  <a:cubicBezTo>
                    <a:pt x="554" y="1"/>
                    <a:pt x="570" y="16"/>
                    <a:pt x="570" y="34"/>
                  </a:cubicBezTo>
                  <a:cubicBezTo>
                    <a:pt x="570" y="52"/>
                    <a:pt x="553" y="66"/>
                    <a:pt x="533" y="66"/>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9">
              <a:extLst>
                <a:ext uri="{FF2B5EF4-FFF2-40B4-BE49-F238E27FC236}">
                  <a16:creationId xmlns:a16="http://schemas.microsoft.com/office/drawing/2014/main" id="{1EBFD785-097A-4E1A-9E41-43551A5984DD}"/>
                </a:ext>
              </a:extLst>
            </p:cNvPr>
            <p:cNvSpPr>
              <a:spLocks/>
            </p:cNvSpPr>
            <p:nvPr/>
          </p:nvSpPr>
          <p:spPr bwMode="auto">
            <a:xfrm>
              <a:off x="788" y="3375"/>
              <a:ext cx="1240" cy="517"/>
            </a:xfrm>
            <a:custGeom>
              <a:avLst/>
              <a:gdLst>
                <a:gd name="T0" fmla="*/ 488 w 522"/>
                <a:gd name="T1" fmla="*/ 1 h 218"/>
                <a:gd name="T2" fmla="*/ 34 w 522"/>
                <a:gd name="T3" fmla="*/ 0 h 218"/>
                <a:gd name="T4" fmla="*/ 0 w 522"/>
                <a:gd name="T5" fmla="*/ 34 h 218"/>
                <a:gd name="T6" fmla="*/ 34 w 522"/>
                <a:gd name="T7" fmla="*/ 68 h 218"/>
                <a:gd name="T8" fmla="*/ 84 w 522"/>
                <a:gd name="T9" fmla="*/ 68 h 218"/>
                <a:gd name="T10" fmla="*/ 149 w 522"/>
                <a:gd name="T11" fmla="*/ 194 h 218"/>
                <a:gd name="T12" fmla="*/ 188 w 522"/>
                <a:gd name="T13" fmla="*/ 218 h 218"/>
                <a:gd name="T14" fmla="*/ 350 w 522"/>
                <a:gd name="T15" fmla="*/ 218 h 218"/>
                <a:gd name="T16" fmla="*/ 389 w 522"/>
                <a:gd name="T17" fmla="*/ 194 h 218"/>
                <a:gd name="T18" fmla="*/ 454 w 522"/>
                <a:gd name="T19" fmla="*/ 69 h 218"/>
                <a:gd name="T20" fmla="*/ 488 w 522"/>
                <a:gd name="T21" fmla="*/ 69 h 218"/>
                <a:gd name="T22" fmla="*/ 522 w 522"/>
                <a:gd name="T23" fmla="*/ 35 h 218"/>
                <a:gd name="T24" fmla="*/ 488 w 522"/>
                <a:gd name="T25" fmla="*/ 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2" h="218">
                  <a:moveTo>
                    <a:pt x="488" y="1"/>
                  </a:moveTo>
                  <a:cubicBezTo>
                    <a:pt x="34" y="0"/>
                    <a:pt x="34" y="0"/>
                    <a:pt x="34" y="0"/>
                  </a:cubicBezTo>
                  <a:cubicBezTo>
                    <a:pt x="15" y="0"/>
                    <a:pt x="0" y="15"/>
                    <a:pt x="0" y="34"/>
                  </a:cubicBezTo>
                  <a:cubicBezTo>
                    <a:pt x="0" y="53"/>
                    <a:pt x="15" y="68"/>
                    <a:pt x="34" y="68"/>
                  </a:cubicBezTo>
                  <a:cubicBezTo>
                    <a:pt x="84" y="68"/>
                    <a:pt x="84" y="68"/>
                    <a:pt x="84" y="68"/>
                  </a:cubicBezTo>
                  <a:cubicBezTo>
                    <a:pt x="149" y="194"/>
                    <a:pt x="149" y="194"/>
                    <a:pt x="149" y="194"/>
                  </a:cubicBezTo>
                  <a:cubicBezTo>
                    <a:pt x="157" y="208"/>
                    <a:pt x="172" y="217"/>
                    <a:pt x="188" y="218"/>
                  </a:cubicBezTo>
                  <a:cubicBezTo>
                    <a:pt x="350" y="218"/>
                    <a:pt x="350" y="218"/>
                    <a:pt x="350" y="218"/>
                  </a:cubicBezTo>
                  <a:cubicBezTo>
                    <a:pt x="367" y="218"/>
                    <a:pt x="382" y="209"/>
                    <a:pt x="389" y="194"/>
                  </a:cubicBezTo>
                  <a:cubicBezTo>
                    <a:pt x="454" y="69"/>
                    <a:pt x="454" y="69"/>
                    <a:pt x="454" y="69"/>
                  </a:cubicBezTo>
                  <a:cubicBezTo>
                    <a:pt x="488" y="69"/>
                    <a:pt x="488" y="69"/>
                    <a:pt x="488" y="69"/>
                  </a:cubicBezTo>
                  <a:cubicBezTo>
                    <a:pt x="507" y="69"/>
                    <a:pt x="522" y="54"/>
                    <a:pt x="522" y="35"/>
                  </a:cubicBezTo>
                  <a:cubicBezTo>
                    <a:pt x="522" y="16"/>
                    <a:pt x="507" y="1"/>
                    <a:pt x="488" y="1"/>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10">
              <a:extLst>
                <a:ext uri="{FF2B5EF4-FFF2-40B4-BE49-F238E27FC236}">
                  <a16:creationId xmlns:a16="http://schemas.microsoft.com/office/drawing/2014/main" id="{8171FF97-4592-4BB5-ADDA-D1D0B7DCCD9E}"/>
                </a:ext>
              </a:extLst>
            </p:cNvPr>
            <p:cNvSpPr>
              <a:spLocks/>
            </p:cNvSpPr>
            <p:nvPr/>
          </p:nvSpPr>
          <p:spPr bwMode="auto">
            <a:xfrm>
              <a:off x="129" y="155"/>
              <a:ext cx="2444" cy="2802"/>
            </a:xfrm>
            <a:custGeom>
              <a:avLst/>
              <a:gdLst>
                <a:gd name="T0" fmla="*/ 921 w 1028"/>
                <a:gd name="T1" fmla="*/ 828 h 1180"/>
                <a:gd name="T2" fmla="*/ 906 w 1028"/>
                <a:gd name="T3" fmla="*/ 850 h 1180"/>
                <a:gd name="T4" fmla="*/ 889 w 1028"/>
                <a:gd name="T5" fmla="*/ 876 h 1180"/>
                <a:gd name="T6" fmla="*/ 868 w 1028"/>
                <a:gd name="T7" fmla="*/ 914 h 1180"/>
                <a:gd name="T8" fmla="*/ 859 w 1028"/>
                <a:gd name="T9" fmla="*/ 930 h 1180"/>
                <a:gd name="T10" fmla="*/ 844 w 1028"/>
                <a:gd name="T11" fmla="*/ 962 h 1180"/>
                <a:gd name="T12" fmla="*/ 821 w 1028"/>
                <a:gd name="T13" fmla="*/ 1023 h 1180"/>
                <a:gd name="T14" fmla="*/ 795 w 1028"/>
                <a:gd name="T15" fmla="*/ 1179 h 1180"/>
                <a:gd name="T16" fmla="*/ 794 w 1028"/>
                <a:gd name="T17" fmla="*/ 1180 h 1180"/>
                <a:gd name="T18" fmla="*/ 264 w 1028"/>
                <a:gd name="T19" fmla="*/ 1180 h 1180"/>
                <a:gd name="T20" fmla="*/ 216 w 1028"/>
                <a:gd name="T21" fmla="*/ 1000 h 1180"/>
                <a:gd name="T22" fmla="*/ 140 w 1028"/>
                <a:gd name="T23" fmla="*/ 872 h 1180"/>
                <a:gd name="T24" fmla="*/ 107 w 1028"/>
                <a:gd name="T25" fmla="*/ 830 h 1180"/>
                <a:gd name="T26" fmla="*/ 109 w 1028"/>
                <a:gd name="T27" fmla="*/ 830 h 1180"/>
                <a:gd name="T28" fmla="*/ 9 w 1028"/>
                <a:gd name="T29" fmla="*/ 614 h 1180"/>
                <a:gd name="T30" fmla="*/ 3 w 1028"/>
                <a:gd name="T31" fmla="*/ 568 h 1180"/>
                <a:gd name="T32" fmla="*/ 1 w 1028"/>
                <a:gd name="T33" fmla="*/ 552 h 1180"/>
                <a:gd name="T34" fmla="*/ 0 w 1028"/>
                <a:gd name="T35" fmla="*/ 520 h 1180"/>
                <a:gd name="T36" fmla="*/ 1 w 1028"/>
                <a:gd name="T37" fmla="*/ 489 h 1180"/>
                <a:gd name="T38" fmla="*/ 240 w 1028"/>
                <a:gd name="T39" fmla="*/ 82 h 1180"/>
                <a:gd name="T40" fmla="*/ 398 w 1028"/>
                <a:gd name="T41" fmla="*/ 16 h 1180"/>
                <a:gd name="T42" fmla="*/ 640 w 1028"/>
                <a:gd name="T43" fmla="*/ 18 h 1180"/>
                <a:gd name="T44" fmla="*/ 780 w 1028"/>
                <a:gd name="T45" fmla="*/ 77 h 1180"/>
                <a:gd name="T46" fmla="*/ 933 w 1028"/>
                <a:gd name="T47" fmla="*/ 220 h 1180"/>
                <a:gd name="T48" fmla="*/ 1003 w 1028"/>
                <a:gd name="T49" fmla="*/ 360 h 1180"/>
                <a:gd name="T50" fmla="*/ 1018 w 1028"/>
                <a:gd name="T51" fmla="*/ 416 h 1180"/>
                <a:gd name="T52" fmla="*/ 1022 w 1028"/>
                <a:gd name="T53" fmla="*/ 443 h 1180"/>
                <a:gd name="T54" fmla="*/ 991 w 1028"/>
                <a:gd name="T55" fmla="*/ 707 h 1180"/>
                <a:gd name="T56" fmla="*/ 942 w 1028"/>
                <a:gd name="T57" fmla="*/ 799 h 1180"/>
                <a:gd name="T58" fmla="*/ 926 w 1028"/>
                <a:gd name="T59" fmla="*/ 821 h 1180"/>
                <a:gd name="T60" fmla="*/ 926 w 1028"/>
                <a:gd name="T61" fmla="*/ 821 h 1180"/>
                <a:gd name="T62" fmla="*/ 942 w 1028"/>
                <a:gd name="T63" fmla="*/ 799 h 1180"/>
                <a:gd name="T64" fmla="*/ 990 w 1028"/>
                <a:gd name="T65" fmla="*/ 706 h 1180"/>
                <a:gd name="T66" fmla="*/ 1021 w 1028"/>
                <a:gd name="T67" fmla="*/ 443 h 1180"/>
                <a:gd name="T68" fmla="*/ 1016 w 1028"/>
                <a:gd name="T69" fmla="*/ 416 h 1180"/>
                <a:gd name="T70" fmla="*/ 1002 w 1028"/>
                <a:gd name="T71" fmla="*/ 360 h 1180"/>
                <a:gd name="T72" fmla="*/ 932 w 1028"/>
                <a:gd name="T73" fmla="*/ 221 h 1180"/>
                <a:gd name="T74" fmla="*/ 779 w 1028"/>
                <a:gd name="T75" fmla="*/ 78 h 1180"/>
                <a:gd name="T76" fmla="*/ 639 w 1028"/>
                <a:gd name="T77" fmla="*/ 20 h 1180"/>
                <a:gd name="T78" fmla="*/ 398 w 1028"/>
                <a:gd name="T79" fmla="*/ 18 h 1180"/>
                <a:gd name="T80" fmla="*/ 241 w 1028"/>
                <a:gd name="T81" fmla="*/ 83 h 1180"/>
                <a:gd name="T82" fmla="*/ 3 w 1028"/>
                <a:gd name="T83" fmla="*/ 489 h 1180"/>
                <a:gd name="T84" fmla="*/ 2 w 1028"/>
                <a:gd name="T85" fmla="*/ 520 h 1180"/>
                <a:gd name="T86" fmla="*/ 3 w 1028"/>
                <a:gd name="T87" fmla="*/ 552 h 1180"/>
                <a:gd name="T88" fmla="*/ 5 w 1028"/>
                <a:gd name="T89" fmla="*/ 567 h 1180"/>
                <a:gd name="T90" fmla="*/ 11 w 1028"/>
                <a:gd name="T91" fmla="*/ 614 h 1180"/>
                <a:gd name="T92" fmla="*/ 111 w 1028"/>
                <a:gd name="T93" fmla="*/ 832 h 1180"/>
                <a:gd name="T94" fmla="*/ 109 w 1028"/>
                <a:gd name="T95" fmla="*/ 832 h 1180"/>
                <a:gd name="T96" fmla="*/ 142 w 1028"/>
                <a:gd name="T97" fmla="*/ 871 h 1180"/>
                <a:gd name="T98" fmla="*/ 218 w 1028"/>
                <a:gd name="T99" fmla="*/ 999 h 1180"/>
                <a:gd name="T100" fmla="*/ 265 w 1028"/>
                <a:gd name="T101" fmla="*/ 1178 h 1180"/>
                <a:gd name="T102" fmla="*/ 793 w 1028"/>
                <a:gd name="T103" fmla="*/ 1179 h 1180"/>
                <a:gd name="T104" fmla="*/ 820 w 1028"/>
                <a:gd name="T105" fmla="*/ 1022 h 1180"/>
                <a:gd name="T106" fmla="*/ 843 w 1028"/>
                <a:gd name="T107" fmla="*/ 962 h 1180"/>
                <a:gd name="T108" fmla="*/ 858 w 1028"/>
                <a:gd name="T109" fmla="*/ 930 h 1180"/>
                <a:gd name="T110" fmla="*/ 867 w 1028"/>
                <a:gd name="T111" fmla="*/ 913 h 1180"/>
                <a:gd name="T112" fmla="*/ 889 w 1028"/>
                <a:gd name="T113" fmla="*/ 876 h 1180"/>
                <a:gd name="T114" fmla="*/ 906 w 1028"/>
                <a:gd name="T115" fmla="*/ 850 h 1180"/>
                <a:gd name="T116" fmla="*/ 921 w 1028"/>
                <a:gd name="T117" fmla="*/ 828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28" h="1180">
                  <a:moveTo>
                    <a:pt x="921" y="828"/>
                  </a:moveTo>
                  <a:cubicBezTo>
                    <a:pt x="921" y="828"/>
                    <a:pt x="921" y="828"/>
                    <a:pt x="921" y="828"/>
                  </a:cubicBezTo>
                  <a:cubicBezTo>
                    <a:pt x="921" y="828"/>
                    <a:pt x="920" y="830"/>
                    <a:pt x="917" y="834"/>
                  </a:cubicBezTo>
                  <a:cubicBezTo>
                    <a:pt x="915" y="838"/>
                    <a:pt x="911" y="843"/>
                    <a:pt x="906" y="850"/>
                  </a:cubicBezTo>
                  <a:cubicBezTo>
                    <a:pt x="904" y="853"/>
                    <a:pt x="901" y="857"/>
                    <a:pt x="898" y="862"/>
                  </a:cubicBezTo>
                  <a:cubicBezTo>
                    <a:pt x="896" y="866"/>
                    <a:pt x="893" y="871"/>
                    <a:pt x="889" y="876"/>
                  </a:cubicBezTo>
                  <a:cubicBezTo>
                    <a:pt x="886" y="882"/>
                    <a:pt x="883" y="887"/>
                    <a:pt x="879" y="893"/>
                  </a:cubicBezTo>
                  <a:cubicBezTo>
                    <a:pt x="875" y="900"/>
                    <a:pt x="872" y="906"/>
                    <a:pt x="868" y="914"/>
                  </a:cubicBezTo>
                  <a:cubicBezTo>
                    <a:pt x="866" y="917"/>
                    <a:pt x="864" y="921"/>
                    <a:pt x="862" y="925"/>
                  </a:cubicBezTo>
                  <a:cubicBezTo>
                    <a:pt x="861" y="926"/>
                    <a:pt x="860" y="928"/>
                    <a:pt x="859" y="930"/>
                  </a:cubicBezTo>
                  <a:cubicBezTo>
                    <a:pt x="858" y="932"/>
                    <a:pt x="857" y="934"/>
                    <a:pt x="856" y="936"/>
                  </a:cubicBezTo>
                  <a:cubicBezTo>
                    <a:pt x="852" y="945"/>
                    <a:pt x="848" y="953"/>
                    <a:pt x="844" y="962"/>
                  </a:cubicBezTo>
                  <a:cubicBezTo>
                    <a:pt x="840" y="971"/>
                    <a:pt x="837" y="981"/>
                    <a:pt x="832" y="991"/>
                  </a:cubicBezTo>
                  <a:cubicBezTo>
                    <a:pt x="829" y="1001"/>
                    <a:pt x="825" y="1012"/>
                    <a:pt x="821" y="1023"/>
                  </a:cubicBezTo>
                  <a:cubicBezTo>
                    <a:pt x="814" y="1045"/>
                    <a:pt x="808" y="1069"/>
                    <a:pt x="803" y="1095"/>
                  </a:cubicBezTo>
                  <a:cubicBezTo>
                    <a:pt x="798" y="1121"/>
                    <a:pt x="794" y="1149"/>
                    <a:pt x="795" y="1179"/>
                  </a:cubicBezTo>
                  <a:cubicBezTo>
                    <a:pt x="795" y="1180"/>
                    <a:pt x="795" y="1180"/>
                    <a:pt x="795" y="1180"/>
                  </a:cubicBezTo>
                  <a:cubicBezTo>
                    <a:pt x="794" y="1180"/>
                    <a:pt x="794" y="1180"/>
                    <a:pt x="794" y="1180"/>
                  </a:cubicBezTo>
                  <a:cubicBezTo>
                    <a:pt x="650" y="1180"/>
                    <a:pt x="470" y="1180"/>
                    <a:pt x="265" y="1180"/>
                  </a:cubicBezTo>
                  <a:cubicBezTo>
                    <a:pt x="264" y="1180"/>
                    <a:pt x="264" y="1180"/>
                    <a:pt x="264" y="1180"/>
                  </a:cubicBezTo>
                  <a:cubicBezTo>
                    <a:pt x="264" y="1179"/>
                    <a:pt x="264" y="1179"/>
                    <a:pt x="264" y="1179"/>
                  </a:cubicBezTo>
                  <a:cubicBezTo>
                    <a:pt x="259" y="1120"/>
                    <a:pt x="243" y="1059"/>
                    <a:pt x="216" y="1000"/>
                  </a:cubicBezTo>
                  <a:cubicBezTo>
                    <a:pt x="203" y="971"/>
                    <a:pt x="187" y="942"/>
                    <a:pt x="169" y="913"/>
                  </a:cubicBezTo>
                  <a:cubicBezTo>
                    <a:pt x="160" y="899"/>
                    <a:pt x="150" y="885"/>
                    <a:pt x="140" y="872"/>
                  </a:cubicBezTo>
                  <a:cubicBezTo>
                    <a:pt x="130" y="858"/>
                    <a:pt x="119" y="845"/>
                    <a:pt x="108" y="832"/>
                  </a:cubicBezTo>
                  <a:cubicBezTo>
                    <a:pt x="107" y="830"/>
                    <a:pt x="107" y="830"/>
                    <a:pt x="107" y="830"/>
                  </a:cubicBezTo>
                  <a:cubicBezTo>
                    <a:pt x="109" y="830"/>
                    <a:pt x="109" y="830"/>
                    <a:pt x="109" y="830"/>
                  </a:cubicBezTo>
                  <a:cubicBezTo>
                    <a:pt x="109" y="830"/>
                    <a:pt x="109" y="830"/>
                    <a:pt x="109" y="830"/>
                  </a:cubicBezTo>
                  <a:cubicBezTo>
                    <a:pt x="108" y="832"/>
                    <a:pt x="108" y="832"/>
                    <a:pt x="108" y="832"/>
                  </a:cubicBezTo>
                  <a:cubicBezTo>
                    <a:pt x="60" y="771"/>
                    <a:pt x="25" y="696"/>
                    <a:pt x="9" y="614"/>
                  </a:cubicBezTo>
                  <a:cubicBezTo>
                    <a:pt x="7" y="604"/>
                    <a:pt x="6" y="594"/>
                    <a:pt x="4" y="583"/>
                  </a:cubicBezTo>
                  <a:cubicBezTo>
                    <a:pt x="4" y="578"/>
                    <a:pt x="3" y="573"/>
                    <a:pt x="3" y="568"/>
                  </a:cubicBezTo>
                  <a:cubicBezTo>
                    <a:pt x="2" y="560"/>
                    <a:pt x="2" y="560"/>
                    <a:pt x="2" y="560"/>
                  </a:cubicBezTo>
                  <a:cubicBezTo>
                    <a:pt x="1" y="552"/>
                    <a:pt x="1" y="552"/>
                    <a:pt x="1" y="552"/>
                  </a:cubicBezTo>
                  <a:cubicBezTo>
                    <a:pt x="1" y="547"/>
                    <a:pt x="0" y="542"/>
                    <a:pt x="0" y="536"/>
                  </a:cubicBezTo>
                  <a:cubicBezTo>
                    <a:pt x="0" y="531"/>
                    <a:pt x="0" y="526"/>
                    <a:pt x="0" y="520"/>
                  </a:cubicBezTo>
                  <a:cubicBezTo>
                    <a:pt x="0" y="515"/>
                    <a:pt x="0" y="510"/>
                    <a:pt x="0" y="505"/>
                  </a:cubicBezTo>
                  <a:cubicBezTo>
                    <a:pt x="0" y="499"/>
                    <a:pt x="0" y="494"/>
                    <a:pt x="1" y="489"/>
                  </a:cubicBezTo>
                  <a:cubicBezTo>
                    <a:pt x="3" y="446"/>
                    <a:pt x="11" y="404"/>
                    <a:pt x="23" y="362"/>
                  </a:cubicBezTo>
                  <a:cubicBezTo>
                    <a:pt x="61" y="244"/>
                    <a:pt x="141" y="144"/>
                    <a:pt x="240" y="82"/>
                  </a:cubicBezTo>
                  <a:cubicBezTo>
                    <a:pt x="265" y="66"/>
                    <a:pt x="290" y="53"/>
                    <a:pt x="317" y="42"/>
                  </a:cubicBezTo>
                  <a:cubicBezTo>
                    <a:pt x="343" y="31"/>
                    <a:pt x="370" y="22"/>
                    <a:pt x="398" y="16"/>
                  </a:cubicBezTo>
                  <a:cubicBezTo>
                    <a:pt x="452" y="3"/>
                    <a:pt x="508" y="0"/>
                    <a:pt x="562" y="5"/>
                  </a:cubicBezTo>
                  <a:cubicBezTo>
                    <a:pt x="588" y="7"/>
                    <a:pt x="614" y="12"/>
                    <a:pt x="640" y="18"/>
                  </a:cubicBezTo>
                  <a:cubicBezTo>
                    <a:pt x="665" y="25"/>
                    <a:pt x="690" y="33"/>
                    <a:pt x="713" y="43"/>
                  </a:cubicBezTo>
                  <a:cubicBezTo>
                    <a:pt x="736" y="53"/>
                    <a:pt x="759" y="64"/>
                    <a:pt x="780" y="77"/>
                  </a:cubicBezTo>
                  <a:cubicBezTo>
                    <a:pt x="801" y="90"/>
                    <a:pt x="821" y="104"/>
                    <a:pt x="839" y="119"/>
                  </a:cubicBezTo>
                  <a:cubicBezTo>
                    <a:pt x="876" y="149"/>
                    <a:pt x="908" y="183"/>
                    <a:pt x="933" y="220"/>
                  </a:cubicBezTo>
                  <a:cubicBezTo>
                    <a:pt x="959" y="256"/>
                    <a:pt x="978" y="294"/>
                    <a:pt x="993" y="331"/>
                  </a:cubicBezTo>
                  <a:cubicBezTo>
                    <a:pt x="997" y="341"/>
                    <a:pt x="1000" y="350"/>
                    <a:pt x="1003" y="360"/>
                  </a:cubicBezTo>
                  <a:cubicBezTo>
                    <a:pt x="1006" y="369"/>
                    <a:pt x="1009" y="379"/>
                    <a:pt x="1011" y="388"/>
                  </a:cubicBezTo>
                  <a:cubicBezTo>
                    <a:pt x="1013" y="397"/>
                    <a:pt x="1016" y="407"/>
                    <a:pt x="1018" y="416"/>
                  </a:cubicBezTo>
                  <a:cubicBezTo>
                    <a:pt x="1018" y="420"/>
                    <a:pt x="1019" y="425"/>
                    <a:pt x="1020" y="430"/>
                  </a:cubicBezTo>
                  <a:cubicBezTo>
                    <a:pt x="1021" y="434"/>
                    <a:pt x="1022" y="439"/>
                    <a:pt x="1022" y="443"/>
                  </a:cubicBezTo>
                  <a:cubicBezTo>
                    <a:pt x="1027" y="479"/>
                    <a:pt x="1028" y="514"/>
                    <a:pt x="1026" y="546"/>
                  </a:cubicBezTo>
                  <a:cubicBezTo>
                    <a:pt x="1023" y="611"/>
                    <a:pt x="1007" y="665"/>
                    <a:pt x="991" y="707"/>
                  </a:cubicBezTo>
                  <a:cubicBezTo>
                    <a:pt x="982" y="728"/>
                    <a:pt x="973" y="746"/>
                    <a:pt x="965" y="761"/>
                  </a:cubicBezTo>
                  <a:cubicBezTo>
                    <a:pt x="957" y="776"/>
                    <a:pt x="949" y="789"/>
                    <a:pt x="942" y="799"/>
                  </a:cubicBezTo>
                  <a:cubicBezTo>
                    <a:pt x="939" y="804"/>
                    <a:pt x="936" y="808"/>
                    <a:pt x="933" y="812"/>
                  </a:cubicBezTo>
                  <a:cubicBezTo>
                    <a:pt x="931" y="816"/>
                    <a:pt x="928" y="819"/>
                    <a:pt x="926" y="821"/>
                  </a:cubicBezTo>
                  <a:cubicBezTo>
                    <a:pt x="923" y="826"/>
                    <a:pt x="921" y="828"/>
                    <a:pt x="921" y="828"/>
                  </a:cubicBezTo>
                  <a:cubicBezTo>
                    <a:pt x="921" y="828"/>
                    <a:pt x="923" y="826"/>
                    <a:pt x="926" y="821"/>
                  </a:cubicBezTo>
                  <a:cubicBezTo>
                    <a:pt x="928" y="819"/>
                    <a:pt x="930" y="815"/>
                    <a:pt x="933" y="812"/>
                  </a:cubicBezTo>
                  <a:cubicBezTo>
                    <a:pt x="936" y="808"/>
                    <a:pt x="938" y="804"/>
                    <a:pt x="942" y="799"/>
                  </a:cubicBezTo>
                  <a:cubicBezTo>
                    <a:pt x="948" y="789"/>
                    <a:pt x="956" y="776"/>
                    <a:pt x="964" y="761"/>
                  </a:cubicBezTo>
                  <a:cubicBezTo>
                    <a:pt x="973" y="745"/>
                    <a:pt x="982" y="728"/>
                    <a:pt x="990" y="706"/>
                  </a:cubicBezTo>
                  <a:cubicBezTo>
                    <a:pt x="1007" y="664"/>
                    <a:pt x="1022" y="610"/>
                    <a:pt x="1025" y="546"/>
                  </a:cubicBezTo>
                  <a:cubicBezTo>
                    <a:pt x="1027" y="514"/>
                    <a:pt x="1026" y="479"/>
                    <a:pt x="1021" y="443"/>
                  </a:cubicBezTo>
                  <a:cubicBezTo>
                    <a:pt x="1020" y="439"/>
                    <a:pt x="1019" y="434"/>
                    <a:pt x="1019" y="430"/>
                  </a:cubicBezTo>
                  <a:cubicBezTo>
                    <a:pt x="1018" y="425"/>
                    <a:pt x="1017" y="421"/>
                    <a:pt x="1016" y="416"/>
                  </a:cubicBezTo>
                  <a:cubicBezTo>
                    <a:pt x="1014" y="407"/>
                    <a:pt x="1012" y="398"/>
                    <a:pt x="1010" y="388"/>
                  </a:cubicBezTo>
                  <a:cubicBezTo>
                    <a:pt x="1007" y="379"/>
                    <a:pt x="1005" y="370"/>
                    <a:pt x="1002" y="360"/>
                  </a:cubicBezTo>
                  <a:cubicBezTo>
                    <a:pt x="998" y="351"/>
                    <a:pt x="996" y="341"/>
                    <a:pt x="992" y="332"/>
                  </a:cubicBezTo>
                  <a:cubicBezTo>
                    <a:pt x="977" y="294"/>
                    <a:pt x="957" y="256"/>
                    <a:pt x="932" y="221"/>
                  </a:cubicBezTo>
                  <a:cubicBezTo>
                    <a:pt x="906" y="184"/>
                    <a:pt x="875" y="150"/>
                    <a:pt x="838" y="120"/>
                  </a:cubicBezTo>
                  <a:cubicBezTo>
                    <a:pt x="820" y="105"/>
                    <a:pt x="800" y="91"/>
                    <a:pt x="779" y="78"/>
                  </a:cubicBezTo>
                  <a:cubicBezTo>
                    <a:pt x="758" y="66"/>
                    <a:pt x="736" y="54"/>
                    <a:pt x="712" y="44"/>
                  </a:cubicBezTo>
                  <a:cubicBezTo>
                    <a:pt x="689" y="35"/>
                    <a:pt x="665" y="26"/>
                    <a:pt x="639" y="20"/>
                  </a:cubicBezTo>
                  <a:cubicBezTo>
                    <a:pt x="614" y="14"/>
                    <a:pt x="588" y="9"/>
                    <a:pt x="561" y="7"/>
                  </a:cubicBezTo>
                  <a:cubicBezTo>
                    <a:pt x="508" y="2"/>
                    <a:pt x="453" y="5"/>
                    <a:pt x="398" y="18"/>
                  </a:cubicBezTo>
                  <a:cubicBezTo>
                    <a:pt x="371" y="24"/>
                    <a:pt x="344" y="32"/>
                    <a:pt x="318" y="44"/>
                  </a:cubicBezTo>
                  <a:cubicBezTo>
                    <a:pt x="291" y="55"/>
                    <a:pt x="266" y="68"/>
                    <a:pt x="241" y="83"/>
                  </a:cubicBezTo>
                  <a:cubicBezTo>
                    <a:pt x="142" y="145"/>
                    <a:pt x="62" y="245"/>
                    <a:pt x="25" y="363"/>
                  </a:cubicBezTo>
                  <a:cubicBezTo>
                    <a:pt x="13" y="404"/>
                    <a:pt x="5" y="447"/>
                    <a:pt x="3" y="489"/>
                  </a:cubicBezTo>
                  <a:cubicBezTo>
                    <a:pt x="2" y="494"/>
                    <a:pt x="2" y="499"/>
                    <a:pt x="2" y="505"/>
                  </a:cubicBezTo>
                  <a:cubicBezTo>
                    <a:pt x="2" y="510"/>
                    <a:pt x="2" y="515"/>
                    <a:pt x="2" y="520"/>
                  </a:cubicBezTo>
                  <a:cubicBezTo>
                    <a:pt x="2" y="526"/>
                    <a:pt x="2" y="531"/>
                    <a:pt x="2" y="536"/>
                  </a:cubicBezTo>
                  <a:cubicBezTo>
                    <a:pt x="3" y="541"/>
                    <a:pt x="3" y="547"/>
                    <a:pt x="3" y="552"/>
                  </a:cubicBezTo>
                  <a:cubicBezTo>
                    <a:pt x="4" y="560"/>
                    <a:pt x="4" y="560"/>
                    <a:pt x="4" y="560"/>
                  </a:cubicBezTo>
                  <a:cubicBezTo>
                    <a:pt x="5" y="567"/>
                    <a:pt x="5" y="567"/>
                    <a:pt x="5" y="567"/>
                  </a:cubicBezTo>
                  <a:cubicBezTo>
                    <a:pt x="5" y="573"/>
                    <a:pt x="6" y="578"/>
                    <a:pt x="6" y="583"/>
                  </a:cubicBezTo>
                  <a:cubicBezTo>
                    <a:pt x="8" y="593"/>
                    <a:pt x="9" y="604"/>
                    <a:pt x="11" y="614"/>
                  </a:cubicBezTo>
                  <a:cubicBezTo>
                    <a:pt x="27" y="695"/>
                    <a:pt x="62" y="770"/>
                    <a:pt x="110" y="831"/>
                  </a:cubicBezTo>
                  <a:cubicBezTo>
                    <a:pt x="111" y="832"/>
                    <a:pt x="111" y="832"/>
                    <a:pt x="111" y="832"/>
                  </a:cubicBezTo>
                  <a:cubicBezTo>
                    <a:pt x="109" y="832"/>
                    <a:pt x="109" y="832"/>
                    <a:pt x="109" y="832"/>
                  </a:cubicBezTo>
                  <a:cubicBezTo>
                    <a:pt x="109" y="832"/>
                    <a:pt x="109" y="832"/>
                    <a:pt x="109" y="832"/>
                  </a:cubicBezTo>
                  <a:cubicBezTo>
                    <a:pt x="110" y="831"/>
                    <a:pt x="110" y="831"/>
                    <a:pt x="110" y="831"/>
                  </a:cubicBezTo>
                  <a:cubicBezTo>
                    <a:pt x="121" y="844"/>
                    <a:pt x="132" y="857"/>
                    <a:pt x="142" y="871"/>
                  </a:cubicBezTo>
                  <a:cubicBezTo>
                    <a:pt x="152" y="884"/>
                    <a:pt x="161" y="898"/>
                    <a:pt x="170" y="912"/>
                  </a:cubicBezTo>
                  <a:cubicBezTo>
                    <a:pt x="188" y="941"/>
                    <a:pt x="204" y="970"/>
                    <a:pt x="218" y="999"/>
                  </a:cubicBezTo>
                  <a:cubicBezTo>
                    <a:pt x="244" y="1058"/>
                    <a:pt x="261" y="1120"/>
                    <a:pt x="265" y="1179"/>
                  </a:cubicBezTo>
                  <a:cubicBezTo>
                    <a:pt x="265" y="1178"/>
                    <a:pt x="265" y="1178"/>
                    <a:pt x="265" y="1178"/>
                  </a:cubicBezTo>
                  <a:cubicBezTo>
                    <a:pt x="470" y="1178"/>
                    <a:pt x="650" y="1178"/>
                    <a:pt x="794" y="1178"/>
                  </a:cubicBezTo>
                  <a:cubicBezTo>
                    <a:pt x="793" y="1179"/>
                    <a:pt x="793" y="1179"/>
                    <a:pt x="793" y="1179"/>
                  </a:cubicBezTo>
                  <a:cubicBezTo>
                    <a:pt x="793" y="1149"/>
                    <a:pt x="797" y="1121"/>
                    <a:pt x="802" y="1095"/>
                  </a:cubicBezTo>
                  <a:cubicBezTo>
                    <a:pt x="806" y="1069"/>
                    <a:pt x="813" y="1045"/>
                    <a:pt x="820" y="1022"/>
                  </a:cubicBezTo>
                  <a:cubicBezTo>
                    <a:pt x="824" y="1011"/>
                    <a:pt x="828" y="1001"/>
                    <a:pt x="832" y="991"/>
                  </a:cubicBezTo>
                  <a:cubicBezTo>
                    <a:pt x="836" y="981"/>
                    <a:pt x="840" y="971"/>
                    <a:pt x="843" y="962"/>
                  </a:cubicBezTo>
                  <a:cubicBezTo>
                    <a:pt x="848" y="953"/>
                    <a:pt x="852" y="944"/>
                    <a:pt x="856" y="936"/>
                  </a:cubicBezTo>
                  <a:cubicBezTo>
                    <a:pt x="857" y="934"/>
                    <a:pt x="858" y="932"/>
                    <a:pt x="858" y="930"/>
                  </a:cubicBezTo>
                  <a:cubicBezTo>
                    <a:pt x="859" y="928"/>
                    <a:pt x="861" y="926"/>
                    <a:pt x="862" y="924"/>
                  </a:cubicBezTo>
                  <a:cubicBezTo>
                    <a:pt x="864" y="920"/>
                    <a:pt x="866" y="917"/>
                    <a:pt x="867" y="913"/>
                  </a:cubicBezTo>
                  <a:cubicBezTo>
                    <a:pt x="871" y="906"/>
                    <a:pt x="875" y="899"/>
                    <a:pt x="879" y="893"/>
                  </a:cubicBezTo>
                  <a:cubicBezTo>
                    <a:pt x="882" y="887"/>
                    <a:pt x="886" y="881"/>
                    <a:pt x="889" y="876"/>
                  </a:cubicBezTo>
                  <a:cubicBezTo>
                    <a:pt x="892" y="871"/>
                    <a:pt x="895" y="866"/>
                    <a:pt x="898" y="861"/>
                  </a:cubicBezTo>
                  <a:cubicBezTo>
                    <a:pt x="901" y="857"/>
                    <a:pt x="904" y="853"/>
                    <a:pt x="906" y="850"/>
                  </a:cubicBezTo>
                  <a:cubicBezTo>
                    <a:pt x="911" y="843"/>
                    <a:pt x="915" y="837"/>
                    <a:pt x="917" y="834"/>
                  </a:cubicBezTo>
                  <a:cubicBezTo>
                    <a:pt x="920" y="830"/>
                    <a:pt x="921" y="828"/>
                    <a:pt x="921" y="828"/>
                  </a:cubicBezTo>
                  <a:cubicBezTo>
                    <a:pt x="921" y="828"/>
                    <a:pt x="921" y="828"/>
                    <a:pt x="921" y="828"/>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11">
              <a:extLst>
                <a:ext uri="{FF2B5EF4-FFF2-40B4-BE49-F238E27FC236}">
                  <a16:creationId xmlns:a16="http://schemas.microsoft.com/office/drawing/2014/main" id="{F4FBBAF0-0167-4DAE-A112-CF364C2B2B90}"/>
                </a:ext>
              </a:extLst>
            </p:cNvPr>
            <p:cNvSpPr>
              <a:spLocks/>
            </p:cNvSpPr>
            <p:nvPr/>
          </p:nvSpPr>
          <p:spPr bwMode="auto">
            <a:xfrm>
              <a:off x="236" y="720"/>
              <a:ext cx="214" cy="1068"/>
            </a:xfrm>
            <a:custGeom>
              <a:avLst/>
              <a:gdLst>
                <a:gd name="T0" fmla="*/ 28 w 90"/>
                <a:gd name="T1" fmla="*/ 450 h 450"/>
                <a:gd name="T2" fmla="*/ 28 w 90"/>
                <a:gd name="T3" fmla="*/ 449 h 450"/>
                <a:gd name="T4" fmla="*/ 27 w 90"/>
                <a:gd name="T5" fmla="*/ 446 h 450"/>
                <a:gd name="T6" fmla="*/ 23 w 90"/>
                <a:gd name="T7" fmla="*/ 433 h 450"/>
                <a:gd name="T8" fmla="*/ 20 w 90"/>
                <a:gd name="T9" fmla="*/ 423 h 450"/>
                <a:gd name="T10" fmla="*/ 17 w 90"/>
                <a:gd name="T11" fmla="*/ 412 h 450"/>
                <a:gd name="T12" fmla="*/ 10 w 90"/>
                <a:gd name="T13" fmla="*/ 384 h 450"/>
                <a:gd name="T14" fmla="*/ 7 w 90"/>
                <a:gd name="T15" fmla="*/ 367 h 450"/>
                <a:gd name="T16" fmla="*/ 5 w 90"/>
                <a:gd name="T17" fmla="*/ 349 h 450"/>
                <a:gd name="T18" fmla="*/ 1 w 90"/>
                <a:gd name="T19" fmla="*/ 309 h 450"/>
                <a:gd name="T20" fmla="*/ 6 w 90"/>
                <a:gd name="T21" fmla="*/ 218 h 450"/>
                <a:gd name="T22" fmla="*/ 26 w 90"/>
                <a:gd name="T23" fmla="*/ 129 h 450"/>
                <a:gd name="T24" fmla="*/ 40 w 90"/>
                <a:gd name="T25" fmla="*/ 91 h 450"/>
                <a:gd name="T26" fmla="*/ 47 w 90"/>
                <a:gd name="T27" fmla="*/ 74 h 450"/>
                <a:gd name="T28" fmla="*/ 54 w 90"/>
                <a:gd name="T29" fmla="*/ 59 h 450"/>
                <a:gd name="T30" fmla="*/ 68 w 90"/>
                <a:gd name="T31" fmla="*/ 34 h 450"/>
                <a:gd name="T32" fmla="*/ 74 w 90"/>
                <a:gd name="T33" fmla="*/ 24 h 450"/>
                <a:gd name="T34" fmla="*/ 79 w 90"/>
                <a:gd name="T35" fmla="*/ 16 h 450"/>
                <a:gd name="T36" fmla="*/ 87 w 90"/>
                <a:gd name="T37" fmla="*/ 4 h 450"/>
                <a:gd name="T38" fmla="*/ 89 w 90"/>
                <a:gd name="T39" fmla="*/ 1 h 450"/>
                <a:gd name="T40" fmla="*/ 90 w 90"/>
                <a:gd name="T41" fmla="*/ 0 h 450"/>
                <a:gd name="T42" fmla="*/ 89 w 90"/>
                <a:gd name="T43" fmla="*/ 1 h 450"/>
                <a:gd name="T44" fmla="*/ 87 w 90"/>
                <a:gd name="T45" fmla="*/ 4 h 450"/>
                <a:gd name="T46" fmla="*/ 80 w 90"/>
                <a:gd name="T47" fmla="*/ 16 h 450"/>
                <a:gd name="T48" fmla="*/ 75 w 90"/>
                <a:gd name="T49" fmla="*/ 24 h 450"/>
                <a:gd name="T50" fmla="*/ 69 w 90"/>
                <a:gd name="T51" fmla="*/ 35 h 450"/>
                <a:gd name="T52" fmla="*/ 56 w 90"/>
                <a:gd name="T53" fmla="*/ 60 h 450"/>
                <a:gd name="T54" fmla="*/ 48 w 90"/>
                <a:gd name="T55" fmla="*/ 75 h 450"/>
                <a:gd name="T56" fmla="*/ 41 w 90"/>
                <a:gd name="T57" fmla="*/ 92 h 450"/>
                <a:gd name="T58" fmla="*/ 28 w 90"/>
                <a:gd name="T59" fmla="*/ 129 h 450"/>
                <a:gd name="T60" fmla="*/ 8 w 90"/>
                <a:gd name="T61" fmla="*/ 218 h 450"/>
                <a:gd name="T62" fmla="*/ 3 w 90"/>
                <a:gd name="T63" fmla="*/ 309 h 450"/>
                <a:gd name="T64" fmla="*/ 7 w 90"/>
                <a:gd name="T65" fmla="*/ 349 h 450"/>
                <a:gd name="T66" fmla="*/ 9 w 90"/>
                <a:gd name="T67" fmla="*/ 367 h 450"/>
                <a:gd name="T68" fmla="*/ 12 w 90"/>
                <a:gd name="T69" fmla="*/ 383 h 450"/>
                <a:gd name="T70" fmla="*/ 18 w 90"/>
                <a:gd name="T71" fmla="*/ 411 h 450"/>
                <a:gd name="T72" fmla="*/ 21 w 90"/>
                <a:gd name="T73" fmla="*/ 423 h 450"/>
                <a:gd name="T74" fmla="*/ 23 w 90"/>
                <a:gd name="T75" fmla="*/ 432 h 450"/>
                <a:gd name="T76" fmla="*/ 27 w 90"/>
                <a:gd name="T77" fmla="*/ 446 h 450"/>
                <a:gd name="T78" fmla="*/ 28 w 90"/>
                <a:gd name="T79" fmla="*/ 449 h 450"/>
                <a:gd name="T80" fmla="*/ 28 w 90"/>
                <a:gd name="T81"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 h="450">
                  <a:moveTo>
                    <a:pt x="28" y="450"/>
                  </a:moveTo>
                  <a:cubicBezTo>
                    <a:pt x="28" y="450"/>
                    <a:pt x="28" y="450"/>
                    <a:pt x="28" y="449"/>
                  </a:cubicBezTo>
                  <a:cubicBezTo>
                    <a:pt x="28" y="448"/>
                    <a:pt x="27" y="447"/>
                    <a:pt x="27" y="446"/>
                  </a:cubicBezTo>
                  <a:cubicBezTo>
                    <a:pt x="26" y="443"/>
                    <a:pt x="24" y="438"/>
                    <a:pt x="23" y="433"/>
                  </a:cubicBezTo>
                  <a:cubicBezTo>
                    <a:pt x="22" y="430"/>
                    <a:pt x="21" y="427"/>
                    <a:pt x="20" y="423"/>
                  </a:cubicBezTo>
                  <a:cubicBezTo>
                    <a:pt x="19" y="420"/>
                    <a:pt x="18" y="416"/>
                    <a:pt x="17" y="412"/>
                  </a:cubicBezTo>
                  <a:cubicBezTo>
                    <a:pt x="15" y="404"/>
                    <a:pt x="12" y="394"/>
                    <a:pt x="10" y="384"/>
                  </a:cubicBezTo>
                  <a:cubicBezTo>
                    <a:pt x="9" y="378"/>
                    <a:pt x="8" y="373"/>
                    <a:pt x="7" y="367"/>
                  </a:cubicBezTo>
                  <a:cubicBezTo>
                    <a:pt x="6" y="362"/>
                    <a:pt x="6" y="356"/>
                    <a:pt x="5" y="349"/>
                  </a:cubicBezTo>
                  <a:cubicBezTo>
                    <a:pt x="3" y="337"/>
                    <a:pt x="2" y="324"/>
                    <a:pt x="1" y="309"/>
                  </a:cubicBezTo>
                  <a:cubicBezTo>
                    <a:pt x="0" y="281"/>
                    <a:pt x="1" y="250"/>
                    <a:pt x="6" y="218"/>
                  </a:cubicBezTo>
                  <a:cubicBezTo>
                    <a:pt x="10" y="186"/>
                    <a:pt x="18" y="156"/>
                    <a:pt x="26" y="129"/>
                  </a:cubicBezTo>
                  <a:cubicBezTo>
                    <a:pt x="31" y="115"/>
                    <a:pt x="35" y="103"/>
                    <a:pt x="40" y="91"/>
                  </a:cubicBezTo>
                  <a:cubicBezTo>
                    <a:pt x="42" y="85"/>
                    <a:pt x="44" y="80"/>
                    <a:pt x="47" y="74"/>
                  </a:cubicBezTo>
                  <a:cubicBezTo>
                    <a:pt x="50" y="69"/>
                    <a:pt x="52" y="64"/>
                    <a:pt x="54" y="59"/>
                  </a:cubicBezTo>
                  <a:cubicBezTo>
                    <a:pt x="59" y="50"/>
                    <a:pt x="64" y="41"/>
                    <a:pt x="68" y="34"/>
                  </a:cubicBezTo>
                  <a:cubicBezTo>
                    <a:pt x="70" y="30"/>
                    <a:pt x="72" y="27"/>
                    <a:pt x="74" y="24"/>
                  </a:cubicBezTo>
                  <a:cubicBezTo>
                    <a:pt x="76" y="21"/>
                    <a:pt x="78" y="18"/>
                    <a:pt x="79" y="16"/>
                  </a:cubicBezTo>
                  <a:cubicBezTo>
                    <a:pt x="82" y="11"/>
                    <a:pt x="85" y="7"/>
                    <a:pt x="87" y="4"/>
                  </a:cubicBezTo>
                  <a:cubicBezTo>
                    <a:pt x="88" y="3"/>
                    <a:pt x="88" y="2"/>
                    <a:pt x="89" y="1"/>
                  </a:cubicBezTo>
                  <a:cubicBezTo>
                    <a:pt x="89" y="1"/>
                    <a:pt x="90" y="0"/>
                    <a:pt x="90" y="0"/>
                  </a:cubicBezTo>
                  <a:cubicBezTo>
                    <a:pt x="90" y="0"/>
                    <a:pt x="89" y="1"/>
                    <a:pt x="89" y="1"/>
                  </a:cubicBezTo>
                  <a:cubicBezTo>
                    <a:pt x="89" y="2"/>
                    <a:pt x="88" y="3"/>
                    <a:pt x="87" y="4"/>
                  </a:cubicBezTo>
                  <a:cubicBezTo>
                    <a:pt x="85" y="7"/>
                    <a:pt x="83" y="11"/>
                    <a:pt x="80" y="16"/>
                  </a:cubicBezTo>
                  <a:cubicBezTo>
                    <a:pt x="78" y="19"/>
                    <a:pt x="77" y="21"/>
                    <a:pt x="75" y="24"/>
                  </a:cubicBezTo>
                  <a:cubicBezTo>
                    <a:pt x="73" y="27"/>
                    <a:pt x="71" y="31"/>
                    <a:pt x="69" y="35"/>
                  </a:cubicBezTo>
                  <a:cubicBezTo>
                    <a:pt x="65" y="42"/>
                    <a:pt x="60" y="50"/>
                    <a:pt x="56" y="60"/>
                  </a:cubicBezTo>
                  <a:cubicBezTo>
                    <a:pt x="53" y="65"/>
                    <a:pt x="51" y="70"/>
                    <a:pt x="48" y="75"/>
                  </a:cubicBezTo>
                  <a:cubicBezTo>
                    <a:pt x="46" y="80"/>
                    <a:pt x="44" y="86"/>
                    <a:pt x="41" y="92"/>
                  </a:cubicBezTo>
                  <a:cubicBezTo>
                    <a:pt x="36" y="103"/>
                    <a:pt x="32" y="116"/>
                    <a:pt x="28" y="129"/>
                  </a:cubicBezTo>
                  <a:cubicBezTo>
                    <a:pt x="19" y="156"/>
                    <a:pt x="12" y="186"/>
                    <a:pt x="8" y="218"/>
                  </a:cubicBezTo>
                  <a:cubicBezTo>
                    <a:pt x="3" y="250"/>
                    <a:pt x="2" y="281"/>
                    <a:pt x="3" y="309"/>
                  </a:cubicBezTo>
                  <a:cubicBezTo>
                    <a:pt x="4" y="323"/>
                    <a:pt x="5" y="337"/>
                    <a:pt x="7" y="349"/>
                  </a:cubicBezTo>
                  <a:cubicBezTo>
                    <a:pt x="7" y="355"/>
                    <a:pt x="8" y="361"/>
                    <a:pt x="9" y="367"/>
                  </a:cubicBezTo>
                  <a:cubicBezTo>
                    <a:pt x="10" y="373"/>
                    <a:pt x="11" y="378"/>
                    <a:pt x="12" y="383"/>
                  </a:cubicBezTo>
                  <a:cubicBezTo>
                    <a:pt x="13" y="394"/>
                    <a:pt x="16" y="403"/>
                    <a:pt x="18" y="411"/>
                  </a:cubicBezTo>
                  <a:cubicBezTo>
                    <a:pt x="19" y="416"/>
                    <a:pt x="20" y="419"/>
                    <a:pt x="21" y="423"/>
                  </a:cubicBezTo>
                  <a:cubicBezTo>
                    <a:pt x="22" y="426"/>
                    <a:pt x="23" y="430"/>
                    <a:pt x="23" y="432"/>
                  </a:cubicBezTo>
                  <a:cubicBezTo>
                    <a:pt x="25" y="438"/>
                    <a:pt x="26" y="442"/>
                    <a:pt x="27" y="446"/>
                  </a:cubicBezTo>
                  <a:cubicBezTo>
                    <a:pt x="28" y="447"/>
                    <a:pt x="28" y="448"/>
                    <a:pt x="28" y="449"/>
                  </a:cubicBezTo>
                  <a:cubicBezTo>
                    <a:pt x="28" y="450"/>
                    <a:pt x="29" y="450"/>
                    <a:pt x="28" y="450"/>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12">
              <a:extLst>
                <a:ext uri="{FF2B5EF4-FFF2-40B4-BE49-F238E27FC236}">
                  <a16:creationId xmlns:a16="http://schemas.microsoft.com/office/drawing/2014/main" id="{778EE8B5-0185-4F0A-902C-5553A690E789}"/>
                </a:ext>
              </a:extLst>
            </p:cNvPr>
            <p:cNvSpPr>
              <a:spLocks/>
            </p:cNvSpPr>
            <p:nvPr/>
          </p:nvSpPr>
          <p:spPr bwMode="auto">
            <a:xfrm>
              <a:off x="531" y="509"/>
              <a:ext cx="138" cy="118"/>
            </a:xfrm>
            <a:custGeom>
              <a:avLst/>
              <a:gdLst>
                <a:gd name="T0" fmla="*/ 57 w 58"/>
                <a:gd name="T1" fmla="*/ 1 h 50"/>
                <a:gd name="T2" fmla="*/ 30 w 58"/>
                <a:gd name="T3" fmla="*/ 26 h 50"/>
                <a:gd name="T4" fmla="*/ 1 w 58"/>
                <a:gd name="T5" fmla="*/ 50 h 50"/>
                <a:gd name="T6" fmla="*/ 28 w 58"/>
                <a:gd name="T7" fmla="*/ 24 h 50"/>
                <a:gd name="T8" fmla="*/ 57 w 58"/>
                <a:gd name="T9" fmla="*/ 1 h 50"/>
              </a:gdLst>
              <a:ahLst/>
              <a:cxnLst>
                <a:cxn ang="0">
                  <a:pos x="T0" y="T1"/>
                </a:cxn>
                <a:cxn ang="0">
                  <a:pos x="T2" y="T3"/>
                </a:cxn>
                <a:cxn ang="0">
                  <a:pos x="T4" y="T5"/>
                </a:cxn>
                <a:cxn ang="0">
                  <a:pos x="T6" y="T7"/>
                </a:cxn>
                <a:cxn ang="0">
                  <a:pos x="T8" y="T9"/>
                </a:cxn>
              </a:cxnLst>
              <a:rect l="0" t="0" r="r" b="b"/>
              <a:pathLst>
                <a:path w="58" h="50">
                  <a:moveTo>
                    <a:pt x="57" y="1"/>
                  </a:moveTo>
                  <a:cubicBezTo>
                    <a:pt x="58" y="1"/>
                    <a:pt x="45" y="13"/>
                    <a:pt x="30" y="26"/>
                  </a:cubicBezTo>
                  <a:cubicBezTo>
                    <a:pt x="14" y="39"/>
                    <a:pt x="1" y="50"/>
                    <a:pt x="1" y="50"/>
                  </a:cubicBezTo>
                  <a:cubicBezTo>
                    <a:pt x="0" y="49"/>
                    <a:pt x="13" y="38"/>
                    <a:pt x="28" y="24"/>
                  </a:cubicBezTo>
                  <a:cubicBezTo>
                    <a:pt x="44" y="11"/>
                    <a:pt x="57" y="0"/>
                    <a:pt x="57" y="1"/>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13">
              <a:extLst>
                <a:ext uri="{FF2B5EF4-FFF2-40B4-BE49-F238E27FC236}">
                  <a16:creationId xmlns:a16="http://schemas.microsoft.com/office/drawing/2014/main" id="{8B8E4EB7-84F0-47AC-96B7-D2F1762101CA}"/>
                </a:ext>
              </a:extLst>
            </p:cNvPr>
            <p:cNvSpPr>
              <a:spLocks/>
            </p:cNvSpPr>
            <p:nvPr/>
          </p:nvSpPr>
          <p:spPr bwMode="auto">
            <a:xfrm>
              <a:off x="2330" y="1062"/>
              <a:ext cx="145" cy="864"/>
            </a:xfrm>
            <a:custGeom>
              <a:avLst/>
              <a:gdLst>
                <a:gd name="T0" fmla="*/ 0 w 61"/>
                <a:gd name="T1" fmla="*/ 364 h 364"/>
                <a:gd name="T2" fmla="*/ 1 w 61"/>
                <a:gd name="T3" fmla="*/ 363 h 364"/>
                <a:gd name="T4" fmla="*/ 2 w 61"/>
                <a:gd name="T5" fmla="*/ 361 h 364"/>
                <a:gd name="T6" fmla="*/ 7 w 61"/>
                <a:gd name="T7" fmla="*/ 351 h 364"/>
                <a:gd name="T8" fmla="*/ 10 w 61"/>
                <a:gd name="T9" fmla="*/ 344 h 364"/>
                <a:gd name="T10" fmla="*/ 14 w 61"/>
                <a:gd name="T11" fmla="*/ 335 h 364"/>
                <a:gd name="T12" fmla="*/ 23 w 61"/>
                <a:gd name="T13" fmla="*/ 314 h 364"/>
                <a:gd name="T14" fmla="*/ 28 w 61"/>
                <a:gd name="T15" fmla="*/ 302 h 364"/>
                <a:gd name="T16" fmla="*/ 32 w 61"/>
                <a:gd name="T17" fmla="*/ 288 h 364"/>
                <a:gd name="T18" fmla="*/ 41 w 61"/>
                <a:gd name="T19" fmla="*/ 258 h 364"/>
                <a:gd name="T20" fmla="*/ 55 w 61"/>
                <a:gd name="T21" fmla="*/ 186 h 364"/>
                <a:gd name="T22" fmla="*/ 59 w 61"/>
                <a:gd name="T23" fmla="*/ 113 h 364"/>
                <a:gd name="T24" fmla="*/ 57 w 61"/>
                <a:gd name="T25" fmla="*/ 81 h 364"/>
                <a:gd name="T26" fmla="*/ 56 w 61"/>
                <a:gd name="T27" fmla="*/ 67 h 364"/>
                <a:gd name="T28" fmla="*/ 54 w 61"/>
                <a:gd name="T29" fmla="*/ 54 h 364"/>
                <a:gd name="T30" fmla="*/ 51 w 61"/>
                <a:gd name="T31" fmla="*/ 31 h 364"/>
                <a:gd name="T32" fmla="*/ 49 w 61"/>
                <a:gd name="T33" fmla="*/ 22 h 364"/>
                <a:gd name="T34" fmla="*/ 47 w 61"/>
                <a:gd name="T35" fmla="*/ 14 h 364"/>
                <a:gd name="T36" fmla="*/ 45 w 61"/>
                <a:gd name="T37" fmla="*/ 4 h 364"/>
                <a:gd name="T38" fmla="*/ 45 w 61"/>
                <a:gd name="T39" fmla="*/ 1 h 364"/>
                <a:gd name="T40" fmla="*/ 44 w 61"/>
                <a:gd name="T41" fmla="*/ 0 h 364"/>
                <a:gd name="T42" fmla="*/ 45 w 61"/>
                <a:gd name="T43" fmla="*/ 1 h 364"/>
                <a:gd name="T44" fmla="*/ 46 w 61"/>
                <a:gd name="T45" fmla="*/ 3 h 364"/>
                <a:gd name="T46" fmla="*/ 48 w 61"/>
                <a:gd name="T47" fmla="*/ 14 h 364"/>
                <a:gd name="T48" fmla="*/ 50 w 61"/>
                <a:gd name="T49" fmla="*/ 22 h 364"/>
                <a:gd name="T50" fmla="*/ 52 w 61"/>
                <a:gd name="T51" fmla="*/ 31 h 364"/>
                <a:gd name="T52" fmla="*/ 56 w 61"/>
                <a:gd name="T53" fmla="*/ 54 h 364"/>
                <a:gd name="T54" fmla="*/ 58 w 61"/>
                <a:gd name="T55" fmla="*/ 67 h 364"/>
                <a:gd name="T56" fmla="*/ 59 w 61"/>
                <a:gd name="T57" fmla="*/ 81 h 364"/>
                <a:gd name="T58" fmla="*/ 61 w 61"/>
                <a:gd name="T59" fmla="*/ 113 h 364"/>
                <a:gd name="T60" fmla="*/ 57 w 61"/>
                <a:gd name="T61" fmla="*/ 186 h 364"/>
                <a:gd name="T62" fmla="*/ 43 w 61"/>
                <a:gd name="T63" fmla="*/ 258 h 364"/>
                <a:gd name="T64" fmla="*/ 34 w 61"/>
                <a:gd name="T65" fmla="*/ 289 h 364"/>
                <a:gd name="T66" fmla="*/ 29 w 61"/>
                <a:gd name="T67" fmla="*/ 302 h 364"/>
                <a:gd name="T68" fmla="*/ 24 w 61"/>
                <a:gd name="T69" fmla="*/ 315 h 364"/>
                <a:gd name="T70" fmla="*/ 15 w 61"/>
                <a:gd name="T71" fmla="*/ 336 h 364"/>
                <a:gd name="T72" fmla="*/ 11 w 61"/>
                <a:gd name="T73" fmla="*/ 344 h 364"/>
                <a:gd name="T74" fmla="*/ 7 w 61"/>
                <a:gd name="T75" fmla="*/ 351 h 364"/>
                <a:gd name="T76" fmla="*/ 2 w 61"/>
                <a:gd name="T77" fmla="*/ 361 h 364"/>
                <a:gd name="T78" fmla="*/ 1 w 61"/>
                <a:gd name="T79" fmla="*/ 363 h 364"/>
                <a:gd name="T80" fmla="*/ 0 w 61"/>
                <a:gd name="T81" fmla="*/ 36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 h="364">
                  <a:moveTo>
                    <a:pt x="0" y="364"/>
                  </a:moveTo>
                  <a:cubicBezTo>
                    <a:pt x="0" y="364"/>
                    <a:pt x="0" y="364"/>
                    <a:pt x="1" y="363"/>
                  </a:cubicBezTo>
                  <a:cubicBezTo>
                    <a:pt x="1" y="363"/>
                    <a:pt x="1" y="362"/>
                    <a:pt x="2" y="361"/>
                  </a:cubicBezTo>
                  <a:cubicBezTo>
                    <a:pt x="3" y="358"/>
                    <a:pt x="5" y="355"/>
                    <a:pt x="7" y="351"/>
                  </a:cubicBezTo>
                  <a:cubicBezTo>
                    <a:pt x="8" y="349"/>
                    <a:pt x="9" y="346"/>
                    <a:pt x="10" y="344"/>
                  </a:cubicBezTo>
                  <a:cubicBezTo>
                    <a:pt x="11" y="341"/>
                    <a:pt x="13" y="338"/>
                    <a:pt x="14" y="335"/>
                  </a:cubicBezTo>
                  <a:cubicBezTo>
                    <a:pt x="17" y="329"/>
                    <a:pt x="20" y="322"/>
                    <a:pt x="23" y="314"/>
                  </a:cubicBezTo>
                  <a:cubicBezTo>
                    <a:pt x="24" y="310"/>
                    <a:pt x="26" y="306"/>
                    <a:pt x="28" y="302"/>
                  </a:cubicBezTo>
                  <a:cubicBezTo>
                    <a:pt x="29" y="297"/>
                    <a:pt x="31" y="293"/>
                    <a:pt x="32" y="288"/>
                  </a:cubicBezTo>
                  <a:cubicBezTo>
                    <a:pt x="36" y="279"/>
                    <a:pt x="38" y="268"/>
                    <a:pt x="41" y="258"/>
                  </a:cubicBezTo>
                  <a:cubicBezTo>
                    <a:pt x="47" y="236"/>
                    <a:pt x="52" y="212"/>
                    <a:pt x="55" y="186"/>
                  </a:cubicBezTo>
                  <a:cubicBezTo>
                    <a:pt x="58" y="160"/>
                    <a:pt x="59" y="136"/>
                    <a:pt x="59" y="113"/>
                  </a:cubicBezTo>
                  <a:cubicBezTo>
                    <a:pt x="59" y="102"/>
                    <a:pt x="58" y="91"/>
                    <a:pt x="57" y="81"/>
                  </a:cubicBezTo>
                  <a:cubicBezTo>
                    <a:pt x="57" y="76"/>
                    <a:pt x="57" y="72"/>
                    <a:pt x="56" y="67"/>
                  </a:cubicBezTo>
                  <a:cubicBezTo>
                    <a:pt x="55" y="62"/>
                    <a:pt x="55" y="58"/>
                    <a:pt x="54" y="54"/>
                  </a:cubicBezTo>
                  <a:cubicBezTo>
                    <a:pt x="53" y="45"/>
                    <a:pt x="52" y="38"/>
                    <a:pt x="51" y="31"/>
                  </a:cubicBezTo>
                  <a:cubicBezTo>
                    <a:pt x="50" y="28"/>
                    <a:pt x="50" y="25"/>
                    <a:pt x="49" y="22"/>
                  </a:cubicBezTo>
                  <a:cubicBezTo>
                    <a:pt x="48" y="19"/>
                    <a:pt x="48" y="17"/>
                    <a:pt x="47" y="14"/>
                  </a:cubicBezTo>
                  <a:cubicBezTo>
                    <a:pt x="46" y="10"/>
                    <a:pt x="46" y="6"/>
                    <a:pt x="45" y="4"/>
                  </a:cubicBezTo>
                  <a:cubicBezTo>
                    <a:pt x="45" y="2"/>
                    <a:pt x="45" y="2"/>
                    <a:pt x="45" y="1"/>
                  </a:cubicBezTo>
                  <a:cubicBezTo>
                    <a:pt x="44" y="0"/>
                    <a:pt x="44" y="0"/>
                    <a:pt x="44" y="0"/>
                  </a:cubicBezTo>
                  <a:cubicBezTo>
                    <a:pt x="45" y="0"/>
                    <a:pt x="45" y="0"/>
                    <a:pt x="45" y="1"/>
                  </a:cubicBezTo>
                  <a:cubicBezTo>
                    <a:pt x="45" y="1"/>
                    <a:pt x="45" y="2"/>
                    <a:pt x="46" y="3"/>
                  </a:cubicBezTo>
                  <a:cubicBezTo>
                    <a:pt x="46" y="6"/>
                    <a:pt x="47" y="10"/>
                    <a:pt x="48" y="14"/>
                  </a:cubicBezTo>
                  <a:cubicBezTo>
                    <a:pt x="49" y="16"/>
                    <a:pt x="49" y="19"/>
                    <a:pt x="50" y="22"/>
                  </a:cubicBezTo>
                  <a:cubicBezTo>
                    <a:pt x="51" y="25"/>
                    <a:pt x="51" y="28"/>
                    <a:pt x="52" y="31"/>
                  </a:cubicBezTo>
                  <a:cubicBezTo>
                    <a:pt x="53" y="38"/>
                    <a:pt x="55" y="45"/>
                    <a:pt x="56" y="54"/>
                  </a:cubicBezTo>
                  <a:cubicBezTo>
                    <a:pt x="56" y="58"/>
                    <a:pt x="57" y="62"/>
                    <a:pt x="58" y="67"/>
                  </a:cubicBezTo>
                  <a:cubicBezTo>
                    <a:pt x="58" y="71"/>
                    <a:pt x="59" y="76"/>
                    <a:pt x="59" y="81"/>
                  </a:cubicBezTo>
                  <a:cubicBezTo>
                    <a:pt x="60" y="91"/>
                    <a:pt x="60" y="102"/>
                    <a:pt x="61" y="113"/>
                  </a:cubicBezTo>
                  <a:cubicBezTo>
                    <a:pt x="61" y="136"/>
                    <a:pt x="60" y="160"/>
                    <a:pt x="57" y="186"/>
                  </a:cubicBezTo>
                  <a:cubicBezTo>
                    <a:pt x="54" y="212"/>
                    <a:pt x="49" y="236"/>
                    <a:pt x="43" y="258"/>
                  </a:cubicBezTo>
                  <a:cubicBezTo>
                    <a:pt x="40" y="269"/>
                    <a:pt x="37" y="279"/>
                    <a:pt x="34" y="289"/>
                  </a:cubicBezTo>
                  <a:cubicBezTo>
                    <a:pt x="32" y="293"/>
                    <a:pt x="31" y="298"/>
                    <a:pt x="29" y="302"/>
                  </a:cubicBezTo>
                  <a:cubicBezTo>
                    <a:pt x="27" y="307"/>
                    <a:pt x="26" y="311"/>
                    <a:pt x="24" y="315"/>
                  </a:cubicBezTo>
                  <a:cubicBezTo>
                    <a:pt x="21" y="323"/>
                    <a:pt x="18" y="330"/>
                    <a:pt x="15" y="336"/>
                  </a:cubicBezTo>
                  <a:cubicBezTo>
                    <a:pt x="14" y="339"/>
                    <a:pt x="12" y="342"/>
                    <a:pt x="11" y="344"/>
                  </a:cubicBezTo>
                  <a:cubicBezTo>
                    <a:pt x="10" y="347"/>
                    <a:pt x="9" y="349"/>
                    <a:pt x="7" y="351"/>
                  </a:cubicBezTo>
                  <a:cubicBezTo>
                    <a:pt x="5" y="355"/>
                    <a:pt x="4" y="359"/>
                    <a:pt x="2" y="361"/>
                  </a:cubicBezTo>
                  <a:cubicBezTo>
                    <a:pt x="2" y="362"/>
                    <a:pt x="1" y="363"/>
                    <a:pt x="1" y="363"/>
                  </a:cubicBezTo>
                  <a:cubicBezTo>
                    <a:pt x="1" y="364"/>
                    <a:pt x="0" y="364"/>
                    <a:pt x="0" y="364"/>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14">
              <a:extLst>
                <a:ext uri="{FF2B5EF4-FFF2-40B4-BE49-F238E27FC236}">
                  <a16:creationId xmlns:a16="http://schemas.microsoft.com/office/drawing/2014/main" id="{D929A953-59D5-4BD4-BC12-0D8382249110}"/>
                </a:ext>
              </a:extLst>
            </p:cNvPr>
            <p:cNvSpPr>
              <a:spLocks/>
            </p:cNvSpPr>
            <p:nvPr/>
          </p:nvSpPr>
          <p:spPr bwMode="auto">
            <a:xfrm>
              <a:off x="1667" y="672"/>
              <a:ext cx="314" cy="250"/>
            </a:xfrm>
            <a:custGeom>
              <a:avLst/>
              <a:gdLst>
                <a:gd name="T0" fmla="*/ 114 w 132"/>
                <a:gd name="T1" fmla="*/ 39 h 105"/>
                <a:gd name="T2" fmla="*/ 27 w 132"/>
                <a:gd name="T3" fmla="*/ 2 h 105"/>
                <a:gd name="T4" fmla="*/ 14 w 132"/>
                <a:gd name="T5" fmla="*/ 1 h 105"/>
                <a:gd name="T6" fmla="*/ 3 w 132"/>
                <a:gd name="T7" fmla="*/ 8 h 105"/>
                <a:gd name="T8" fmla="*/ 6 w 132"/>
                <a:gd name="T9" fmla="*/ 25 h 105"/>
                <a:gd name="T10" fmla="*/ 36 w 132"/>
                <a:gd name="T11" fmla="*/ 52 h 105"/>
                <a:gd name="T12" fmla="*/ 132 w 132"/>
                <a:gd name="T13" fmla="*/ 105 h 105"/>
                <a:gd name="T14" fmla="*/ 114 w 132"/>
                <a:gd name="T15" fmla="*/ 39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05">
                  <a:moveTo>
                    <a:pt x="114" y="39"/>
                  </a:moveTo>
                  <a:cubicBezTo>
                    <a:pt x="86" y="23"/>
                    <a:pt x="58" y="9"/>
                    <a:pt x="27" y="2"/>
                  </a:cubicBezTo>
                  <a:cubicBezTo>
                    <a:pt x="23" y="1"/>
                    <a:pt x="18" y="0"/>
                    <a:pt x="14" y="1"/>
                  </a:cubicBezTo>
                  <a:cubicBezTo>
                    <a:pt x="9" y="1"/>
                    <a:pt x="5" y="4"/>
                    <a:pt x="3" y="8"/>
                  </a:cubicBezTo>
                  <a:cubicBezTo>
                    <a:pt x="0" y="13"/>
                    <a:pt x="3" y="20"/>
                    <a:pt x="6" y="25"/>
                  </a:cubicBezTo>
                  <a:cubicBezTo>
                    <a:pt x="14" y="36"/>
                    <a:pt x="25" y="44"/>
                    <a:pt x="36" y="52"/>
                  </a:cubicBezTo>
                  <a:cubicBezTo>
                    <a:pt x="67" y="72"/>
                    <a:pt x="99" y="88"/>
                    <a:pt x="132" y="105"/>
                  </a:cubicBezTo>
                  <a:cubicBezTo>
                    <a:pt x="128" y="81"/>
                    <a:pt x="120" y="61"/>
                    <a:pt x="114" y="39"/>
                  </a:cubicBezTo>
                </a:path>
              </a:pathLst>
            </a:custGeom>
            <a:solidFill>
              <a:srgbClr val="3037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15">
              <a:extLst>
                <a:ext uri="{FF2B5EF4-FFF2-40B4-BE49-F238E27FC236}">
                  <a16:creationId xmlns:a16="http://schemas.microsoft.com/office/drawing/2014/main" id="{A16C53E0-456E-41E5-B90A-B84820156E91}"/>
                </a:ext>
              </a:extLst>
            </p:cNvPr>
            <p:cNvSpPr>
              <a:spLocks/>
            </p:cNvSpPr>
            <p:nvPr/>
          </p:nvSpPr>
          <p:spPr bwMode="auto">
            <a:xfrm>
              <a:off x="2435" y="763"/>
              <a:ext cx="168" cy="382"/>
            </a:xfrm>
            <a:custGeom>
              <a:avLst/>
              <a:gdLst>
                <a:gd name="T0" fmla="*/ 0 w 71"/>
                <a:gd name="T1" fmla="*/ 61 h 161"/>
                <a:gd name="T2" fmla="*/ 38 w 71"/>
                <a:gd name="T3" fmla="*/ 147 h 161"/>
                <a:gd name="T4" fmla="*/ 46 w 71"/>
                <a:gd name="T5" fmla="*/ 157 h 161"/>
                <a:gd name="T6" fmla="*/ 59 w 71"/>
                <a:gd name="T7" fmla="*/ 159 h 161"/>
                <a:gd name="T8" fmla="*/ 68 w 71"/>
                <a:gd name="T9" fmla="*/ 145 h 161"/>
                <a:gd name="T10" fmla="*/ 65 w 71"/>
                <a:gd name="T11" fmla="*/ 105 h 161"/>
                <a:gd name="T12" fmla="*/ 33 w 71"/>
                <a:gd name="T13" fmla="*/ 0 h 161"/>
                <a:gd name="T14" fmla="*/ 0 w 71"/>
                <a:gd name="T15" fmla="*/ 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61">
                  <a:moveTo>
                    <a:pt x="0" y="61"/>
                  </a:moveTo>
                  <a:cubicBezTo>
                    <a:pt x="9" y="91"/>
                    <a:pt x="20" y="121"/>
                    <a:pt x="38" y="147"/>
                  </a:cubicBezTo>
                  <a:cubicBezTo>
                    <a:pt x="40" y="151"/>
                    <a:pt x="43" y="155"/>
                    <a:pt x="46" y="157"/>
                  </a:cubicBezTo>
                  <a:cubicBezTo>
                    <a:pt x="50" y="160"/>
                    <a:pt x="55" y="161"/>
                    <a:pt x="59" y="159"/>
                  </a:cubicBezTo>
                  <a:cubicBezTo>
                    <a:pt x="65" y="157"/>
                    <a:pt x="67" y="151"/>
                    <a:pt x="68" y="145"/>
                  </a:cubicBezTo>
                  <a:cubicBezTo>
                    <a:pt x="71" y="132"/>
                    <a:pt x="68" y="118"/>
                    <a:pt x="65" y="105"/>
                  </a:cubicBezTo>
                  <a:cubicBezTo>
                    <a:pt x="57" y="69"/>
                    <a:pt x="45" y="35"/>
                    <a:pt x="33" y="0"/>
                  </a:cubicBezTo>
                  <a:cubicBezTo>
                    <a:pt x="20" y="20"/>
                    <a:pt x="12" y="40"/>
                    <a:pt x="0" y="61"/>
                  </a:cubicBezTo>
                </a:path>
              </a:pathLst>
            </a:custGeom>
            <a:solidFill>
              <a:srgbClr val="3037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16">
              <a:extLst>
                <a:ext uri="{FF2B5EF4-FFF2-40B4-BE49-F238E27FC236}">
                  <a16:creationId xmlns:a16="http://schemas.microsoft.com/office/drawing/2014/main" id="{97B2078A-CA78-40A8-A43A-0FF55BEEF455}"/>
                </a:ext>
              </a:extLst>
            </p:cNvPr>
            <p:cNvSpPr>
              <a:spLocks/>
            </p:cNvSpPr>
            <p:nvPr/>
          </p:nvSpPr>
          <p:spPr bwMode="auto">
            <a:xfrm>
              <a:off x="1936" y="689"/>
              <a:ext cx="575" cy="591"/>
            </a:xfrm>
            <a:custGeom>
              <a:avLst/>
              <a:gdLst>
                <a:gd name="T0" fmla="*/ 0 w 242"/>
                <a:gd name="T1" fmla="*/ 31 h 249"/>
                <a:gd name="T2" fmla="*/ 120 w 242"/>
                <a:gd name="T3" fmla="*/ 244 h 249"/>
                <a:gd name="T4" fmla="*/ 242 w 242"/>
                <a:gd name="T5" fmla="*/ 31 h 249"/>
                <a:gd name="T6" fmla="*/ 121 w 242"/>
                <a:gd name="T7" fmla="*/ 1 h 249"/>
                <a:gd name="T8" fmla="*/ 0 w 242"/>
                <a:gd name="T9" fmla="*/ 31 h 249"/>
              </a:gdLst>
              <a:ahLst/>
              <a:cxnLst>
                <a:cxn ang="0">
                  <a:pos x="T0" y="T1"/>
                </a:cxn>
                <a:cxn ang="0">
                  <a:pos x="T2" y="T3"/>
                </a:cxn>
                <a:cxn ang="0">
                  <a:pos x="T4" y="T5"/>
                </a:cxn>
                <a:cxn ang="0">
                  <a:pos x="T6" y="T7"/>
                </a:cxn>
                <a:cxn ang="0">
                  <a:pos x="T8" y="T9"/>
                </a:cxn>
              </a:cxnLst>
              <a:rect l="0" t="0" r="r" b="b"/>
              <a:pathLst>
                <a:path w="242" h="249">
                  <a:moveTo>
                    <a:pt x="0" y="31"/>
                  </a:moveTo>
                  <a:cubicBezTo>
                    <a:pt x="0" y="31"/>
                    <a:pt x="2" y="240"/>
                    <a:pt x="120" y="244"/>
                  </a:cubicBezTo>
                  <a:cubicBezTo>
                    <a:pt x="237" y="249"/>
                    <a:pt x="242" y="32"/>
                    <a:pt x="242" y="31"/>
                  </a:cubicBezTo>
                  <a:cubicBezTo>
                    <a:pt x="242" y="31"/>
                    <a:pt x="228" y="0"/>
                    <a:pt x="121" y="1"/>
                  </a:cubicBezTo>
                  <a:cubicBezTo>
                    <a:pt x="14" y="2"/>
                    <a:pt x="0" y="31"/>
                    <a:pt x="0" y="31"/>
                  </a:cubicBezTo>
                </a:path>
              </a:pathLst>
            </a:custGeom>
            <a:solidFill>
              <a:srgbClr val="3037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17">
              <a:extLst>
                <a:ext uri="{FF2B5EF4-FFF2-40B4-BE49-F238E27FC236}">
                  <a16:creationId xmlns:a16="http://schemas.microsoft.com/office/drawing/2014/main" id="{89847D2E-EEE4-4772-A33D-86B71B17E808}"/>
                </a:ext>
              </a:extLst>
            </p:cNvPr>
            <p:cNvSpPr>
              <a:spLocks/>
            </p:cNvSpPr>
            <p:nvPr/>
          </p:nvSpPr>
          <p:spPr bwMode="auto">
            <a:xfrm>
              <a:off x="2111" y="853"/>
              <a:ext cx="200" cy="199"/>
            </a:xfrm>
            <a:custGeom>
              <a:avLst/>
              <a:gdLst>
                <a:gd name="T0" fmla="*/ 82 w 84"/>
                <a:gd name="T1" fmla="*/ 45 h 84"/>
                <a:gd name="T2" fmla="*/ 39 w 84"/>
                <a:gd name="T3" fmla="*/ 83 h 84"/>
                <a:gd name="T4" fmla="*/ 1 w 84"/>
                <a:gd name="T5" fmla="*/ 39 h 84"/>
                <a:gd name="T6" fmla="*/ 45 w 84"/>
                <a:gd name="T7" fmla="*/ 2 h 84"/>
                <a:gd name="T8" fmla="*/ 82 w 84"/>
                <a:gd name="T9" fmla="*/ 45 h 84"/>
              </a:gdLst>
              <a:ahLst/>
              <a:cxnLst>
                <a:cxn ang="0">
                  <a:pos x="T0" y="T1"/>
                </a:cxn>
                <a:cxn ang="0">
                  <a:pos x="T2" y="T3"/>
                </a:cxn>
                <a:cxn ang="0">
                  <a:pos x="T4" y="T5"/>
                </a:cxn>
                <a:cxn ang="0">
                  <a:pos x="T6" y="T7"/>
                </a:cxn>
                <a:cxn ang="0">
                  <a:pos x="T8" y="T9"/>
                </a:cxn>
              </a:cxnLst>
              <a:rect l="0" t="0" r="r" b="b"/>
              <a:pathLst>
                <a:path w="84" h="84">
                  <a:moveTo>
                    <a:pt x="82" y="45"/>
                  </a:moveTo>
                  <a:cubicBezTo>
                    <a:pt x="81" y="67"/>
                    <a:pt x="61" y="84"/>
                    <a:pt x="39" y="83"/>
                  </a:cubicBezTo>
                  <a:cubicBezTo>
                    <a:pt x="17" y="81"/>
                    <a:pt x="0" y="61"/>
                    <a:pt x="1" y="39"/>
                  </a:cubicBezTo>
                  <a:cubicBezTo>
                    <a:pt x="3" y="17"/>
                    <a:pt x="22" y="0"/>
                    <a:pt x="45" y="2"/>
                  </a:cubicBezTo>
                  <a:cubicBezTo>
                    <a:pt x="67" y="3"/>
                    <a:pt x="84" y="23"/>
                    <a:pt x="82" y="45"/>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18">
              <a:extLst>
                <a:ext uri="{FF2B5EF4-FFF2-40B4-BE49-F238E27FC236}">
                  <a16:creationId xmlns:a16="http://schemas.microsoft.com/office/drawing/2014/main" id="{6D13F48D-1145-46B9-AB62-6E684AF3857C}"/>
                </a:ext>
              </a:extLst>
            </p:cNvPr>
            <p:cNvSpPr>
              <a:spLocks/>
            </p:cNvSpPr>
            <p:nvPr/>
          </p:nvSpPr>
          <p:spPr bwMode="auto">
            <a:xfrm>
              <a:off x="2138" y="879"/>
              <a:ext cx="145" cy="147"/>
            </a:xfrm>
            <a:custGeom>
              <a:avLst/>
              <a:gdLst>
                <a:gd name="T0" fmla="*/ 60 w 61"/>
                <a:gd name="T1" fmla="*/ 33 h 62"/>
                <a:gd name="T2" fmla="*/ 29 w 61"/>
                <a:gd name="T3" fmla="*/ 61 h 62"/>
                <a:gd name="T4" fmla="*/ 1 w 61"/>
                <a:gd name="T5" fmla="*/ 29 h 62"/>
                <a:gd name="T6" fmla="*/ 33 w 61"/>
                <a:gd name="T7" fmla="*/ 2 h 62"/>
                <a:gd name="T8" fmla="*/ 60 w 61"/>
                <a:gd name="T9" fmla="*/ 33 h 62"/>
              </a:gdLst>
              <a:ahLst/>
              <a:cxnLst>
                <a:cxn ang="0">
                  <a:pos x="T0" y="T1"/>
                </a:cxn>
                <a:cxn ang="0">
                  <a:pos x="T2" y="T3"/>
                </a:cxn>
                <a:cxn ang="0">
                  <a:pos x="T4" y="T5"/>
                </a:cxn>
                <a:cxn ang="0">
                  <a:pos x="T6" y="T7"/>
                </a:cxn>
                <a:cxn ang="0">
                  <a:pos x="T8" y="T9"/>
                </a:cxn>
              </a:cxnLst>
              <a:rect l="0" t="0" r="r" b="b"/>
              <a:pathLst>
                <a:path w="61" h="62">
                  <a:moveTo>
                    <a:pt x="60" y="33"/>
                  </a:moveTo>
                  <a:cubicBezTo>
                    <a:pt x="59" y="50"/>
                    <a:pt x="45" y="62"/>
                    <a:pt x="29" y="61"/>
                  </a:cubicBezTo>
                  <a:cubicBezTo>
                    <a:pt x="12" y="59"/>
                    <a:pt x="0" y="45"/>
                    <a:pt x="1" y="29"/>
                  </a:cubicBezTo>
                  <a:cubicBezTo>
                    <a:pt x="3" y="13"/>
                    <a:pt x="17" y="0"/>
                    <a:pt x="33" y="2"/>
                  </a:cubicBezTo>
                  <a:cubicBezTo>
                    <a:pt x="49" y="3"/>
                    <a:pt x="61" y="17"/>
                    <a:pt x="60"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19">
              <a:extLst>
                <a:ext uri="{FF2B5EF4-FFF2-40B4-BE49-F238E27FC236}">
                  <a16:creationId xmlns:a16="http://schemas.microsoft.com/office/drawing/2014/main" id="{86628EDD-DEA8-470E-A790-04B31DBB95C3}"/>
                </a:ext>
              </a:extLst>
            </p:cNvPr>
            <p:cNvSpPr>
              <a:spLocks/>
            </p:cNvSpPr>
            <p:nvPr/>
          </p:nvSpPr>
          <p:spPr bwMode="auto">
            <a:xfrm>
              <a:off x="2173" y="905"/>
              <a:ext cx="76" cy="88"/>
            </a:xfrm>
            <a:custGeom>
              <a:avLst/>
              <a:gdLst>
                <a:gd name="T0" fmla="*/ 31 w 32"/>
                <a:gd name="T1" fmla="*/ 28 h 37"/>
                <a:gd name="T2" fmla="*/ 31 w 32"/>
                <a:gd name="T3" fmla="*/ 23 h 37"/>
                <a:gd name="T4" fmla="*/ 31 w 32"/>
                <a:gd name="T5" fmla="*/ 10 h 37"/>
                <a:gd name="T6" fmla="*/ 31 w 32"/>
                <a:gd name="T7" fmla="*/ 11 h 37"/>
                <a:gd name="T8" fmla="*/ 16 w 32"/>
                <a:gd name="T9" fmla="*/ 2 h 37"/>
                <a:gd name="T10" fmla="*/ 17 w 32"/>
                <a:gd name="T11" fmla="*/ 2 h 37"/>
                <a:gd name="T12" fmla="*/ 1 w 32"/>
                <a:gd name="T13" fmla="*/ 10 h 37"/>
                <a:gd name="T14" fmla="*/ 2 w 32"/>
                <a:gd name="T15" fmla="*/ 10 h 37"/>
                <a:gd name="T16" fmla="*/ 2 w 32"/>
                <a:gd name="T17" fmla="*/ 10 h 37"/>
                <a:gd name="T18" fmla="*/ 2 w 32"/>
                <a:gd name="T19" fmla="*/ 10 h 37"/>
                <a:gd name="T20" fmla="*/ 2 w 32"/>
                <a:gd name="T21" fmla="*/ 10 h 37"/>
                <a:gd name="T22" fmla="*/ 2 w 32"/>
                <a:gd name="T23" fmla="*/ 10 h 37"/>
                <a:gd name="T24" fmla="*/ 2 w 32"/>
                <a:gd name="T25" fmla="*/ 10 h 37"/>
                <a:gd name="T26" fmla="*/ 2 w 32"/>
                <a:gd name="T27" fmla="*/ 10 h 37"/>
                <a:gd name="T28" fmla="*/ 2 w 32"/>
                <a:gd name="T29" fmla="*/ 10 h 37"/>
                <a:gd name="T30" fmla="*/ 2 w 32"/>
                <a:gd name="T31" fmla="*/ 11 h 37"/>
                <a:gd name="T32" fmla="*/ 2 w 32"/>
                <a:gd name="T33" fmla="*/ 12 h 37"/>
                <a:gd name="T34" fmla="*/ 2 w 32"/>
                <a:gd name="T35" fmla="*/ 14 h 37"/>
                <a:gd name="T36" fmla="*/ 2 w 32"/>
                <a:gd name="T37" fmla="*/ 19 h 37"/>
                <a:gd name="T38" fmla="*/ 1 w 32"/>
                <a:gd name="T39" fmla="*/ 27 h 37"/>
                <a:gd name="T40" fmla="*/ 1 w 32"/>
                <a:gd name="T41" fmla="*/ 26 h 37"/>
                <a:gd name="T42" fmla="*/ 16 w 32"/>
                <a:gd name="T43" fmla="*/ 36 h 37"/>
                <a:gd name="T44" fmla="*/ 15 w 32"/>
                <a:gd name="T45" fmla="*/ 36 h 37"/>
                <a:gd name="T46" fmla="*/ 27 w 32"/>
                <a:gd name="T47" fmla="*/ 30 h 37"/>
                <a:gd name="T48" fmla="*/ 31 w 32"/>
                <a:gd name="T49" fmla="*/ 28 h 37"/>
                <a:gd name="T50" fmla="*/ 27 w 32"/>
                <a:gd name="T51" fmla="*/ 30 h 37"/>
                <a:gd name="T52" fmla="*/ 16 w 32"/>
                <a:gd name="T53" fmla="*/ 37 h 37"/>
                <a:gd name="T54" fmla="*/ 16 w 32"/>
                <a:gd name="T55" fmla="*/ 37 h 37"/>
                <a:gd name="T56" fmla="*/ 15 w 32"/>
                <a:gd name="T57" fmla="*/ 37 h 37"/>
                <a:gd name="T58" fmla="*/ 0 w 32"/>
                <a:gd name="T59" fmla="*/ 28 h 37"/>
                <a:gd name="T60" fmla="*/ 0 w 32"/>
                <a:gd name="T61" fmla="*/ 28 h 37"/>
                <a:gd name="T62" fmla="*/ 0 w 32"/>
                <a:gd name="T63" fmla="*/ 27 h 37"/>
                <a:gd name="T64" fmla="*/ 0 w 32"/>
                <a:gd name="T65" fmla="*/ 19 h 37"/>
                <a:gd name="T66" fmla="*/ 0 w 32"/>
                <a:gd name="T67" fmla="*/ 14 h 37"/>
                <a:gd name="T68" fmla="*/ 0 w 32"/>
                <a:gd name="T69" fmla="*/ 12 h 37"/>
                <a:gd name="T70" fmla="*/ 0 w 32"/>
                <a:gd name="T71" fmla="*/ 11 h 37"/>
                <a:gd name="T72" fmla="*/ 0 w 32"/>
                <a:gd name="T73" fmla="*/ 10 h 37"/>
                <a:gd name="T74" fmla="*/ 0 w 32"/>
                <a:gd name="T75" fmla="*/ 10 h 37"/>
                <a:gd name="T76" fmla="*/ 0 w 32"/>
                <a:gd name="T77" fmla="*/ 10 h 37"/>
                <a:gd name="T78" fmla="*/ 0 w 32"/>
                <a:gd name="T79" fmla="*/ 10 h 37"/>
                <a:gd name="T80" fmla="*/ 0 w 32"/>
                <a:gd name="T81" fmla="*/ 10 h 37"/>
                <a:gd name="T82" fmla="*/ 0 w 32"/>
                <a:gd name="T83" fmla="*/ 10 h 37"/>
                <a:gd name="T84" fmla="*/ 0 w 32"/>
                <a:gd name="T85" fmla="*/ 10 h 37"/>
                <a:gd name="T86" fmla="*/ 0 w 32"/>
                <a:gd name="T87" fmla="*/ 10 h 37"/>
                <a:gd name="T88" fmla="*/ 0 w 32"/>
                <a:gd name="T89" fmla="*/ 9 h 37"/>
                <a:gd name="T90" fmla="*/ 16 w 32"/>
                <a:gd name="T91" fmla="*/ 0 h 37"/>
                <a:gd name="T92" fmla="*/ 16 w 32"/>
                <a:gd name="T93" fmla="*/ 0 h 37"/>
                <a:gd name="T94" fmla="*/ 17 w 32"/>
                <a:gd name="T95" fmla="*/ 0 h 37"/>
                <a:gd name="T96" fmla="*/ 32 w 32"/>
                <a:gd name="T97" fmla="*/ 9 h 37"/>
                <a:gd name="T98" fmla="*/ 32 w 32"/>
                <a:gd name="T99" fmla="*/ 10 h 37"/>
                <a:gd name="T100" fmla="*/ 32 w 32"/>
                <a:gd name="T101" fmla="*/ 10 h 37"/>
                <a:gd name="T102" fmla="*/ 31 w 32"/>
                <a:gd name="T103" fmla="*/ 23 h 37"/>
                <a:gd name="T104" fmla="*/ 31 w 32"/>
                <a:gd name="T105"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 h="37">
                  <a:moveTo>
                    <a:pt x="31" y="28"/>
                  </a:moveTo>
                  <a:cubicBezTo>
                    <a:pt x="31" y="28"/>
                    <a:pt x="31" y="26"/>
                    <a:pt x="31" y="23"/>
                  </a:cubicBezTo>
                  <a:cubicBezTo>
                    <a:pt x="31" y="20"/>
                    <a:pt x="31" y="15"/>
                    <a:pt x="31" y="10"/>
                  </a:cubicBezTo>
                  <a:cubicBezTo>
                    <a:pt x="31" y="11"/>
                    <a:pt x="31" y="11"/>
                    <a:pt x="31" y="11"/>
                  </a:cubicBezTo>
                  <a:cubicBezTo>
                    <a:pt x="27" y="8"/>
                    <a:pt x="21" y="5"/>
                    <a:pt x="16" y="2"/>
                  </a:cubicBezTo>
                  <a:cubicBezTo>
                    <a:pt x="17" y="2"/>
                    <a:pt x="17" y="2"/>
                    <a:pt x="17" y="2"/>
                  </a:cubicBezTo>
                  <a:cubicBezTo>
                    <a:pt x="12" y="4"/>
                    <a:pt x="7" y="7"/>
                    <a:pt x="1" y="10"/>
                  </a:cubicBezTo>
                  <a:cubicBezTo>
                    <a:pt x="1" y="11"/>
                    <a:pt x="2" y="9"/>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1"/>
                    <a:pt x="2" y="11"/>
                    <a:pt x="2" y="11"/>
                  </a:cubicBezTo>
                  <a:cubicBezTo>
                    <a:pt x="2" y="12"/>
                    <a:pt x="2" y="12"/>
                    <a:pt x="2" y="12"/>
                  </a:cubicBezTo>
                  <a:cubicBezTo>
                    <a:pt x="2" y="14"/>
                    <a:pt x="2" y="14"/>
                    <a:pt x="2" y="14"/>
                  </a:cubicBezTo>
                  <a:cubicBezTo>
                    <a:pt x="2" y="16"/>
                    <a:pt x="2" y="17"/>
                    <a:pt x="2" y="19"/>
                  </a:cubicBezTo>
                  <a:cubicBezTo>
                    <a:pt x="2" y="22"/>
                    <a:pt x="1" y="24"/>
                    <a:pt x="1" y="27"/>
                  </a:cubicBezTo>
                  <a:cubicBezTo>
                    <a:pt x="1" y="26"/>
                    <a:pt x="1" y="26"/>
                    <a:pt x="1" y="26"/>
                  </a:cubicBezTo>
                  <a:cubicBezTo>
                    <a:pt x="7" y="30"/>
                    <a:pt x="12" y="33"/>
                    <a:pt x="16" y="36"/>
                  </a:cubicBezTo>
                  <a:cubicBezTo>
                    <a:pt x="15" y="36"/>
                    <a:pt x="15" y="36"/>
                    <a:pt x="15" y="36"/>
                  </a:cubicBezTo>
                  <a:cubicBezTo>
                    <a:pt x="20" y="33"/>
                    <a:pt x="24" y="31"/>
                    <a:pt x="27" y="30"/>
                  </a:cubicBezTo>
                  <a:cubicBezTo>
                    <a:pt x="29" y="28"/>
                    <a:pt x="31" y="28"/>
                    <a:pt x="31" y="28"/>
                  </a:cubicBezTo>
                  <a:cubicBezTo>
                    <a:pt x="31" y="28"/>
                    <a:pt x="30" y="29"/>
                    <a:pt x="27" y="30"/>
                  </a:cubicBezTo>
                  <a:cubicBezTo>
                    <a:pt x="25" y="32"/>
                    <a:pt x="21" y="34"/>
                    <a:pt x="16" y="37"/>
                  </a:cubicBezTo>
                  <a:cubicBezTo>
                    <a:pt x="16" y="37"/>
                    <a:pt x="16" y="37"/>
                    <a:pt x="16" y="37"/>
                  </a:cubicBezTo>
                  <a:cubicBezTo>
                    <a:pt x="15" y="37"/>
                    <a:pt x="15" y="37"/>
                    <a:pt x="15" y="37"/>
                  </a:cubicBezTo>
                  <a:cubicBezTo>
                    <a:pt x="11" y="34"/>
                    <a:pt x="6" y="31"/>
                    <a:pt x="0" y="28"/>
                  </a:cubicBezTo>
                  <a:cubicBezTo>
                    <a:pt x="0" y="28"/>
                    <a:pt x="0" y="28"/>
                    <a:pt x="0" y="28"/>
                  </a:cubicBezTo>
                  <a:cubicBezTo>
                    <a:pt x="0" y="27"/>
                    <a:pt x="0" y="27"/>
                    <a:pt x="0" y="27"/>
                  </a:cubicBezTo>
                  <a:cubicBezTo>
                    <a:pt x="0" y="24"/>
                    <a:pt x="0" y="22"/>
                    <a:pt x="0" y="19"/>
                  </a:cubicBezTo>
                  <a:cubicBezTo>
                    <a:pt x="0" y="17"/>
                    <a:pt x="0" y="16"/>
                    <a:pt x="0" y="14"/>
                  </a:cubicBezTo>
                  <a:cubicBezTo>
                    <a:pt x="0" y="12"/>
                    <a:pt x="0" y="12"/>
                    <a:pt x="0" y="12"/>
                  </a:cubicBezTo>
                  <a:cubicBezTo>
                    <a:pt x="0" y="11"/>
                    <a:pt x="0" y="11"/>
                    <a:pt x="0" y="11"/>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1" y="8"/>
                    <a:pt x="0" y="9"/>
                  </a:cubicBezTo>
                  <a:cubicBezTo>
                    <a:pt x="6" y="6"/>
                    <a:pt x="11" y="3"/>
                    <a:pt x="16" y="0"/>
                  </a:cubicBezTo>
                  <a:cubicBezTo>
                    <a:pt x="16" y="0"/>
                    <a:pt x="16" y="0"/>
                    <a:pt x="16" y="0"/>
                  </a:cubicBezTo>
                  <a:cubicBezTo>
                    <a:pt x="17" y="0"/>
                    <a:pt x="17" y="0"/>
                    <a:pt x="17" y="0"/>
                  </a:cubicBezTo>
                  <a:cubicBezTo>
                    <a:pt x="22" y="4"/>
                    <a:pt x="27" y="7"/>
                    <a:pt x="32" y="9"/>
                  </a:cubicBezTo>
                  <a:cubicBezTo>
                    <a:pt x="32" y="10"/>
                    <a:pt x="32" y="10"/>
                    <a:pt x="32" y="10"/>
                  </a:cubicBezTo>
                  <a:cubicBezTo>
                    <a:pt x="32" y="10"/>
                    <a:pt x="32" y="10"/>
                    <a:pt x="32" y="10"/>
                  </a:cubicBezTo>
                  <a:cubicBezTo>
                    <a:pt x="32" y="16"/>
                    <a:pt x="32" y="20"/>
                    <a:pt x="31" y="23"/>
                  </a:cubicBezTo>
                  <a:cubicBezTo>
                    <a:pt x="31" y="26"/>
                    <a:pt x="31" y="28"/>
                    <a:pt x="31" y="28"/>
                  </a:cubicBezTo>
                  <a:close/>
                </a:path>
              </a:pathLst>
            </a:custGeom>
            <a:solidFill>
              <a:srgbClr val="3037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20">
              <a:extLst>
                <a:ext uri="{FF2B5EF4-FFF2-40B4-BE49-F238E27FC236}">
                  <a16:creationId xmlns:a16="http://schemas.microsoft.com/office/drawing/2014/main" id="{4F57747F-C6DA-4A9F-A248-B8183DAEFB38}"/>
                </a:ext>
              </a:extLst>
            </p:cNvPr>
            <p:cNvSpPr>
              <a:spLocks/>
            </p:cNvSpPr>
            <p:nvPr/>
          </p:nvSpPr>
          <p:spPr bwMode="auto">
            <a:xfrm>
              <a:off x="1936" y="763"/>
              <a:ext cx="575" cy="54"/>
            </a:xfrm>
            <a:custGeom>
              <a:avLst/>
              <a:gdLst>
                <a:gd name="T0" fmla="*/ 0 w 242"/>
                <a:gd name="T1" fmla="*/ 0 h 23"/>
                <a:gd name="T2" fmla="*/ 0 w 242"/>
                <a:gd name="T3" fmla="*/ 0 h 23"/>
                <a:gd name="T4" fmla="*/ 2 w 242"/>
                <a:gd name="T5" fmla="*/ 1 h 23"/>
                <a:gd name="T6" fmla="*/ 9 w 242"/>
                <a:gd name="T7" fmla="*/ 3 h 23"/>
                <a:gd name="T8" fmla="*/ 14 w 242"/>
                <a:gd name="T9" fmla="*/ 5 h 23"/>
                <a:gd name="T10" fmla="*/ 20 w 242"/>
                <a:gd name="T11" fmla="*/ 7 h 23"/>
                <a:gd name="T12" fmla="*/ 34 w 242"/>
                <a:gd name="T13" fmla="*/ 11 h 23"/>
                <a:gd name="T14" fmla="*/ 43 w 242"/>
                <a:gd name="T15" fmla="*/ 13 h 23"/>
                <a:gd name="T16" fmla="*/ 52 w 242"/>
                <a:gd name="T17" fmla="*/ 15 h 23"/>
                <a:gd name="T18" fmla="*/ 73 w 242"/>
                <a:gd name="T19" fmla="*/ 19 h 23"/>
                <a:gd name="T20" fmla="*/ 121 w 242"/>
                <a:gd name="T21" fmla="*/ 22 h 23"/>
                <a:gd name="T22" fmla="*/ 169 w 242"/>
                <a:gd name="T23" fmla="*/ 19 h 23"/>
                <a:gd name="T24" fmla="*/ 190 w 242"/>
                <a:gd name="T25" fmla="*/ 15 h 23"/>
                <a:gd name="T26" fmla="*/ 199 w 242"/>
                <a:gd name="T27" fmla="*/ 13 h 23"/>
                <a:gd name="T28" fmla="*/ 207 w 242"/>
                <a:gd name="T29" fmla="*/ 11 h 23"/>
                <a:gd name="T30" fmla="*/ 222 w 242"/>
                <a:gd name="T31" fmla="*/ 7 h 23"/>
                <a:gd name="T32" fmla="*/ 228 w 242"/>
                <a:gd name="T33" fmla="*/ 5 h 23"/>
                <a:gd name="T34" fmla="*/ 233 w 242"/>
                <a:gd name="T35" fmla="*/ 3 h 23"/>
                <a:gd name="T36" fmla="*/ 240 w 242"/>
                <a:gd name="T37" fmla="*/ 1 h 23"/>
                <a:gd name="T38" fmla="*/ 241 w 242"/>
                <a:gd name="T39" fmla="*/ 0 h 23"/>
                <a:gd name="T40" fmla="*/ 242 w 242"/>
                <a:gd name="T41" fmla="*/ 0 h 23"/>
                <a:gd name="T42" fmla="*/ 241 w 242"/>
                <a:gd name="T43" fmla="*/ 0 h 23"/>
                <a:gd name="T44" fmla="*/ 240 w 242"/>
                <a:gd name="T45" fmla="*/ 1 h 23"/>
                <a:gd name="T46" fmla="*/ 233 w 242"/>
                <a:gd name="T47" fmla="*/ 3 h 23"/>
                <a:gd name="T48" fmla="*/ 228 w 242"/>
                <a:gd name="T49" fmla="*/ 5 h 23"/>
                <a:gd name="T50" fmla="*/ 222 w 242"/>
                <a:gd name="T51" fmla="*/ 7 h 23"/>
                <a:gd name="T52" fmla="*/ 208 w 242"/>
                <a:gd name="T53" fmla="*/ 11 h 23"/>
                <a:gd name="T54" fmla="*/ 199 w 242"/>
                <a:gd name="T55" fmla="*/ 14 h 23"/>
                <a:gd name="T56" fmla="*/ 190 w 242"/>
                <a:gd name="T57" fmla="*/ 16 h 23"/>
                <a:gd name="T58" fmla="*/ 169 w 242"/>
                <a:gd name="T59" fmla="*/ 19 h 23"/>
                <a:gd name="T60" fmla="*/ 121 w 242"/>
                <a:gd name="T61" fmla="*/ 23 h 23"/>
                <a:gd name="T62" fmla="*/ 73 w 242"/>
                <a:gd name="T63" fmla="*/ 19 h 23"/>
                <a:gd name="T64" fmla="*/ 52 w 242"/>
                <a:gd name="T65" fmla="*/ 16 h 23"/>
                <a:gd name="T66" fmla="*/ 43 w 242"/>
                <a:gd name="T67" fmla="*/ 14 h 23"/>
                <a:gd name="T68" fmla="*/ 34 w 242"/>
                <a:gd name="T69" fmla="*/ 11 h 23"/>
                <a:gd name="T70" fmla="*/ 20 w 242"/>
                <a:gd name="T71" fmla="*/ 7 h 23"/>
                <a:gd name="T72" fmla="*/ 14 w 242"/>
                <a:gd name="T73" fmla="*/ 5 h 23"/>
                <a:gd name="T74" fmla="*/ 9 w 242"/>
                <a:gd name="T75" fmla="*/ 3 h 23"/>
                <a:gd name="T76" fmla="*/ 2 w 242"/>
                <a:gd name="T77" fmla="*/ 1 h 23"/>
                <a:gd name="T78" fmla="*/ 0 w 242"/>
                <a:gd name="T79" fmla="*/ 0 h 23"/>
                <a:gd name="T80" fmla="*/ 0 w 242"/>
                <a:gd name="T8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2" h="23">
                  <a:moveTo>
                    <a:pt x="0" y="0"/>
                  </a:moveTo>
                  <a:cubicBezTo>
                    <a:pt x="0" y="0"/>
                    <a:pt x="0" y="0"/>
                    <a:pt x="0" y="0"/>
                  </a:cubicBezTo>
                  <a:cubicBezTo>
                    <a:pt x="1" y="0"/>
                    <a:pt x="1" y="0"/>
                    <a:pt x="2" y="1"/>
                  </a:cubicBezTo>
                  <a:cubicBezTo>
                    <a:pt x="4" y="1"/>
                    <a:pt x="6" y="2"/>
                    <a:pt x="9" y="3"/>
                  </a:cubicBezTo>
                  <a:cubicBezTo>
                    <a:pt x="10" y="3"/>
                    <a:pt x="12" y="4"/>
                    <a:pt x="14" y="5"/>
                  </a:cubicBezTo>
                  <a:cubicBezTo>
                    <a:pt x="16" y="5"/>
                    <a:pt x="18" y="6"/>
                    <a:pt x="20" y="7"/>
                  </a:cubicBezTo>
                  <a:cubicBezTo>
                    <a:pt x="24" y="8"/>
                    <a:pt x="29" y="9"/>
                    <a:pt x="34" y="11"/>
                  </a:cubicBezTo>
                  <a:cubicBezTo>
                    <a:pt x="37" y="11"/>
                    <a:pt x="40" y="12"/>
                    <a:pt x="43" y="13"/>
                  </a:cubicBezTo>
                  <a:cubicBezTo>
                    <a:pt x="46" y="14"/>
                    <a:pt x="49" y="14"/>
                    <a:pt x="52" y="15"/>
                  </a:cubicBezTo>
                  <a:cubicBezTo>
                    <a:pt x="58" y="16"/>
                    <a:pt x="65" y="17"/>
                    <a:pt x="73" y="19"/>
                  </a:cubicBezTo>
                  <a:cubicBezTo>
                    <a:pt x="87" y="21"/>
                    <a:pt x="104" y="22"/>
                    <a:pt x="121" y="22"/>
                  </a:cubicBezTo>
                  <a:cubicBezTo>
                    <a:pt x="138" y="22"/>
                    <a:pt x="154" y="21"/>
                    <a:pt x="169" y="19"/>
                  </a:cubicBezTo>
                  <a:cubicBezTo>
                    <a:pt x="176" y="17"/>
                    <a:pt x="183" y="16"/>
                    <a:pt x="190" y="15"/>
                  </a:cubicBezTo>
                  <a:cubicBezTo>
                    <a:pt x="193" y="14"/>
                    <a:pt x="196" y="14"/>
                    <a:pt x="199" y="13"/>
                  </a:cubicBezTo>
                  <a:cubicBezTo>
                    <a:pt x="202" y="12"/>
                    <a:pt x="205" y="11"/>
                    <a:pt x="207" y="11"/>
                  </a:cubicBezTo>
                  <a:cubicBezTo>
                    <a:pt x="213" y="9"/>
                    <a:pt x="218" y="8"/>
                    <a:pt x="222" y="7"/>
                  </a:cubicBezTo>
                  <a:cubicBezTo>
                    <a:pt x="224" y="6"/>
                    <a:pt x="226" y="5"/>
                    <a:pt x="228" y="5"/>
                  </a:cubicBezTo>
                  <a:cubicBezTo>
                    <a:pt x="230" y="4"/>
                    <a:pt x="231" y="3"/>
                    <a:pt x="233" y="3"/>
                  </a:cubicBezTo>
                  <a:cubicBezTo>
                    <a:pt x="236" y="2"/>
                    <a:pt x="238" y="1"/>
                    <a:pt x="240" y="1"/>
                  </a:cubicBezTo>
                  <a:cubicBezTo>
                    <a:pt x="240" y="0"/>
                    <a:pt x="241" y="0"/>
                    <a:pt x="241" y="0"/>
                  </a:cubicBezTo>
                  <a:cubicBezTo>
                    <a:pt x="242" y="0"/>
                    <a:pt x="242" y="0"/>
                    <a:pt x="242" y="0"/>
                  </a:cubicBezTo>
                  <a:cubicBezTo>
                    <a:pt x="242" y="0"/>
                    <a:pt x="242" y="0"/>
                    <a:pt x="241" y="0"/>
                  </a:cubicBezTo>
                  <a:cubicBezTo>
                    <a:pt x="241" y="0"/>
                    <a:pt x="240" y="0"/>
                    <a:pt x="240" y="1"/>
                  </a:cubicBezTo>
                  <a:cubicBezTo>
                    <a:pt x="238" y="1"/>
                    <a:pt x="236" y="2"/>
                    <a:pt x="233" y="3"/>
                  </a:cubicBezTo>
                  <a:cubicBezTo>
                    <a:pt x="231" y="4"/>
                    <a:pt x="230" y="4"/>
                    <a:pt x="228" y="5"/>
                  </a:cubicBezTo>
                  <a:cubicBezTo>
                    <a:pt x="226" y="6"/>
                    <a:pt x="224" y="6"/>
                    <a:pt x="222" y="7"/>
                  </a:cubicBezTo>
                  <a:cubicBezTo>
                    <a:pt x="218" y="8"/>
                    <a:pt x="213" y="10"/>
                    <a:pt x="208" y="11"/>
                  </a:cubicBezTo>
                  <a:cubicBezTo>
                    <a:pt x="205" y="12"/>
                    <a:pt x="202" y="13"/>
                    <a:pt x="199" y="14"/>
                  </a:cubicBezTo>
                  <a:cubicBezTo>
                    <a:pt x="196" y="14"/>
                    <a:pt x="193" y="15"/>
                    <a:pt x="190" y="16"/>
                  </a:cubicBezTo>
                  <a:cubicBezTo>
                    <a:pt x="183" y="17"/>
                    <a:pt x="176" y="18"/>
                    <a:pt x="169" y="19"/>
                  </a:cubicBezTo>
                  <a:cubicBezTo>
                    <a:pt x="154" y="21"/>
                    <a:pt x="138" y="23"/>
                    <a:pt x="121" y="23"/>
                  </a:cubicBezTo>
                  <a:cubicBezTo>
                    <a:pt x="104" y="23"/>
                    <a:pt x="87" y="21"/>
                    <a:pt x="73" y="19"/>
                  </a:cubicBezTo>
                  <a:cubicBezTo>
                    <a:pt x="65" y="18"/>
                    <a:pt x="58" y="17"/>
                    <a:pt x="52" y="16"/>
                  </a:cubicBezTo>
                  <a:cubicBezTo>
                    <a:pt x="49" y="15"/>
                    <a:pt x="46" y="14"/>
                    <a:pt x="43" y="14"/>
                  </a:cubicBezTo>
                  <a:cubicBezTo>
                    <a:pt x="40" y="13"/>
                    <a:pt x="37" y="12"/>
                    <a:pt x="34" y="11"/>
                  </a:cubicBezTo>
                  <a:cubicBezTo>
                    <a:pt x="29" y="10"/>
                    <a:pt x="24" y="8"/>
                    <a:pt x="20" y="7"/>
                  </a:cubicBezTo>
                  <a:cubicBezTo>
                    <a:pt x="17" y="6"/>
                    <a:pt x="15" y="6"/>
                    <a:pt x="14" y="5"/>
                  </a:cubicBezTo>
                  <a:cubicBezTo>
                    <a:pt x="12" y="4"/>
                    <a:pt x="10" y="4"/>
                    <a:pt x="9" y="3"/>
                  </a:cubicBezTo>
                  <a:cubicBezTo>
                    <a:pt x="6" y="2"/>
                    <a:pt x="4" y="1"/>
                    <a:pt x="2" y="1"/>
                  </a:cubicBezTo>
                  <a:cubicBezTo>
                    <a:pt x="1" y="0"/>
                    <a:pt x="1" y="0"/>
                    <a:pt x="0" y="0"/>
                  </a:cubicBezTo>
                  <a:cubicBezTo>
                    <a:pt x="0" y="0"/>
                    <a:pt x="0" y="0"/>
                    <a:pt x="0"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21">
              <a:extLst>
                <a:ext uri="{FF2B5EF4-FFF2-40B4-BE49-F238E27FC236}">
                  <a16:creationId xmlns:a16="http://schemas.microsoft.com/office/drawing/2014/main" id="{D37C9176-0A93-4495-92E2-0920A35B1432}"/>
                </a:ext>
              </a:extLst>
            </p:cNvPr>
            <p:cNvSpPr>
              <a:spLocks noEditPoints="1"/>
            </p:cNvSpPr>
            <p:nvPr/>
          </p:nvSpPr>
          <p:spPr bwMode="auto">
            <a:xfrm>
              <a:off x="2237" y="691"/>
              <a:ext cx="274" cy="72"/>
            </a:xfrm>
            <a:custGeom>
              <a:avLst/>
              <a:gdLst>
                <a:gd name="T0" fmla="*/ 53 w 115"/>
                <a:gd name="T1" fmla="*/ 3 h 30"/>
                <a:gd name="T2" fmla="*/ 53 w 115"/>
                <a:gd name="T3" fmla="*/ 3 h 30"/>
                <a:gd name="T4" fmla="*/ 115 w 115"/>
                <a:gd name="T5" fmla="*/ 30 h 30"/>
                <a:gd name="T6" fmla="*/ 115 w 115"/>
                <a:gd name="T7" fmla="*/ 30 h 30"/>
                <a:gd name="T8" fmla="*/ 53 w 115"/>
                <a:gd name="T9" fmla="*/ 3 h 30"/>
                <a:gd name="T10" fmla="*/ 0 w 115"/>
                <a:gd name="T11" fmla="*/ 0 h 30"/>
                <a:gd name="T12" fmla="*/ 51 w 115"/>
                <a:gd name="T13" fmla="*/ 3 h 30"/>
                <a:gd name="T14" fmla="*/ 51 w 115"/>
                <a:gd name="T15" fmla="*/ 3 h 30"/>
                <a:gd name="T16" fmla="*/ 0 w 115"/>
                <a:gd name="T17" fmla="*/ 0 h 30"/>
                <a:gd name="T18" fmla="*/ 0 w 115"/>
                <a:gd name="T19" fmla="*/ 0 h 30"/>
                <a:gd name="T20" fmla="*/ 0 w 115"/>
                <a:gd name="T21" fmla="*/ 0 h 30"/>
                <a:gd name="T22" fmla="*/ 0 w 115"/>
                <a:gd name="T23" fmla="*/ 0 h 30"/>
                <a:gd name="T24" fmla="*/ 0 w 115"/>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30">
                  <a:moveTo>
                    <a:pt x="53" y="3"/>
                  </a:moveTo>
                  <a:cubicBezTo>
                    <a:pt x="53" y="3"/>
                    <a:pt x="53" y="3"/>
                    <a:pt x="53" y="3"/>
                  </a:cubicBezTo>
                  <a:cubicBezTo>
                    <a:pt x="107" y="11"/>
                    <a:pt x="115" y="30"/>
                    <a:pt x="115" y="30"/>
                  </a:cubicBezTo>
                  <a:cubicBezTo>
                    <a:pt x="115" y="30"/>
                    <a:pt x="115" y="30"/>
                    <a:pt x="115" y="30"/>
                  </a:cubicBezTo>
                  <a:cubicBezTo>
                    <a:pt x="115" y="30"/>
                    <a:pt x="107" y="11"/>
                    <a:pt x="53" y="3"/>
                  </a:cubicBezTo>
                  <a:moveTo>
                    <a:pt x="0" y="0"/>
                  </a:moveTo>
                  <a:cubicBezTo>
                    <a:pt x="20" y="0"/>
                    <a:pt x="37" y="1"/>
                    <a:pt x="51" y="3"/>
                  </a:cubicBezTo>
                  <a:cubicBezTo>
                    <a:pt x="51" y="3"/>
                    <a:pt x="51" y="3"/>
                    <a:pt x="51" y="3"/>
                  </a:cubicBezTo>
                  <a:cubicBezTo>
                    <a:pt x="37" y="1"/>
                    <a:pt x="20" y="0"/>
                    <a:pt x="0" y="0"/>
                  </a:cubicBezTo>
                  <a:moveTo>
                    <a:pt x="0" y="0"/>
                  </a:moveTo>
                  <a:cubicBezTo>
                    <a:pt x="0" y="0"/>
                    <a:pt x="0" y="0"/>
                    <a:pt x="0" y="0"/>
                  </a:cubicBezTo>
                  <a:cubicBezTo>
                    <a:pt x="0" y="0"/>
                    <a:pt x="0" y="0"/>
                    <a:pt x="0" y="0"/>
                  </a:cubicBezTo>
                  <a:cubicBezTo>
                    <a:pt x="0" y="0"/>
                    <a:pt x="0" y="0"/>
                    <a:pt x="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22">
              <a:extLst>
                <a:ext uri="{FF2B5EF4-FFF2-40B4-BE49-F238E27FC236}">
                  <a16:creationId xmlns:a16="http://schemas.microsoft.com/office/drawing/2014/main" id="{E50E1CFC-B01D-4573-8DB7-07F0B68E1F18}"/>
                </a:ext>
              </a:extLst>
            </p:cNvPr>
            <p:cNvSpPr>
              <a:spLocks/>
            </p:cNvSpPr>
            <p:nvPr/>
          </p:nvSpPr>
          <p:spPr bwMode="auto">
            <a:xfrm>
              <a:off x="2359" y="699"/>
              <a:ext cx="4" cy="0"/>
            </a:xfrm>
            <a:custGeom>
              <a:avLst/>
              <a:gdLst>
                <a:gd name="T0" fmla="*/ 0 w 2"/>
                <a:gd name="T1" fmla="*/ 0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0" y="0"/>
                    <a:pt x="1" y="0"/>
                    <a:pt x="2" y="0"/>
                  </a:cubicBezTo>
                  <a:cubicBezTo>
                    <a:pt x="2" y="0"/>
                    <a:pt x="2" y="0"/>
                    <a:pt x="2" y="0"/>
                  </a:cubicBezTo>
                  <a:cubicBezTo>
                    <a:pt x="1" y="0"/>
                    <a:pt x="0" y="0"/>
                    <a:pt x="0" y="0"/>
                  </a:cubicBezTo>
                </a:path>
              </a:pathLst>
            </a:custGeom>
            <a:solidFill>
              <a:srgbClr val="1B23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23">
              <a:extLst>
                <a:ext uri="{FF2B5EF4-FFF2-40B4-BE49-F238E27FC236}">
                  <a16:creationId xmlns:a16="http://schemas.microsoft.com/office/drawing/2014/main" id="{18BE489C-B8E3-4BCA-8749-4A002B0C7CED}"/>
                </a:ext>
              </a:extLst>
            </p:cNvPr>
            <p:cNvSpPr>
              <a:spLocks noEditPoints="1"/>
            </p:cNvSpPr>
            <p:nvPr/>
          </p:nvSpPr>
          <p:spPr bwMode="auto">
            <a:xfrm>
              <a:off x="1936" y="691"/>
              <a:ext cx="575" cy="129"/>
            </a:xfrm>
            <a:custGeom>
              <a:avLst/>
              <a:gdLst>
                <a:gd name="T0" fmla="*/ 4 w 242"/>
                <a:gd name="T1" fmla="*/ 32 h 54"/>
                <a:gd name="T2" fmla="*/ 8 w 242"/>
                <a:gd name="T3" fmla="*/ 33 h 54"/>
                <a:gd name="T4" fmla="*/ 4 w 242"/>
                <a:gd name="T5" fmla="*/ 32 h 54"/>
                <a:gd name="T6" fmla="*/ 127 w 242"/>
                <a:gd name="T7" fmla="*/ 0 h 54"/>
                <a:gd name="T8" fmla="*/ 127 w 242"/>
                <a:gd name="T9" fmla="*/ 0 h 54"/>
                <a:gd name="T10" fmla="*/ 121 w 242"/>
                <a:gd name="T11" fmla="*/ 0 h 54"/>
                <a:gd name="T12" fmla="*/ 121 w 242"/>
                <a:gd name="T13" fmla="*/ 0 h 54"/>
                <a:gd name="T14" fmla="*/ 111 w 242"/>
                <a:gd name="T15" fmla="*/ 0 h 54"/>
                <a:gd name="T16" fmla="*/ 0 w 242"/>
                <a:gd name="T17" fmla="*/ 30 h 54"/>
                <a:gd name="T18" fmla="*/ 0 w 242"/>
                <a:gd name="T19" fmla="*/ 30 h 54"/>
                <a:gd name="T20" fmla="*/ 2 w 242"/>
                <a:gd name="T21" fmla="*/ 31 h 54"/>
                <a:gd name="T22" fmla="*/ 9 w 242"/>
                <a:gd name="T23" fmla="*/ 33 h 54"/>
                <a:gd name="T24" fmla="*/ 14 w 242"/>
                <a:gd name="T25" fmla="*/ 35 h 54"/>
                <a:gd name="T26" fmla="*/ 20 w 242"/>
                <a:gd name="T27" fmla="*/ 37 h 54"/>
                <a:gd name="T28" fmla="*/ 34 w 242"/>
                <a:gd name="T29" fmla="*/ 41 h 54"/>
                <a:gd name="T30" fmla="*/ 43 w 242"/>
                <a:gd name="T31" fmla="*/ 43 h 54"/>
                <a:gd name="T32" fmla="*/ 52 w 242"/>
                <a:gd name="T33" fmla="*/ 45 h 54"/>
                <a:gd name="T34" fmla="*/ 73 w 242"/>
                <a:gd name="T35" fmla="*/ 49 h 54"/>
                <a:gd name="T36" fmla="*/ 121 w 242"/>
                <a:gd name="T37" fmla="*/ 52 h 54"/>
                <a:gd name="T38" fmla="*/ 169 w 242"/>
                <a:gd name="T39" fmla="*/ 49 h 54"/>
                <a:gd name="T40" fmla="*/ 190 w 242"/>
                <a:gd name="T41" fmla="*/ 45 h 54"/>
                <a:gd name="T42" fmla="*/ 199 w 242"/>
                <a:gd name="T43" fmla="*/ 43 h 54"/>
                <a:gd name="T44" fmla="*/ 207 w 242"/>
                <a:gd name="T45" fmla="*/ 41 h 54"/>
                <a:gd name="T46" fmla="*/ 222 w 242"/>
                <a:gd name="T47" fmla="*/ 37 h 54"/>
                <a:gd name="T48" fmla="*/ 228 w 242"/>
                <a:gd name="T49" fmla="*/ 35 h 54"/>
                <a:gd name="T50" fmla="*/ 233 w 242"/>
                <a:gd name="T51" fmla="*/ 33 h 54"/>
                <a:gd name="T52" fmla="*/ 240 w 242"/>
                <a:gd name="T53" fmla="*/ 31 h 54"/>
                <a:gd name="T54" fmla="*/ 241 w 242"/>
                <a:gd name="T55" fmla="*/ 30 h 54"/>
                <a:gd name="T56" fmla="*/ 242 w 242"/>
                <a:gd name="T57" fmla="*/ 30 h 54"/>
                <a:gd name="T58" fmla="*/ 242 w 242"/>
                <a:gd name="T59" fmla="*/ 30 h 54"/>
                <a:gd name="T60" fmla="*/ 241 w 242"/>
                <a:gd name="T61" fmla="*/ 30 h 54"/>
                <a:gd name="T62" fmla="*/ 240 w 242"/>
                <a:gd name="T63" fmla="*/ 31 h 54"/>
                <a:gd name="T64" fmla="*/ 233 w 242"/>
                <a:gd name="T65" fmla="*/ 33 h 54"/>
                <a:gd name="T66" fmla="*/ 228 w 242"/>
                <a:gd name="T67" fmla="*/ 35 h 54"/>
                <a:gd name="T68" fmla="*/ 222 w 242"/>
                <a:gd name="T69" fmla="*/ 37 h 54"/>
                <a:gd name="T70" fmla="*/ 208 w 242"/>
                <a:gd name="T71" fmla="*/ 41 h 54"/>
                <a:gd name="T72" fmla="*/ 199 w 242"/>
                <a:gd name="T73" fmla="*/ 44 h 54"/>
                <a:gd name="T74" fmla="*/ 190 w 242"/>
                <a:gd name="T75" fmla="*/ 46 h 54"/>
                <a:gd name="T76" fmla="*/ 169 w 242"/>
                <a:gd name="T77" fmla="*/ 49 h 54"/>
                <a:gd name="T78" fmla="*/ 121 w 242"/>
                <a:gd name="T79" fmla="*/ 53 h 54"/>
                <a:gd name="T80" fmla="*/ 73 w 242"/>
                <a:gd name="T81" fmla="*/ 49 h 54"/>
                <a:gd name="T82" fmla="*/ 52 w 242"/>
                <a:gd name="T83" fmla="*/ 46 h 54"/>
                <a:gd name="T84" fmla="*/ 43 w 242"/>
                <a:gd name="T85" fmla="*/ 44 h 54"/>
                <a:gd name="T86" fmla="*/ 34 w 242"/>
                <a:gd name="T87" fmla="*/ 41 h 54"/>
                <a:gd name="T88" fmla="*/ 20 w 242"/>
                <a:gd name="T89" fmla="*/ 37 h 54"/>
                <a:gd name="T90" fmla="*/ 18 w 242"/>
                <a:gd name="T91" fmla="*/ 36 h 54"/>
                <a:gd name="T92" fmla="*/ 122 w 242"/>
                <a:gd name="T93" fmla="*/ 54 h 54"/>
                <a:gd name="T94" fmla="*/ 242 w 242"/>
                <a:gd name="T95" fmla="*/ 30 h 54"/>
                <a:gd name="T96" fmla="*/ 180 w 242"/>
                <a:gd name="T97" fmla="*/ 3 h 54"/>
                <a:gd name="T98" fmla="*/ 178 w 242"/>
                <a:gd name="T99" fmla="*/ 3 h 54"/>
                <a:gd name="T100" fmla="*/ 127 w 242"/>
                <a:gd name="T101" fmla="*/ 0 h 54"/>
                <a:gd name="T102" fmla="*/ 127 w 242"/>
                <a:gd name="T10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2" h="54">
                  <a:moveTo>
                    <a:pt x="4" y="32"/>
                  </a:moveTo>
                  <a:cubicBezTo>
                    <a:pt x="6" y="32"/>
                    <a:pt x="7" y="32"/>
                    <a:pt x="8" y="33"/>
                  </a:cubicBezTo>
                  <a:cubicBezTo>
                    <a:pt x="6" y="32"/>
                    <a:pt x="5" y="32"/>
                    <a:pt x="4" y="32"/>
                  </a:cubicBezTo>
                  <a:moveTo>
                    <a:pt x="127" y="0"/>
                  </a:moveTo>
                  <a:cubicBezTo>
                    <a:pt x="127" y="0"/>
                    <a:pt x="127" y="0"/>
                    <a:pt x="127" y="0"/>
                  </a:cubicBezTo>
                  <a:cubicBezTo>
                    <a:pt x="125" y="0"/>
                    <a:pt x="123" y="0"/>
                    <a:pt x="121" y="0"/>
                  </a:cubicBezTo>
                  <a:cubicBezTo>
                    <a:pt x="121" y="0"/>
                    <a:pt x="121" y="0"/>
                    <a:pt x="121" y="0"/>
                  </a:cubicBezTo>
                  <a:cubicBezTo>
                    <a:pt x="118" y="0"/>
                    <a:pt x="114" y="0"/>
                    <a:pt x="111" y="0"/>
                  </a:cubicBezTo>
                  <a:cubicBezTo>
                    <a:pt x="15" y="3"/>
                    <a:pt x="1" y="29"/>
                    <a:pt x="0" y="30"/>
                  </a:cubicBezTo>
                  <a:cubicBezTo>
                    <a:pt x="0" y="30"/>
                    <a:pt x="0" y="30"/>
                    <a:pt x="0" y="30"/>
                  </a:cubicBezTo>
                  <a:cubicBezTo>
                    <a:pt x="1" y="30"/>
                    <a:pt x="1" y="30"/>
                    <a:pt x="2" y="31"/>
                  </a:cubicBezTo>
                  <a:cubicBezTo>
                    <a:pt x="4" y="31"/>
                    <a:pt x="6" y="32"/>
                    <a:pt x="9" y="33"/>
                  </a:cubicBezTo>
                  <a:cubicBezTo>
                    <a:pt x="10" y="33"/>
                    <a:pt x="12" y="34"/>
                    <a:pt x="14" y="35"/>
                  </a:cubicBezTo>
                  <a:cubicBezTo>
                    <a:pt x="16" y="35"/>
                    <a:pt x="18" y="36"/>
                    <a:pt x="20" y="37"/>
                  </a:cubicBezTo>
                  <a:cubicBezTo>
                    <a:pt x="24" y="38"/>
                    <a:pt x="29" y="39"/>
                    <a:pt x="34" y="41"/>
                  </a:cubicBezTo>
                  <a:cubicBezTo>
                    <a:pt x="37" y="41"/>
                    <a:pt x="40" y="42"/>
                    <a:pt x="43" y="43"/>
                  </a:cubicBezTo>
                  <a:cubicBezTo>
                    <a:pt x="46" y="44"/>
                    <a:pt x="49" y="44"/>
                    <a:pt x="52" y="45"/>
                  </a:cubicBezTo>
                  <a:cubicBezTo>
                    <a:pt x="58" y="46"/>
                    <a:pt x="65" y="47"/>
                    <a:pt x="73" y="49"/>
                  </a:cubicBezTo>
                  <a:cubicBezTo>
                    <a:pt x="87" y="51"/>
                    <a:pt x="104" y="52"/>
                    <a:pt x="121" y="52"/>
                  </a:cubicBezTo>
                  <a:cubicBezTo>
                    <a:pt x="138" y="52"/>
                    <a:pt x="154" y="51"/>
                    <a:pt x="169" y="49"/>
                  </a:cubicBezTo>
                  <a:cubicBezTo>
                    <a:pt x="176" y="47"/>
                    <a:pt x="183" y="46"/>
                    <a:pt x="190" y="45"/>
                  </a:cubicBezTo>
                  <a:cubicBezTo>
                    <a:pt x="193" y="44"/>
                    <a:pt x="196" y="44"/>
                    <a:pt x="199" y="43"/>
                  </a:cubicBezTo>
                  <a:cubicBezTo>
                    <a:pt x="202" y="42"/>
                    <a:pt x="205" y="41"/>
                    <a:pt x="207" y="41"/>
                  </a:cubicBezTo>
                  <a:cubicBezTo>
                    <a:pt x="213" y="39"/>
                    <a:pt x="218" y="38"/>
                    <a:pt x="222" y="37"/>
                  </a:cubicBezTo>
                  <a:cubicBezTo>
                    <a:pt x="224" y="36"/>
                    <a:pt x="226" y="35"/>
                    <a:pt x="228" y="35"/>
                  </a:cubicBezTo>
                  <a:cubicBezTo>
                    <a:pt x="230" y="34"/>
                    <a:pt x="231" y="33"/>
                    <a:pt x="233" y="33"/>
                  </a:cubicBezTo>
                  <a:cubicBezTo>
                    <a:pt x="236" y="32"/>
                    <a:pt x="238" y="31"/>
                    <a:pt x="240" y="31"/>
                  </a:cubicBezTo>
                  <a:cubicBezTo>
                    <a:pt x="240" y="30"/>
                    <a:pt x="241" y="30"/>
                    <a:pt x="241" y="30"/>
                  </a:cubicBezTo>
                  <a:cubicBezTo>
                    <a:pt x="242" y="30"/>
                    <a:pt x="242" y="30"/>
                    <a:pt x="242" y="30"/>
                  </a:cubicBezTo>
                  <a:cubicBezTo>
                    <a:pt x="242" y="30"/>
                    <a:pt x="242" y="30"/>
                    <a:pt x="242" y="30"/>
                  </a:cubicBezTo>
                  <a:cubicBezTo>
                    <a:pt x="242" y="30"/>
                    <a:pt x="242" y="30"/>
                    <a:pt x="241" y="30"/>
                  </a:cubicBezTo>
                  <a:cubicBezTo>
                    <a:pt x="241" y="30"/>
                    <a:pt x="240" y="30"/>
                    <a:pt x="240" y="31"/>
                  </a:cubicBezTo>
                  <a:cubicBezTo>
                    <a:pt x="238" y="31"/>
                    <a:pt x="236" y="32"/>
                    <a:pt x="233" y="33"/>
                  </a:cubicBezTo>
                  <a:cubicBezTo>
                    <a:pt x="231" y="34"/>
                    <a:pt x="230" y="34"/>
                    <a:pt x="228" y="35"/>
                  </a:cubicBezTo>
                  <a:cubicBezTo>
                    <a:pt x="226" y="36"/>
                    <a:pt x="224" y="36"/>
                    <a:pt x="222" y="37"/>
                  </a:cubicBezTo>
                  <a:cubicBezTo>
                    <a:pt x="218" y="38"/>
                    <a:pt x="213" y="40"/>
                    <a:pt x="208" y="41"/>
                  </a:cubicBezTo>
                  <a:cubicBezTo>
                    <a:pt x="205" y="42"/>
                    <a:pt x="202" y="43"/>
                    <a:pt x="199" y="44"/>
                  </a:cubicBezTo>
                  <a:cubicBezTo>
                    <a:pt x="196" y="44"/>
                    <a:pt x="193" y="45"/>
                    <a:pt x="190" y="46"/>
                  </a:cubicBezTo>
                  <a:cubicBezTo>
                    <a:pt x="183" y="47"/>
                    <a:pt x="176" y="48"/>
                    <a:pt x="169" y="49"/>
                  </a:cubicBezTo>
                  <a:cubicBezTo>
                    <a:pt x="154" y="51"/>
                    <a:pt x="138" y="53"/>
                    <a:pt x="121" y="53"/>
                  </a:cubicBezTo>
                  <a:cubicBezTo>
                    <a:pt x="104" y="53"/>
                    <a:pt x="87" y="51"/>
                    <a:pt x="73" y="49"/>
                  </a:cubicBezTo>
                  <a:cubicBezTo>
                    <a:pt x="65" y="48"/>
                    <a:pt x="58" y="47"/>
                    <a:pt x="52" y="46"/>
                  </a:cubicBezTo>
                  <a:cubicBezTo>
                    <a:pt x="49" y="45"/>
                    <a:pt x="46" y="44"/>
                    <a:pt x="43" y="44"/>
                  </a:cubicBezTo>
                  <a:cubicBezTo>
                    <a:pt x="40" y="43"/>
                    <a:pt x="37" y="42"/>
                    <a:pt x="34" y="41"/>
                  </a:cubicBezTo>
                  <a:cubicBezTo>
                    <a:pt x="29" y="40"/>
                    <a:pt x="24" y="38"/>
                    <a:pt x="20" y="37"/>
                  </a:cubicBezTo>
                  <a:cubicBezTo>
                    <a:pt x="19" y="37"/>
                    <a:pt x="18" y="37"/>
                    <a:pt x="18" y="36"/>
                  </a:cubicBezTo>
                  <a:cubicBezTo>
                    <a:pt x="56" y="49"/>
                    <a:pt x="91" y="54"/>
                    <a:pt x="122" y="54"/>
                  </a:cubicBezTo>
                  <a:cubicBezTo>
                    <a:pt x="194" y="54"/>
                    <a:pt x="242" y="30"/>
                    <a:pt x="242" y="30"/>
                  </a:cubicBezTo>
                  <a:cubicBezTo>
                    <a:pt x="242" y="30"/>
                    <a:pt x="234" y="11"/>
                    <a:pt x="180" y="3"/>
                  </a:cubicBezTo>
                  <a:cubicBezTo>
                    <a:pt x="179" y="3"/>
                    <a:pt x="178" y="3"/>
                    <a:pt x="178" y="3"/>
                  </a:cubicBezTo>
                  <a:cubicBezTo>
                    <a:pt x="164" y="1"/>
                    <a:pt x="147" y="0"/>
                    <a:pt x="127" y="0"/>
                  </a:cubicBezTo>
                  <a:cubicBezTo>
                    <a:pt x="127" y="0"/>
                    <a:pt x="127" y="0"/>
                    <a:pt x="127" y="0"/>
                  </a:cubicBezTo>
                </a:path>
              </a:pathLst>
            </a:custGeom>
            <a:solidFill>
              <a:srgbClr val="222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24">
              <a:extLst>
                <a:ext uri="{FF2B5EF4-FFF2-40B4-BE49-F238E27FC236}">
                  <a16:creationId xmlns:a16="http://schemas.microsoft.com/office/drawing/2014/main" id="{DDA34EF8-D80B-49CE-AF1E-2E7F4ED09BE0}"/>
                </a:ext>
              </a:extLst>
            </p:cNvPr>
            <p:cNvSpPr>
              <a:spLocks/>
            </p:cNvSpPr>
            <p:nvPr/>
          </p:nvSpPr>
          <p:spPr bwMode="auto">
            <a:xfrm>
              <a:off x="1936" y="763"/>
              <a:ext cx="575" cy="54"/>
            </a:xfrm>
            <a:custGeom>
              <a:avLst/>
              <a:gdLst>
                <a:gd name="T0" fmla="*/ 242 w 242"/>
                <a:gd name="T1" fmla="*/ 0 h 23"/>
                <a:gd name="T2" fmla="*/ 241 w 242"/>
                <a:gd name="T3" fmla="*/ 0 h 23"/>
                <a:gd name="T4" fmla="*/ 240 w 242"/>
                <a:gd name="T5" fmla="*/ 1 h 23"/>
                <a:gd name="T6" fmla="*/ 233 w 242"/>
                <a:gd name="T7" fmla="*/ 3 h 23"/>
                <a:gd name="T8" fmla="*/ 228 w 242"/>
                <a:gd name="T9" fmla="*/ 5 h 23"/>
                <a:gd name="T10" fmla="*/ 222 w 242"/>
                <a:gd name="T11" fmla="*/ 7 h 23"/>
                <a:gd name="T12" fmla="*/ 207 w 242"/>
                <a:gd name="T13" fmla="*/ 11 h 23"/>
                <a:gd name="T14" fmla="*/ 199 w 242"/>
                <a:gd name="T15" fmla="*/ 13 h 23"/>
                <a:gd name="T16" fmla="*/ 190 w 242"/>
                <a:gd name="T17" fmla="*/ 15 h 23"/>
                <a:gd name="T18" fmla="*/ 169 w 242"/>
                <a:gd name="T19" fmla="*/ 19 h 23"/>
                <a:gd name="T20" fmla="*/ 121 w 242"/>
                <a:gd name="T21" fmla="*/ 22 h 23"/>
                <a:gd name="T22" fmla="*/ 73 w 242"/>
                <a:gd name="T23" fmla="*/ 19 h 23"/>
                <a:gd name="T24" fmla="*/ 52 w 242"/>
                <a:gd name="T25" fmla="*/ 15 h 23"/>
                <a:gd name="T26" fmla="*/ 43 w 242"/>
                <a:gd name="T27" fmla="*/ 13 h 23"/>
                <a:gd name="T28" fmla="*/ 34 w 242"/>
                <a:gd name="T29" fmla="*/ 11 h 23"/>
                <a:gd name="T30" fmla="*/ 20 w 242"/>
                <a:gd name="T31" fmla="*/ 7 h 23"/>
                <a:gd name="T32" fmla="*/ 14 w 242"/>
                <a:gd name="T33" fmla="*/ 5 h 23"/>
                <a:gd name="T34" fmla="*/ 9 w 242"/>
                <a:gd name="T35" fmla="*/ 3 h 23"/>
                <a:gd name="T36" fmla="*/ 2 w 242"/>
                <a:gd name="T37" fmla="*/ 1 h 23"/>
                <a:gd name="T38" fmla="*/ 0 w 242"/>
                <a:gd name="T39" fmla="*/ 0 h 23"/>
                <a:gd name="T40" fmla="*/ 0 w 242"/>
                <a:gd name="T41" fmla="*/ 0 h 23"/>
                <a:gd name="T42" fmla="*/ 0 w 242"/>
                <a:gd name="T43" fmla="*/ 0 h 23"/>
                <a:gd name="T44" fmla="*/ 0 w 242"/>
                <a:gd name="T45" fmla="*/ 0 h 23"/>
                <a:gd name="T46" fmla="*/ 4 w 242"/>
                <a:gd name="T47" fmla="*/ 2 h 23"/>
                <a:gd name="T48" fmla="*/ 8 w 242"/>
                <a:gd name="T49" fmla="*/ 3 h 23"/>
                <a:gd name="T50" fmla="*/ 18 w 242"/>
                <a:gd name="T51" fmla="*/ 6 h 23"/>
                <a:gd name="T52" fmla="*/ 20 w 242"/>
                <a:gd name="T53" fmla="*/ 7 h 23"/>
                <a:gd name="T54" fmla="*/ 34 w 242"/>
                <a:gd name="T55" fmla="*/ 11 h 23"/>
                <a:gd name="T56" fmla="*/ 43 w 242"/>
                <a:gd name="T57" fmla="*/ 14 h 23"/>
                <a:gd name="T58" fmla="*/ 52 w 242"/>
                <a:gd name="T59" fmla="*/ 16 h 23"/>
                <a:gd name="T60" fmla="*/ 73 w 242"/>
                <a:gd name="T61" fmla="*/ 19 h 23"/>
                <a:gd name="T62" fmla="*/ 121 w 242"/>
                <a:gd name="T63" fmla="*/ 23 h 23"/>
                <a:gd name="T64" fmla="*/ 169 w 242"/>
                <a:gd name="T65" fmla="*/ 19 h 23"/>
                <a:gd name="T66" fmla="*/ 190 w 242"/>
                <a:gd name="T67" fmla="*/ 16 h 23"/>
                <a:gd name="T68" fmla="*/ 199 w 242"/>
                <a:gd name="T69" fmla="*/ 14 h 23"/>
                <a:gd name="T70" fmla="*/ 208 w 242"/>
                <a:gd name="T71" fmla="*/ 11 h 23"/>
                <a:gd name="T72" fmla="*/ 222 w 242"/>
                <a:gd name="T73" fmla="*/ 7 h 23"/>
                <a:gd name="T74" fmla="*/ 228 w 242"/>
                <a:gd name="T75" fmla="*/ 5 h 23"/>
                <a:gd name="T76" fmla="*/ 233 w 242"/>
                <a:gd name="T77" fmla="*/ 3 h 23"/>
                <a:gd name="T78" fmla="*/ 240 w 242"/>
                <a:gd name="T79" fmla="*/ 1 h 23"/>
                <a:gd name="T80" fmla="*/ 241 w 242"/>
                <a:gd name="T81" fmla="*/ 0 h 23"/>
                <a:gd name="T82" fmla="*/ 242 w 242"/>
                <a:gd name="T83" fmla="*/ 0 h 23"/>
                <a:gd name="T84" fmla="*/ 242 w 242"/>
                <a:gd name="T8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2" h="23">
                  <a:moveTo>
                    <a:pt x="242" y="0"/>
                  </a:moveTo>
                  <a:cubicBezTo>
                    <a:pt x="242" y="0"/>
                    <a:pt x="242" y="0"/>
                    <a:pt x="241" y="0"/>
                  </a:cubicBezTo>
                  <a:cubicBezTo>
                    <a:pt x="241" y="0"/>
                    <a:pt x="240" y="0"/>
                    <a:pt x="240" y="1"/>
                  </a:cubicBezTo>
                  <a:cubicBezTo>
                    <a:pt x="238" y="1"/>
                    <a:pt x="236" y="2"/>
                    <a:pt x="233" y="3"/>
                  </a:cubicBezTo>
                  <a:cubicBezTo>
                    <a:pt x="231" y="3"/>
                    <a:pt x="230" y="4"/>
                    <a:pt x="228" y="5"/>
                  </a:cubicBezTo>
                  <a:cubicBezTo>
                    <a:pt x="226" y="5"/>
                    <a:pt x="224" y="6"/>
                    <a:pt x="222" y="7"/>
                  </a:cubicBezTo>
                  <a:cubicBezTo>
                    <a:pt x="218" y="8"/>
                    <a:pt x="213" y="9"/>
                    <a:pt x="207" y="11"/>
                  </a:cubicBezTo>
                  <a:cubicBezTo>
                    <a:pt x="205" y="11"/>
                    <a:pt x="202" y="12"/>
                    <a:pt x="199" y="13"/>
                  </a:cubicBezTo>
                  <a:cubicBezTo>
                    <a:pt x="196" y="14"/>
                    <a:pt x="193" y="14"/>
                    <a:pt x="190" y="15"/>
                  </a:cubicBezTo>
                  <a:cubicBezTo>
                    <a:pt x="183" y="16"/>
                    <a:pt x="176" y="17"/>
                    <a:pt x="169" y="19"/>
                  </a:cubicBezTo>
                  <a:cubicBezTo>
                    <a:pt x="154" y="21"/>
                    <a:pt x="138" y="22"/>
                    <a:pt x="121" y="22"/>
                  </a:cubicBezTo>
                  <a:cubicBezTo>
                    <a:pt x="104" y="22"/>
                    <a:pt x="87" y="21"/>
                    <a:pt x="73" y="19"/>
                  </a:cubicBezTo>
                  <a:cubicBezTo>
                    <a:pt x="65" y="17"/>
                    <a:pt x="58" y="16"/>
                    <a:pt x="52" y="15"/>
                  </a:cubicBezTo>
                  <a:cubicBezTo>
                    <a:pt x="49" y="14"/>
                    <a:pt x="46" y="14"/>
                    <a:pt x="43" y="13"/>
                  </a:cubicBezTo>
                  <a:cubicBezTo>
                    <a:pt x="40" y="12"/>
                    <a:pt x="37" y="11"/>
                    <a:pt x="34" y="11"/>
                  </a:cubicBezTo>
                  <a:cubicBezTo>
                    <a:pt x="29" y="9"/>
                    <a:pt x="24" y="8"/>
                    <a:pt x="20" y="7"/>
                  </a:cubicBezTo>
                  <a:cubicBezTo>
                    <a:pt x="18" y="6"/>
                    <a:pt x="16" y="5"/>
                    <a:pt x="14" y="5"/>
                  </a:cubicBezTo>
                  <a:cubicBezTo>
                    <a:pt x="12" y="4"/>
                    <a:pt x="10" y="3"/>
                    <a:pt x="9" y="3"/>
                  </a:cubicBezTo>
                  <a:cubicBezTo>
                    <a:pt x="6" y="2"/>
                    <a:pt x="4" y="1"/>
                    <a:pt x="2" y="1"/>
                  </a:cubicBezTo>
                  <a:cubicBezTo>
                    <a:pt x="1" y="0"/>
                    <a:pt x="1" y="0"/>
                    <a:pt x="0" y="0"/>
                  </a:cubicBezTo>
                  <a:cubicBezTo>
                    <a:pt x="0" y="0"/>
                    <a:pt x="0" y="0"/>
                    <a:pt x="0" y="0"/>
                  </a:cubicBezTo>
                  <a:cubicBezTo>
                    <a:pt x="0" y="0"/>
                    <a:pt x="0" y="0"/>
                    <a:pt x="0" y="0"/>
                  </a:cubicBezTo>
                  <a:cubicBezTo>
                    <a:pt x="0" y="0"/>
                    <a:pt x="0" y="0"/>
                    <a:pt x="0" y="0"/>
                  </a:cubicBezTo>
                  <a:cubicBezTo>
                    <a:pt x="2" y="0"/>
                    <a:pt x="3" y="1"/>
                    <a:pt x="4" y="2"/>
                  </a:cubicBezTo>
                  <a:cubicBezTo>
                    <a:pt x="5" y="2"/>
                    <a:pt x="6" y="2"/>
                    <a:pt x="8" y="3"/>
                  </a:cubicBezTo>
                  <a:cubicBezTo>
                    <a:pt x="11" y="4"/>
                    <a:pt x="14" y="5"/>
                    <a:pt x="18" y="6"/>
                  </a:cubicBezTo>
                  <a:cubicBezTo>
                    <a:pt x="18" y="7"/>
                    <a:pt x="19" y="7"/>
                    <a:pt x="20" y="7"/>
                  </a:cubicBezTo>
                  <a:cubicBezTo>
                    <a:pt x="24" y="8"/>
                    <a:pt x="29" y="10"/>
                    <a:pt x="34" y="11"/>
                  </a:cubicBezTo>
                  <a:cubicBezTo>
                    <a:pt x="37" y="12"/>
                    <a:pt x="40" y="13"/>
                    <a:pt x="43" y="14"/>
                  </a:cubicBezTo>
                  <a:cubicBezTo>
                    <a:pt x="46" y="14"/>
                    <a:pt x="49" y="15"/>
                    <a:pt x="52" y="16"/>
                  </a:cubicBezTo>
                  <a:cubicBezTo>
                    <a:pt x="58" y="17"/>
                    <a:pt x="65" y="18"/>
                    <a:pt x="73" y="19"/>
                  </a:cubicBezTo>
                  <a:cubicBezTo>
                    <a:pt x="87" y="21"/>
                    <a:pt x="104" y="23"/>
                    <a:pt x="121" y="23"/>
                  </a:cubicBezTo>
                  <a:cubicBezTo>
                    <a:pt x="138" y="23"/>
                    <a:pt x="154" y="21"/>
                    <a:pt x="169" y="19"/>
                  </a:cubicBezTo>
                  <a:cubicBezTo>
                    <a:pt x="176" y="18"/>
                    <a:pt x="183" y="17"/>
                    <a:pt x="190" y="16"/>
                  </a:cubicBezTo>
                  <a:cubicBezTo>
                    <a:pt x="193" y="15"/>
                    <a:pt x="196" y="14"/>
                    <a:pt x="199" y="14"/>
                  </a:cubicBezTo>
                  <a:cubicBezTo>
                    <a:pt x="202" y="13"/>
                    <a:pt x="205" y="12"/>
                    <a:pt x="208" y="11"/>
                  </a:cubicBezTo>
                  <a:cubicBezTo>
                    <a:pt x="213" y="10"/>
                    <a:pt x="218" y="8"/>
                    <a:pt x="222" y="7"/>
                  </a:cubicBezTo>
                  <a:cubicBezTo>
                    <a:pt x="224" y="6"/>
                    <a:pt x="226" y="6"/>
                    <a:pt x="228" y="5"/>
                  </a:cubicBezTo>
                  <a:cubicBezTo>
                    <a:pt x="230" y="4"/>
                    <a:pt x="231" y="4"/>
                    <a:pt x="233" y="3"/>
                  </a:cubicBezTo>
                  <a:cubicBezTo>
                    <a:pt x="236" y="2"/>
                    <a:pt x="238" y="1"/>
                    <a:pt x="240" y="1"/>
                  </a:cubicBezTo>
                  <a:cubicBezTo>
                    <a:pt x="240" y="0"/>
                    <a:pt x="241" y="0"/>
                    <a:pt x="241" y="0"/>
                  </a:cubicBezTo>
                  <a:cubicBezTo>
                    <a:pt x="242" y="0"/>
                    <a:pt x="242" y="0"/>
                    <a:pt x="242" y="0"/>
                  </a:cubicBezTo>
                  <a:cubicBezTo>
                    <a:pt x="242" y="0"/>
                    <a:pt x="242" y="0"/>
                    <a:pt x="242" y="0"/>
                  </a:cubicBezTo>
                </a:path>
              </a:pathLst>
            </a:custGeom>
            <a:solidFill>
              <a:srgbClr val="1B23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25">
              <a:extLst>
                <a:ext uri="{FF2B5EF4-FFF2-40B4-BE49-F238E27FC236}">
                  <a16:creationId xmlns:a16="http://schemas.microsoft.com/office/drawing/2014/main" id="{C600235A-83A4-4C10-BD3C-10BD302BEA85}"/>
                </a:ext>
              </a:extLst>
            </p:cNvPr>
            <p:cNvSpPr>
              <a:spLocks/>
            </p:cNvSpPr>
            <p:nvPr/>
          </p:nvSpPr>
          <p:spPr bwMode="auto">
            <a:xfrm>
              <a:off x="1945" y="791"/>
              <a:ext cx="78" cy="325"/>
            </a:xfrm>
            <a:custGeom>
              <a:avLst/>
              <a:gdLst>
                <a:gd name="T0" fmla="*/ 33 w 33"/>
                <a:gd name="T1" fmla="*/ 137 h 137"/>
                <a:gd name="T2" fmla="*/ 33 w 33"/>
                <a:gd name="T3" fmla="*/ 137 h 137"/>
                <a:gd name="T4" fmla="*/ 32 w 33"/>
                <a:gd name="T5" fmla="*/ 136 h 137"/>
                <a:gd name="T6" fmla="*/ 30 w 33"/>
                <a:gd name="T7" fmla="*/ 132 h 137"/>
                <a:gd name="T8" fmla="*/ 29 w 33"/>
                <a:gd name="T9" fmla="*/ 129 h 137"/>
                <a:gd name="T10" fmla="*/ 27 w 33"/>
                <a:gd name="T11" fmla="*/ 126 h 137"/>
                <a:gd name="T12" fmla="*/ 24 w 33"/>
                <a:gd name="T13" fmla="*/ 118 h 137"/>
                <a:gd name="T14" fmla="*/ 22 w 33"/>
                <a:gd name="T15" fmla="*/ 114 h 137"/>
                <a:gd name="T16" fmla="*/ 20 w 33"/>
                <a:gd name="T17" fmla="*/ 108 h 137"/>
                <a:gd name="T18" fmla="*/ 16 w 33"/>
                <a:gd name="T19" fmla="*/ 97 h 137"/>
                <a:gd name="T20" fmla="*/ 9 w 33"/>
                <a:gd name="T21" fmla="*/ 70 h 137"/>
                <a:gd name="T22" fmla="*/ 4 w 33"/>
                <a:gd name="T23" fmla="*/ 43 h 137"/>
                <a:gd name="T24" fmla="*/ 2 w 33"/>
                <a:gd name="T25" fmla="*/ 21 h 137"/>
                <a:gd name="T26" fmla="*/ 1 w 33"/>
                <a:gd name="T27" fmla="*/ 12 h 137"/>
                <a:gd name="T28" fmla="*/ 1 w 33"/>
                <a:gd name="T29" fmla="*/ 5 h 137"/>
                <a:gd name="T30" fmla="*/ 0 w 33"/>
                <a:gd name="T31" fmla="*/ 1 h 137"/>
                <a:gd name="T32" fmla="*/ 0 w 33"/>
                <a:gd name="T33" fmla="*/ 0 h 137"/>
                <a:gd name="T34" fmla="*/ 0 w 33"/>
                <a:gd name="T35" fmla="*/ 0 h 137"/>
                <a:gd name="T36" fmla="*/ 0 w 33"/>
                <a:gd name="T37" fmla="*/ 0 h 137"/>
                <a:gd name="T38" fmla="*/ 1 w 33"/>
                <a:gd name="T39" fmla="*/ 1 h 137"/>
                <a:gd name="T40" fmla="*/ 1 w 33"/>
                <a:gd name="T41" fmla="*/ 5 h 137"/>
                <a:gd name="T42" fmla="*/ 1 w 33"/>
                <a:gd name="T43" fmla="*/ 12 h 137"/>
                <a:gd name="T44" fmla="*/ 2 w 33"/>
                <a:gd name="T45" fmla="*/ 20 h 137"/>
                <a:gd name="T46" fmla="*/ 5 w 33"/>
                <a:gd name="T47" fmla="*/ 43 h 137"/>
                <a:gd name="T48" fmla="*/ 10 w 33"/>
                <a:gd name="T49" fmla="*/ 70 h 137"/>
                <a:gd name="T50" fmla="*/ 17 w 33"/>
                <a:gd name="T51" fmla="*/ 97 h 137"/>
                <a:gd name="T52" fmla="*/ 21 w 33"/>
                <a:gd name="T53" fmla="*/ 108 h 137"/>
                <a:gd name="T54" fmla="*/ 23 w 33"/>
                <a:gd name="T55" fmla="*/ 113 h 137"/>
                <a:gd name="T56" fmla="*/ 25 w 33"/>
                <a:gd name="T57" fmla="*/ 118 h 137"/>
                <a:gd name="T58" fmla="*/ 28 w 33"/>
                <a:gd name="T59" fmla="*/ 126 h 137"/>
                <a:gd name="T60" fmla="*/ 29 w 33"/>
                <a:gd name="T61" fmla="*/ 129 h 137"/>
                <a:gd name="T62" fmla="*/ 31 w 33"/>
                <a:gd name="T63" fmla="*/ 132 h 137"/>
                <a:gd name="T64" fmla="*/ 32 w 33"/>
                <a:gd name="T65" fmla="*/ 136 h 137"/>
                <a:gd name="T66" fmla="*/ 33 w 33"/>
                <a:gd name="T6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137">
                  <a:moveTo>
                    <a:pt x="33" y="137"/>
                  </a:moveTo>
                  <a:cubicBezTo>
                    <a:pt x="33" y="137"/>
                    <a:pt x="33" y="137"/>
                    <a:pt x="33" y="137"/>
                  </a:cubicBezTo>
                  <a:cubicBezTo>
                    <a:pt x="33" y="136"/>
                    <a:pt x="32" y="136"/>
                    <a:pt x="32" y="136"/>
                  </a:cubicBezTo>
                  <a:cubicBezTo>
                    <a:pt x="32" y="135"/>
                    <a:pt x="31" y="134"/>
                    <a:pt x="30" y="132"/>
                  </a:cubicBezTo>
                  <a:cubicBezTo>
                    <a:pt x="30" y="131"/>
                    <a:pt x="29" y="130"/>
                    <a:pt x="29" y="129"/>
                  </a:cubicBezTo>
                  <a:cubicBezTo>
                    <a:pt x="28" y="128"/>
                    <a:pt x="28" y="127"/>
                    <a:pt x="27" y="126"/>
                  </a:cubicBezTo>
                  <a:cubicBezTo>
                    <a:pt x="26" y="124"/>
                    <a:pt x="25" y="121"/>
                    <a:pt x="24" y="118"/>
                  </a:cubicBezTo>
                  <a:cubicBezTo>
                    <a:pt x="23" y="117"/>
                    <a:pt x="23" y="115"/>
                    <a:pt x="22" y="114"/>
                  </a:cubicBezTo>
                  <a:cubicBezTo>
                    <a:pt x="21" y="112"/>
                    <a:pt x="21" y="110"/>
                    <a:pt x="20" y="108"/>
                  </a:cubicBezTo>
                  <a:cubicBezTo>
                    <a:pt x="19" y="105"/>
                    <a:pt x="18" y="101"/>
                    <a:pt x="16" y="97"/>
                  </a:cubicBezTo>
                  <a:cubicBezTo>
                    <a:pt x="14" y="89"/>
                    <a:pt x="11" y="80"/>
                    <a:pt x="9" y="70"/>
                  </a:cubicBezTo>
                  <a:cubicBezTo>
                    <a:pt x="7" y="61"/>
                    <a:pt x="5" y="51"/>
                    <a:pt x="4" y="43"/>
                  </a:cubicBezTo>
                  <a:cubicBezTo>
                    <a:pt x="3" y="35"/>
                    <a:pt x="2" y="27"/>
                    <a:pt x="2" y="21"/>
                  </a:cubicBezTo>
                  <a:cubicBezTo>
                    <a:pt x="1" y="17"/>
                    <a:pt x="1" y="14"/>
                    <a:pt x="1" y="12"/>
                  </a:cubicBezTo>
                  <a:cubicBezTo>
                    <a:pt x="1" y="9"/>
                    <a:pt x="1" y="7"/>
                    <a:pt x="1" y="5"/>
                  </a:cubicBezTo>
                  <a:cubicBezTo>
                    <a:pt x="0" y="4"/>
                    <a:pt x="0" y="2"/>
                    <a:pt x="0" y="1"/>
                  </a:cubicBezTo>
                  <a:cubicBezTo>
                    <a:pt x="0" y="1"/>
                    <a:pt x="0" y="0"/>
                    <a:pt x="0" y="0"/>
                  </a:cubicBezTo>
                  <a:cubicBezTo>
                    <a:pt x="0" y="0"/>
                    <a:pt x="0" y="0"/>
                    <a:pt x="0" y="0"/>
                  </a:cubicBezTo>
                  <a:cubicBezTo>
                    <a:pt x="0" y="0"/>
                    <a:pt x="0" y="0"/>
                    <a:pt x="0" y="0"/>
                  </a:cubicBezTo>
                  <a:cubicBezTo>
                    <a:pt x="0" y="0"/>
                    <a:pt x="0" y="1"/>
                    <a:pt x="1" y="1"/>
                  </a:cubicBezTo>
                  <a:cubicBezTo>
                    <a:pt x="1" y="2"/>
                    <a:pt x="1" y="4"/>
                    <a:pt x="1" y="5"/>
                  </a:cubicBezTo>
                  <a:cubicBezTo>
                    <a:pt x="1" y="7"/>
                    <a:pt x="1" y="9"/>
                    <a:pt x="1" y="12"/>
                  </a:cubicBezTo>
                  <a:cubicBezTo>
                    <a:pt x="2" y="14"/>
                    <a:pt x="2" y="17"/>
                    <a:pt x="2" y="20"/>
                  </a:cubicBezTo>
                  <a:cubicBezTo>
                    <a:pt x="3" y="27"/>
                    <a:pt x="4" y="34"/>
                    <a:pt x="5" y="43"/>
                  </a:cubicBezTo>
                  <a:cubicBezTo>
                    <a:pt x="6" y="51"/>
                    <a:pt x="8" y="60"/>
                    <a:pt x="10" y="70"/>
                  </a:cubicBezTo>
                  <a:cubicBezTo>
                    <a:pt x="12" y="80"/>
                    <a:pt x="15" y="89"/>
                    <a:pt x="17" y="97"/>
                  </a:cubicBezTo>
                  <a:cubicBezTo>
                    <a:pt x="18" y="101"/>
                    <a:pt x="19" y="105"/>
                    <a:pt x="21" y="108"/>
                  </a:cubicBezTo>
                  <a:cubicBezTo>
                    <a:pt x="21" y="110"/>
                    <a:pt x="22" y="112"/>
                    <a:pt x="23" y="113"/>
                  </a:cubicBezTo>
                  <a:cubicBezTo>
                    <a:pt x="23" y="115"/>
                    <a:pt x="24" y="116"/>
                    <a:pt x="25" y="118"/>
                  </a:cubicBezTo>
                  <a:cubicBezTo>
                    <a:pt x="26" y="121"/>
                    <a:pt x="27" y="124"/>
                    <a:pt x="28" y="126"/>
                  </a:cubicBezTo>
                  <a:cubicBezTo>
                    <a:pt x="28" y="127"/>
                    <a:pt x="29" y="128"/>
                    <a:pt x="29" y="129"/>
                  </a:cubicBezTo>
                  <a:cubicBezTo>
                    <a:pt x="30" y="130"/>
                    <a:pt x="30" y="131"/>
                    <a:pt x="31" y="132"/>
                  </a:cubicBezTo>
                  <a:cubicBezTo>
                    <a:pt x="31" y="133"/>
                    <a:pt x="32" y="135"/>
                    <a:pt x="32" y="136"/>
                  </a:cubicBezTo>
                  <a:cubicBezTo>
                    <a:pt x="33" y="136"/>
                    <a:pt x="33" y="136"/>
                    <a:pt x="33" y="1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26">
              <a:extLst>
                <a:ext uri="{FF2B5EF4-FFF2-40B4-BE49-F238E27FC236}">
                  <a16:creationId xmlns:a16="http://schemas.microsoft.com/office/drawing/2014/main" id="{BC15A8AB-9DF5-4AD3-8AA9-1F60A5997A16}"/>
                </a:ext>
              </a:extLst>
            </p:cNvPr>
            <p:cNvSpPr>
              <a:spLocks/>
            </p:cNvSpPr>
            <p:nvPr/>
          </p:nvSpPr>
          <p:spPr bwMode="auto">
            <a:xfrm>
              <a:off x="2069" y="1173"/>
              <a:ext cx="90" cy="62"/>
            </a:xfrm>
            <a:custGeom>
              <a:avLst/>
              <a:gdLst>
                <a:gd name="T0" fmla="*/ 38 w 38"/>
                <a:gd name="T1" fmla="*/ 26 h 26"/>
                <a:gd name="T2" fmla="*/ 36 w 38"/>
                <a:gd name="T3" fmla="*/ 26 h 26"/>
                <a:gd name="T4" fmla="*/ 31 w 38"/>
                <a:gd name="T5" fmla="*/ 25 h 26"/>
                <a:gd name="T6" fmla="*/ 24 w 38"/>
                <a:gd name="T7" fmla="*/ 22 h 26"/>
                <a:gd name="T8" fmla="*/ 16 w 38"/>
                <a:gd name="T9" fmla="*/ 17 h 26"/>
                <a:gd name="T10" fmla="*/ 8 w 38"/>
                <a:gd name="T11" fmla="*/ 11 h 26"/>
                <a:gd name="T12" fmla="*/ 3 w 38"/>
                <a:gd name="T13" fmla="*/ 6 h 26"/>
                <a:gd name="T14" fmla="*/ 1 w 38"/>
                <a:gd name="T15" fmla="*/ 1 h 26"/>
                <a:gd name="T16" fmla="*/ 0 w 38"/>
                <a:gd name="T17" fmla="*/ 0 h 26"/>
                <a:gd name="T18" fmla="*/ 4 w 38"/>
                <a:gd name="T19" fmla="*/ 5 h 26"/>
                <a:gd name="T20" fmla="*/ 9 w 38"/>
                <a:gd name="T21" fmla="*/ 11 h 26"/>
                <a:gd name="T22" fmla="*/ 16 w 38"/>
                <a:gd name="T23" fmla="*/ 17 h 26"/>
                <a:gd name="T24" fmla="*/ 24 w 38"/>
                <a:gd name="T25" fmla="*/ 21 h 26"/>
                <a:gd name="T26" fmla="*/ 31 w 38"/>
                <a:gd name="T27" fmla="*/ 24 h 26"/>
                <a:gd name="T28" fmla="*/ 38 w 38"/>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6">
                  <a:moveTo>
                    <a:pt x="38" y="26"/>
                  </a:moveTo>
                  <a:cubicBezTo>
                    <a:pt x="38" y="26"/>
                    <a:pt x="37" y="26"/>
                    <a:pt x="36" y="26"/>
                  </a:cubicBezTo>
                  <a:cubicBezTo>
                    <a:pt x="35" y="26"/>
                    <a:pt x="33" y="25"/>
                    <a:pt x="31" y="25"/>
                  </a:cubicBezTo>
                  <a:cubicBezTo>
                    <a:pt x="29" y="24"/>
                    <a:pt x="26" y="23"/>
                    <a:pt x="24" y="22"/>
                  </a:cubicBezTo>
                  <a:cubicBezTo>
                    <a:pt x="21" y="21"/>
                    <a:pt x="18" y="19"/>
                    <a:pt x="16" y="17"/>
                  </a:cubicBezTo>
                  <a:cubicBezTo>
                    <a:pt x="13" y="16"/>
                    <a:pt x="10" y="13"/>
                    <a:pt x="8" y="11"/>
                  </a:cubicBezTo>
                  <a:cubicBezTo>
                    <a:pt x="6" y="9"/>
                    <a:pt x="5" y="7"/>
                    <a:pt x="3" y="6"/>
                  </a:cubicBezTo>
                  <a:cubicBezTo>
                    <a:pt x="2" y="4"/>
                    <a:pt x="1" y="2"/>
                    <a:pt x="1" y="1"/>
                  </a:cubicBezTo>
                  <a:cubicBezTo>
                    <a:pt x="0" y="0"/>
                    <a:pt x="0" y="0"/>
                    <a:pt x="0" y="0"/>
                  </a:cubicBezTo>
                  <a:cubicBezTo>
                    <a:pt x="0" y="0"/>
                    <a:pt x="1" y="2"/>
                    <a:pt x="4" y="5"/>
                  </a:cubicBezTo>
                  <a:cubicBezTo>
                    <a:pt x="5" y="7"/>
                    <a:pt x="7" y="9"/>
                    <a:pt x="9" y="11"/>
                  </a:cubicBezTo>
                  <a:cubicBezTo>
                    <a:pt x="11" y="13"/>
                    <a:pt x="13" y="15"/>
                    <a:pt x="16" y="17"/>
                  </a:cubicBezTo>
                  <a:cubicBezTo>
                    <a:pt x="19" y="19"/>
                    <a:pt x="21" y="20"/>
                    <a:pt x="24" y="21"/>
                  </a:cubicBezTo>
                  <a:cubicBezTo>
                    <a:pt x="27" y="23"/>
                    <a:pt x="29" y="24"/>
                    <a:pt x="31" y="24"/>
                  </a:cubicBezTo>
                  <a:cubicBezTo>
                    <a:pt x="35" y="26"/>
                    <a:pt x="38" y="26"/>
                    <a:pt x="38"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27">
              <a:extLst>
                <a:ext uri="{FF2B5EF4-FFF2-40B4-BE49-F238E27FC236}">
                  <a16:creationId xmlns:a16="http://schemas.microsoft.com/office/drawing/2014/main" id="{8336D1F9-2D83-45D0-A5E6-B140843DAA64}"/>
                </a:ext>
              </a:extLst>
            </p:cNvPr>
            <p:cNvSpPr>
              <a:spLocks/>
            </p:cNvSpPr>
            <p:nvPr/>
          </p:nvSpPr>
          <p:spPr bwMode="auto">
            <a:xfrm>
              <a:off x="2100" y="877"/>
              <a:ext cx="116" cy="185"/>
            </a:xfrm>
            <a:custGeom>
              <a:avLst/>
              <a:gdLst>
                <a:gd name="T0" fmla="*/ 49 w 49"/>
                <a:gd name="T1" fmla="*/ 77 h 78"/>
                <a:gd name="T2" fmla="*/ 48 w 49"/>
                <a:gd name="T3" fmla="*/ 78 h 78"/>
                <a:gd name="T4" fmla="*/ 45 w 49"/>
                <a:gd name="T5" fmla="*/ 78 h 78"/>
                <a:gd name="T6" fmla="*/ 33 w 49"/>
                <a:gd name="T7" fmla="*/ 76 h 78"/>
                <a:gd name="T8" fmla="*/ 25 w 49"/>
                <a:gd name="T9" fmla="*/ 73 h 78"/>
                <a:gd name="T10" fmla="*/ 18 w 49"/>
                <a:gd name="T11" fmla="*/ 68 h 78"/>
                <a:gd name="T12" fmla="*/ 4 w 49"/>
                <a:gd name="T13" fmla="*/ 51 h 78"/>
                <a:gd name="T14" fmla="*/ 1 w 49"/>
                <a:gd name="T15" fmla="*/ 29 h 78"/>
                <a:gd name="T16" fmla="*/ 3 w 49"/>
                <a:gd name="T17" fmla="*/ 20 h 78"/>
                <a:gd name="T18" fmla="*/ 6 w 49"/>
                <a:gd name="T19" fmla="*/ 12 h 78"/>
                <a:gd name="T20" fmla="*/ 12 w 49"/>
                <a:gd name="T21" fmla="*/ 3 h 78"/>
                <a:gd name="T22" fmla="*/ 14 w 49"/>
                <a:gd name="T23" fmla="*/ 0 h 78"/>
                <a:gd name="T24" fmla="*/ 15 w 49"/>
                <a:gd name="T25" fmla="*/ 0 h 78"/>
                <a:gd name="T26" fmla="*/ 12 w 49"/>
                <a:gd name="T27" fmla="*/ 3 h 78"/>
                <a:gd name="T28" fmla="*/ 6 w 49"/>
                <a:gd name="T29" fmla="*/ 13 h 78"/>
                <a:gd name="T30" fmla="*/ 3 w 49"/>
                <a:gd name="T31" fmla="*/ 20 h 78"/>
                <a:gd name="T32" fmla="*/ 2 w 49"/>
                <a:gd name="T33" fmla="*/ 29 h 78"/>
                <a:gd name="T34" fmla="*/ 5 w 49"/>
                <a:gd name="T35" fmla="*/ 50 h 78"/>
                <a:gd name="T36" fmla="*/ 18 w 49"/>
                <a:gd name="T37" fmla="*/ 67 h 78"/>
                <a:gd name="T38" fmla="*/ 26 w 49"/>
                <a:gd name="T39" fmla="*/ 72 h 78"/>
                <a:gd name="T40" fmla="*/ 33 w 49"/>
                <a:gd name="T41" fmla="*/ 75 h 78"/>
                <a:gd name="T42" fmla="*/ 45 w 49"/>
                <a:gd name="T43" fmla="*/ 77 h 78"/>
                <a:gd name="T44" fmla="*/ 49 w 49"/>
                <a:gd name="T45" fmla="*/ 7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78">
                  <a:moveTo>
                    <a:pt x="49" y="77"/>
                  </a:moveTo>
                  <a:cubicBezTo>
                    <a:pt x="49" y="77"/>
                    <a:pt x="49" y="77"/>
                    <a:pt x="48" y="78"/>
                  </a:cubicBezTo>
                  <a:cubicBezTo>
                    <a:pt x="47" y="78"/>
                    <a:pt x="46" y="78"/>
                    <a:pt x="45" y="78"/>
                  </a:cubicBezTo>
                  <a:cubicBezTo>
                    <a:pt x="42" y="78"/>
                    <a:pt x="38" y="77"/>
                    <a:pt x="33" y="76"/>
                  </a:cubicBezTo>
                  <a:cubicBezTo>
                    <a:pt x="31" y="75"/>
                    <a:pt x="28" y="74"/>
                    <a:pt x="25" y="73"/>
                  </a:cubicBezTo>
                  <a:cubicBezTo>
                    <a:pt x="23" y="71"/>
                    <a:pt x="20" y="70"/>
                    <a:pt x="18" y="68"/>
                  </a:cubicBezTo>
                  <a:cubicBezTo>
                    <a:pt x="12" y="63"/>
                    <a:pt x="7" y="58"/>
                    <a:pt x="4" y="51"/>
                  </a:cubicBezTo>
                  <a:cubicBezTo>
                    <a:pt x="1" y="43"/>
                    <a:pt x="0" y="36"/>
                    <a:pt x="1" y="29"/>
                  </a:cubicBezTo>
                  <a:cubicBezTo>
                    <a:pt x="1" y="26"/>
                    <a:pt x="2" y="23"/>
                    <a:pt x="3" y="20"/>
                  </a:cubicBezTo>
                  <a:cubicBezTo>
                    <a:pt x="3" y="17"/>
                    <a:pt x="4" y="15"/>
                    <a:pt x="6" y="12"/>
                  </a:cubicBezTo>
                  <a:cubicBezTo>
                    <a:pt x="8" y="8"/>
                    <a:pt x="10" y="5"/>
                    <a:pt x="12" y="3"/>
                  </a:cubicBezTo>
                  <a:cubicBezTo>
                    <a:pt x="13" y="1"/>
                    <a:pt x="14" y="1"/>
                    <a:pt x="14" y="0"/>
                  </a:cubicBezTo>
                  <a:cubicBezTo>
                    <a:pt x="15" y="0"/>
                    <a:pt x="15" y="0"/>
                    <a:pt x="15" y="0"/>
                  </a:cubicBezTo>
                  <a:cubicBezTo>
                    <a:pt x="15" y="0"/>
                    <a:pt x="14" y="1"/>
                    <a:pt x="12" y="3"/>
                  </a:cubicBezTo>
                  <a:cubicBezTo>
                    <a:pt x="11" y="5"/>
                    <a:pt x="8" y="8"/>
                    <a:pt x="6" y="13"/>
                  </a:cubicBezTo>
                  <a:cubicBezTo>
                    <a:pt x="5" y="15"/>
                    <a:pt x="4" y="17"/>
                    <a:pt x="3" y="20"/>
                  </a:cubicBezTo>
                  <a:cubicBezTo>
                    <a:pt x="3" y="23"/>
                    <a:pt x="2" y="26"/>
                    <a:pt x="2" y="29"/>
                  </a:cubicBezTo>
                  <a:cubicBezTo>
                    <a:pt x="1" y="36"/>
                    <a:pt x="2" y="43"/>
                    <a:pt x="5" y="50"/>
                  </a:cubicBezTo>
                  <a:cubicBezTo>
                    <a:pt x="8" y="57"/>
                    <a:pt x="13" y="63"/>
                    <a:pt x="18" y="67"/>
                  </a:cubicBezTo>
                  <a:cubicBezTo>
                    <a:pt x="21" y="69"/>
                    <a:pt x="23" y="71"/>
                    <a:pt x="26" y="72"/>
                  </a:cubicBezTo>
                  <a:cubicBezTo>
                    <a:pt x="28" y="73"/>
                    <a:pt x="31" y="74"/>
                    <a:pt x="33" y="75"/>
                  </a:cubicBezTo>
                  <a:cubicBezTo>
                    <a:pt x="38" y="77"/>
                    <a:pt x="42" y="77"/>
                    <a:pt x="45" y="77"/>
                  </a:cubicBezTo>
                  <a:cubicBezTo>
                    <a:pt x="48" y="77"/>
                    <a:pt x="49" y="77"/>
                    <a:pt x="4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28">
              <a:extLst>
                <a:ext uri="{FF2B5EF4-FFF2-40B4-BE49-F238E27FC236}">
                  <a16:creationId xmlns:a16="http://schemas.microsoft.com/office/drawing/2014/main" id="{7F8A883E-3D8A-4096-9D00-665DA78A5403}"/>
                </a:ext>
              </a:extLst>
            </p:cNvPr>
            <p:cNvSpPr>
              <a:spLocks/>
            </p:cNvSpPr>
            <p:nvPr/>
          </p:nvSpPr>
          <p:spPr bwMode="auto">
            <a:xfrm>
              <a:off x="1883" y="240"/>
              <a:ext cx="632" cy="435"/>
            </a:xfrm>
            <a:custGeom>
              <a:avLst/>
              <a:gdLst>
                <a:gd name="T0" fmla="*/ 135 w 266"/>
                <a:gd name="T1" fmla="*/ 2 h 183"/>
                <a:gd name="T2" fmla="*/ 16 w 266"/>
                <a:gd name="T3" fmla="*/ 90 h 183"/>
                <a:gd name="T4" fmla="*/ 112 w 266"/>
                <a:gd name="T5" fmla="*/ 182 h 183"/>
                <a:gd name="T6" fmla="*/ 169 w 266"/>
                <a:gd name="T7" fmla="*/ 182 h 183"/>
                <a:gd name="T8" fmla="*/ 260 w 266"/>
                <a:gd name="T9" fmla="*/ 128 h 183"/>
                <a:gd name="T10" fmla="*/ 263 w 266"/>
                <a:gd name="T11" fmla="*/ 113 h 183"/>
                <a:gd name="T12" fmla="*/ 135 w 266"/>
                <a:gd name="T13" fmla="*/ 2 h 183"/>
              </a:gdLst>
              <a:ahLst/>
              <a:cxnLst>
                <a:cxn ang="0">
                  <a:pos x="T0" y="T1"/>
                </a:cxn>
                <a:cxn ang="0">
                  <a:pos x="T2" y="T3"/>
                </a:cxn>
                <a:cxn ang="0">
                  <a:pos x="T4" y="T5"/>
                </a:cxn>
                <a:cxn ang="0">
                  <a:pos x="T6" y="T7"/>
                </a:cxn>
                <a:cxn ang="0">
                  <a:pos x="T8" y="T9"/>
                </a:cxn>
                <a:cxn ang="0">
                  <a:pos x="T10" y="T11"/>
                </a:cxn>
                <a:cxn ang="0">
                  <a:pos x="T12" y="T13"/>
                </a:cxn>
              </a:cxnLst>
              <a:rect l="0" t="0" r="r" b="b"/>
              <a:pathLst>
                <a:path w="266" h="183">
                  <a:moveTo>
                    <a:pt x="135" y="2"/>
                  </a:moveTo>
                  <a:cubicBezTo>
                    <a:pt x="135" y="2"/>
                    <a:pt x="33" y="1"/>
                    <a:pt x="16" y="90"/>
                  </a:cubicBezTo>
                  <a:cubicBezTo>
                    <a:pt x="0" y="178"/>
                    <a:pt x="87" y="180"/>
                    <a:pt x="112" y="182"/>
                  </a:cubicBezTo>
                  <a:cubicBezTo>
                    <a:pt x="123" y="183"/>
                    <a:pt x="147" y="183"/>
                    <a:pt x="169" y="182"/>
                  </a:cubicBezTo>
                  <a:cubicBezTo>
                    <a:pt x="216" y="181"/>
                    <a:pt x="249" y="172"/>
                    <a:pt x="260" y="128"/>
                  </a:cubicBezTo>
                  <a:cubicBezTo>
                    <a:pt x="262" y="123"/>
                    <a:pt x="263" y="118"/>
                    <a:pt x="263" y="113"/>
                  </a:cubicBezTo>
                  <a:cubicBezTo>
                    <a:pt x="266" y="65"/>
                    <a:pt x="234" y="0"/>
                    <a:pt x="135" y="2"/>
                  </a:cubicBezTo>
                  <a:close/>
                </a:path>
              </a:pathLst>
            </a:custGeom>
            <a:solidFill>
              <a:srgbClr val="3037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29">
              <a:extLst>
                <a:ext uri="{FF2B5EF4-FFF2-40B4-BE49-F238E27FC236}">
                  <a16:creationId xmlns:a16="http://schemas.microsoft.com/office/drawing/2014/main" id="{D04D347F-3AE6-4B21-93A1-3EF22D348093}"/>
                </a:ext>
              </a:extLst>
            </p:cNvPr>
            <p:cNvSpPr>
              <a:spLocks/>
            </p:cNvSpPr>
            <p:nvPr/>
          </p:nvSpPr>
          <p:spPr bwMode="auto">
            <a:xfrm>
              <a:off x="1959" y="433"/>
              <a:ext cx="488" cy="140"/>
            </a:xfrm>
            <a:custGeom>
              <a:avLst/>
              <a:gdLst>
                <a:gd name="T0" fmla="*/ 177 w 205"/>
                <a:gd name="T1" fmla="*/ 56 h 59"/>
                <a:gd name="T2" fmla="*/ 29 w 205"/>
                <a:gd name="T3" fmla="*/ 59 h 59"/>
                <a:gd name="T4" fmla="*/ 0 w 205"/>
                <a:gd name="T5" fmla="*/ 31 h 59"/>
                <a:gd name="T6" fmla="*/ 28 w 205"/>
                <a:gd name="T7" fmla="*/ 2 h 59"/>
                <a:gd name="T8" fmla="*/ 176 w 205"/>
                <a:gd name="T9" fmla="*/ 0 h 59"/>
                <a:gd name="T10" fmla="*/ 205 w 205"/>
                <a:gd name="T11" fmla="*/ 28 h 59"/>
                <a:gd name="T12" fmla="*/ 177 w 205"/>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205" h="59">
                  <a:moveTo>
                    <a:pt x="177" y="56"/>
                  </a:moveTo>
                  <a:cubicBezTo>
                    <a:pt x="29" y="59"/>
                    <a:pt x="29" y="59"/>
                    <a:pt x="29" y="59"/>
                  </a:cubicBezTo>
                  <a:cubicBezTo>
                    <a:pt x="13" y="59"/>
                    <a:pt x="0" y="46"/>
                    <a:pt x="0" y="31"/>
                  </a:cubicBezTo>
                  <a:cubicBezTo>
                    <a:pt x="0" y="15"/>
                    <a:pt x="12" y="2"/>
                    <a:pt x="28" y="2"/>
                  </a:cubicBezTo>
                  <a:cubicBezTo>
                    <a:pt x="176" y="0"/>
                    <a:pt x="176" y="0"/>
                    <a:pt x="176" y="0"/>
                  </a:cubicBezTo>
                  <a:cubicBezTo>
                    <a:pt x="192" y="0"/>
                    <a:pt x="205" y="12"/>
                    <a:pt x="205" y="28"/>
                  </a:cubicBezTo>
                  <a:cubicBezTo>
                    <a:pt x="205" y="43"/>
                    <a:pt x="193" y="56"/>
                    <a:pt x="177" y="56"/>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30">
              <a:extLst>
                <a:ext uri="{FF2B5EF4-FFF2-40B4-BE49-F238E27FC236}">
                  <a16:creationId xmlns:a16="http://schemas.microsoft.com/office/drawing/2014/main" id="{571AD50B-8291-45AA-8C55-1EDCCD856360}"/>
                </a:ext>
              </a:extLst>
            </p:cNvPr>
            <p:cNvSpPr>
              <a:spLocks/>
            </p:cNvSpPr>
            <p:nvPr/>
          </p:nvSpPr>
          <p:spPr bwMode="auto">
            <a:xfrm>
              <a:off x="2159" y="490"/>
              <a:ext cx="86" cy="52"/>
            </a:xfrm>
            <a:custGeom>
              <a:avLst/>
              <a:gdLst>
                <a:gd name="T0" fmla="*/ 1 w 36"/>
                <a:gd name="T1" fmla="*/ 0 h 22"/>
                <a:gd name="T2" fmla="*/ 4 w 36"/>
                <a:gd name="T3" fmla="*/ 7 h 22"/>
                <a:gd name="T4" fmla="*/ 9 w 36"/>
                <a:gd name="T5" fmla="*/ 13 h 22"/>
                <a:gd name="T6" fmla="*/ 17 w 36"/>
                <a:gd name="T7" fmla="*/ 17 h 22"/>
                <a:gd name="T8" fmla="*/ 26 w 36"/>
                <a:gd name="T9" fmla="*/ 15 h 22"/>
                <a:gd name="T10" fmla="*/ 32 w 36"/>
                <a:gd name="T11" fmla="*/ 10 h 22"/>
                <a:gd name="T12" fmla="*/ 36 w 36"/>
                <a:gd name="T13" fmla="*/ 3 h 22"/>
                <a:gd name="T14" fmla="*/ 36 w 36"/>
                <a:gd name="T15" fmla="*/ 5 h 22"/>
                <a:gd name="T16" fmla="*/ 35 w 36"/>
                <a:gd name="T17" fmla="*/ 11 h 22"/>
                <a:gd name="T18" fmla="*/ 28 w 36"/>
                <a:gd name="T19" fmla="*/ 18 h 22"/>
                <a:gd name="T20" fmla="*/ 17 w 36"/>
                <a:gd name="T21" fmla="*/ 21 h 22"/>
                <a:gd name="T22" fmla="*/ 6 w 36"/>
                <a:gd name="T23" fmla="*/ 16 h 22"/>
                <a:gd name="T24" fmla="*/ 1 w 36"/>
                <a:gd name="T25" fmla="*/ 8 h 22"/>
                <a:gd name="T26" fmla="*/ 1 w 36"/>
                <a:gd name="T27" fmla="*/ 2 h 22"/>
                <a:gd name="T28" fmla="*/ 1 w 36"/>
                <a:gd name="T2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22">
                  <a:moveTo>
                    <a:pt x="1" y="0"/>
                  </a:moveTo>
                  <a:cubicBezTo>
                    <a:pt x="2" y="0"/>
                    <a:pt x="2" y="3"/>
                    <a:pt x="4" y="7"/>
                  </a:cubicBezTo>
                  <a:cubicBezTo>
                    <a:pt x="5" y="9"/>
                    <a:pt x="6" y="11"/>
                    <a:pt x="9" y="13"/>
                  </a:cubicBezTo>
                  <a:cubicBezTo>
                    <a:pt x="11" y="15"/>
                    <a:pt x="14" y="17"/>
                    <a:pt x="17" y="17"/>
                  </a:cubicBezTo>
                  <a:cubicBezTo>
                    <a:pt x="20" y="17"/>
                    <a:pt x="24" y="16"/>
                    <a:pt x="26" y="15"/>
                  </a:cubicBezTo>
                  <a:cubicBezTo>
                    <a:pt x="29" y="13"/>
                    <a:pt x="31" y="12"/>
                    <a:pt x="32" y="10"/>
                  </a:cubicBezTo>
                  <a:cubicBezTo>
                    <a:pt x="35" y="6"/>
                    <a:pt x="35" y="3"/>
                    <a:pt x="36" y="3"/>
                  </a:cubicBezTo>
                  <a:cubicBezTo>
                    <a:pt x="36" y="3"/>
                    <a:pt x="36" y="4"/>
                    <a:pt x="36" y="5"/>
                  </a:cubicBezTo>
                  <a:cubicBezTo>
                    <a:pt x="36" y="7"/>
                    <a:pt x="36" y="9"/>
                    <a:pt x="35" y="11"/>
                  </a:cubicBezTo>
                  <a:cubicBezTo>
                    <a:pt x="33" y="14"/>
                    <a:pt x="31" y="16"/>
                    <a:pt x="28" y="18"/>
                  </a:cubicBezTo>
                  <a:cubicBezTo>
                    <a:pt x="25" y="20"/>
                    <a:pt x="21" y="22"/>
                    <a:pt x="17" y="21"/>
                  </a:cubicBezTo>
                  <a:cubicBezTo>
                    <a:pt x="12" y="21"/>
                    <a:pt x="9" y="19"/>
                    <a:pt x="6" y="16"/>
                  </a:cubicBezTo>
                  <a:cubicBezTo>
                    <a:pt x="3" y="14"/>
                    <a:pt x="2" y="11"/>
                    <a:pt x="1" y="8"/>
                  </a:cubicBezTo>
                  <a:cubicBezTo>
                    <a:pt x="0" y="5"/>
                    <a:pt x="0" y="3"/>
                    <a:pt x="1" y="2"/>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31">
              <a:extLst>
                <a:ext uri="{FF2B5EF4-FFF2-40B4-BE49-F238E27FC236}">
                  <a16:creationId xmlns:a16="http://schemas.microsoft.com/office/drawing/2014/main" id="{A37B05F9-9D4E-4DA5-897C-CD7F480BDC10}"/>
                </a:ext>
              </a:extLst>
            </p:cNvPr>
            <p:cNvSpPr>
              <a:spLocks/>
            </p:cNvSpPr>
            <p:nvPr/>
          </p:nvSpPr>
          <p:spPr bwMode="auto">
            <a:xfrm>
              <a:off x="1928" y="262"/>
              <a:ext cx="245" cy="202"/>
            </a:xfrm>
            <a:custGeom>
              <a:avLst/>
              <a:gdLst>
                <a:gd name="T0" fmla="*/ 103 w 103"/>
                <a:gd name="T1" fmla="*/ 0 h 85"/>
                <a:gd name="T2" fmla="*/ 103 w 103"/>
                <a:gd name="T3" fmla="*/ 0 h 85"/>
                <a:gd name="T4" fmla="*/ 102 w 103"/>
                <a:gd name="T5" fmla="*/ 0 h 85"/>
                <a:gd name="T6" fmla="*/ 97 w 103"/>
                <a:gd name="T7" fmla="*/ 0 h 85"/>
                <a:gd name="T8" fmla="*/ 82 w 103"/>
                <a:gd name="T9" fmla="*/ 3 h 85"/>
                <a:gd name="T10" fmla="*/ 61 w 103"/>
                <a:gd name="T11" fmla="*/ 10 h 85"/>
                <a:gd name="T12" fmla="*/ 37 w 103"/>
                <a:gd name="T13" fmla="*/ 25 h 85"/>
                <a:gd name="T14" fmla="*/ 18 w 103"/>
                <a:gd name="T15" fmla="*/ 45 h 85"/>
                <a:gd name="T16" fmla="*/ 7 w 103"/>
                <a:gd name="T17" fmla="*/ 65 h 85"/>
                <a:gd name="T18" fmla="*/ 2 w 103"/>
                <a:gd name="T19" fmla="*/ 79 h 85"/>
                <a:gd name="T20" fmla="*/ 1 w 103"/>
                <a:gd name="T21" fmla="*/ 83 h 85"/>
                <a:gd name="T22" fmla="*/ 0 w 103"/>
                <a:gd name="T23" fmla="*/ 84 h 85"/>
                <a:gd name="T24" fmla="*/ 0 w 103"/>
                <a:gd name="T25" fmla="*/ 85 h 85"/>
                <a:gd name="T26" fmla="*/ 0 w 103"/>
                <a:gd name="T27" fmla="*/ 84 h 85"/>
                <a:gd name="T28" fmla="*/ 1 w 103"/>
                <a:gd name="T29" fmla="*/ 83 h 85"/>
                <a:gd name="T30" fmla="*/ 1 w 103"/>
                <a:gd name="T31" fmla="*/ 79 h 85"/>
                <a:gd name="T32" fmla="*/ 7 w 103"/>
                <a:gd name="T33" fmla="*/ 65 h 85"/>
                <a:gd name="T34" fmla="*/ 18 w 103"/>
                <a:gd name="T35" fmla="*/ 45 h 85"/>
                <a:gd name="T36" fmla="*/ 37 w 103"/>
                <a:gd name="T37" fmla="*/ 24 h 85"/>
                <a:gd name="T38" fmla="*/ 61 w 103"/>
                <a:gd name="T39" fmla="*/ 10 h 85"/>
                <a:gd name="T40" fmla="*/ 82 w 103"/>
                <a:gd name="T41" fmla="*/ 2 h 85"/>
                <a:gd name="T42" fmla="*/ 97 w 103"/>
                <a:gd name="T43" fmla="*/ 0 h 85"/>
                <a:gd name="T44" fmla="*/ 102 w 103"/>
                <a:gd name="T45" fmla="*/ 0 h 85"/>
                <a:gd name="T46" fmla="*/ 103 w 103"/>
                <a:gd name="T4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85">
                  <a:moveTo>
                    <a:pt x="103" y="0"/>
                  </a:moveTo>
                  <a:cubicBezTo>
                    <a:pt x="103" y="0"/>
                    <a:pt x="103" y="0"/>
                    <a:pt x="103" y="0"/>
                  </a:cubicBezTo>
                  <a:cubicBezTo>
                    <a:pt x="102" y="0"/>
                    <a:pt x="102" y="0"/>
                    <a:pt x="102" y="0"/>
                  </a:cubicBezTo>
                  <a:cubicBezTo>
                    <a:pt x="101" y="0"/>
                    <a:pt x="99" y="0"/>
                    <a:pt x="97" y="0"/>
                  </a:cubicBezTo>
                  <a:cubicBezTo>
                    <a:pt x="94" y="1"/>
                    <a:pt x="89" y="1"/>
                    <a:pt x="82" y="3"/>
                  </a:cubicBezTo>
                  <a:cubicBezTo>
                    <a:pt x="76" y="4"/>
                    <a:pt x="69" y="7"/>
                    <a:pt x="61" y="10"/>
                  </a:cubicBezTo>
                  <a:cubicBezTo>
                    <a:pt x="53" y="14"/>
                    <a:pt x="45" y="19"/>
                    <a:pt x="37" y="25"/>
                  </a:cubicBezTo>
                  <a:cubicBezTo>
                    <a:pt x="30" y="31"/>
                    <a:pt x="23" y="38"/>
                    <a:pt x="18" y="45"/>
                  </a:cubicBezTo>
                  <a:cubicBezTo>
                    <a:pt x="13" y="52"/>
                    <a:pt x="10" y="59"/>
                    <a:pt x="7" y="65"/>
                  </a:cubicBezTo>
                  <a:cubicBezTo>
                    <a:pt x="4" y="71"/>
                    <a:pt x="3" y="76"/>
                    <a:pt x="2" y="79"/>
                  </a:cubicBezTo>
                  <a:cubicBezTo>
                    <a:pt x="1" y="81"/>
                    <a:pt x="1" y="82"/>
                    <a:pt x="1" y="83"/>
                  </a:cubicBezTo>
                  <a:cubicBezTo>
                    <a:pt x="1" y="84"/>
                    <a:pt x="0" y="84"/>
                    <a:pt x="0" y="84"/>
                  </a:cubicBezTo>
                  <a:cubicBezTo>
                    <a:pt x="0" y="85"/>
                    <a:pt x="0" y="85"/>
                    <a:pt x="0" y="85"/>
                  </a:cubicBezTo>
                  <a:cubicBezTo>
                    <a:pt x="0" y="84"/>
                    <a:pt x="0" y="84"/>
                    <a:pt x="0" y="84"/>
                  </a:cubicBezTo>
                  <a:cubicBezTo>
                    <a:pt x="0" y="84"/>
                    <a:pt x="0" y="84"/>
                    <a:pt x="1" y="83"/>
                  </a:cubicBezTo>
                  <a:cubicBezTo>
                    <a:pt x="1" y="82"/>
                    <a:pt x="1" y="81"/>
                    <a:pt x="1" y="79"/>
                  </a:cubicBezTo>
                  <a:cubicBezTo>
                    <a:pt x="2" y="76"/>
                    <a:pt x="4" y="71"/>
                    <a:pt x="7" y="65"/>
                  </a:cubicBezTo>
                  <a:cubicBezTo>
                    <a:pt x="9" y="59"/>
                    <a:pt x="13" y="52"/>
                    <a:pt x="18" y="45"/>
                  </a:cubicBezTo>
                  <a:cubicBezTo>
                    <a:pt x="23" y="38"/>
                    <a:pt x="29" y="31"/>
                    <a:pt x="37" y="24"/>
                  </a:cubicBezTo>
                  <a:cubicBezTo>
                    <a:pt x="45" y="18"/>
                    <a:pt x="53" y="13"/>
                    <a:pt x="61" y="10"/>
                  </a:cubicBezTo>
                  <a:cubicBezTo>
                    <a:pt x="68" y="6"/>
                    <a:pt x="76" y="4"/>
                    <a:pt x="82" y="2"/>
                  </a:cubicBezTo>
                  <a:cubicBezTo>
                    <a:pt x="89" y="1"/>
                    <a:pt x="94" y="0"/>
                    <a:pt x="97" y="0"/>
                  </a:cubicBezTo>
                  <a:cubicBezTo>
                    <a:pt x="99" y="0"/>
                    <a:pt x="101" y="0"/>
                    <a:pt x="102" y="0"/>
                  </a:cubicBezTo>
                  <a:cubicBezTo>
                    <a:pt x="102" y="0"/>
                    <a:pt x="102" y="0"/>
                    <a:pt x="10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32">
              <a:extLst>
                <a:ext uri="{FF2B5EF4-FFF2-40B4-BE49-F238E27FC236}">
                  <a16:creationId xmlns:a16="http://schemas.microsoft.com/office/drawing/2014/main" id="{4744889C-FE0C-4339-9345-30490B746AE5}"/>
                </a:ext>
              </a:extLst>
            </p:cNvPr>
            <p:cNvSpPr>
              <a:spLocks/>
            </p:cNvSpPr>
            <p:nvPr/>
          </p:nvSpPr>
          <p:spPr bwMode="auto">
            <a:xfrm>
              <a:off x="1926" y="497"/>
              <a:ext cx="10" cy="57"/>
            </a:xfrm>
            <a:custGeom>
              <a:avLst/>
              <a:gdLst>
                <a:gd name="T0" fmla="*/ 4 w 4"/>
                <a:gd name="T1" fmla="*/ 24 h 24"/>
                <a:gd name="T2" fmla="*/ 2 w 4"/>
                <a:gd name="T3" fmla="*/ 21 h 24"/>
                <a:gd name="T4" fmla="*/ 0 w 4"/>
                <a:gd name="T5" fmla="*/ 12 h 24"/>
                <a:gd name="T6" fmla="*/ 0 w 4"/>
                <a:gd name="T7" fmla="*/ 4 h 24"/>
                <a:gd name="T8" fmla="*/ 0 w 4"/>
                <a:gd name="T9" fmla="*/ 0 h 24"/>
                <a:gd name="T10" fmla="*/ 1 w 4"/>
                <a:gd name="T11" fmla="*/ 12 h 24"/>
                <a:gd name="T12" fmla="*/ 4 w 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4" h="24">
                  <a:moveTo>
                    <a:pt x="4" y="24"/>
                  </a:moveTo>
                  <a:cubicBezTo>
                    <a:pt x="4" y="24"/>
                    <a:pt x="3" y="23"/>
                    <a:pt x="2" y="21"/>
                  </a:cubicBezTo>
                  <a:cubicBezTo>
                    <a:pt x="2" y="19"/>
                    <a:pt x="1" y="16"/>
                    <a:pt x="0" y="12"/>
                  </a:cubicBezTo>
                  <a:cubicBezTo>
                    <a:pt x="0" y="9"/>
                    <a:pt x="0" y="6"/>
                    <a:pt x="0" y="4"/>
                  </a:cubicBezTo>
                  <a:cubicBezTo>
                    <a:pt x="0" y="2"/>
                    <a:pt x="0" y="0"/>
                    <a:pt x="0" y="0"/>
                  </a:cubicBezTo>
                  <a:cubicBezTo>
                    <a:pt x="0" y="0"/>
                    <a:pt x="0" y="6"/>
                    <a:pt x="1" y="12"/>
                  </a:cubicBezTo>
                  <a:cubicBezTo>
                    <a:pt x="2" y="19"/>
                    <a:pt x="4" y="24"/>
                    <a:pt x="4"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Oval 33">
              <a:extLst>
                <a:ext uri="{FF2B5EF4-FFF2-40B4-BE49-F238E27FC236}">
                  <a16:creationId xmlns:a16="http://schemas.microsoft.com/office/drawing/2014/main" id="{7D1F4E22-8E9A-4C68-8ADA-C575D00AF22B}"/>
                </a:ext>
              </a:extLst>
            </p:cNvPr>
            <p:cNvSpPr>
              <a:spLocks noChangeArrowheads="1"/>
            </p:cNvSpPr>
            <p:nvPr/>
          </p:nvSpPr>
          <p:spPr bwMode="auto">
            <a:xfrm>
              <a:off x="2114" y="418"/>
              <a:ext cx="209" cy="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34">
              <a:extLst>
                <a:ext uri="{FF2B5EF4-FFF2-40B4-BE49-F238E27FC236}">
                  <a16:creationId xmlns:a16="http://schemas.microsoft.com/office/drawing/2014/main" id="{599B9D23-9E15-4AFE-990D-0D0AEBFAC7C6}"/>
                </a:ext>
              </a:extLst>
            </p:cNvPr>
            <p:cNvSpPr>
              <a:spLocks/>
            </p:cNvSpPr>
            <p:nvPr/>
          </p:nvSpPr>
          <p:spPr bwMode="auto">
            <a:xfrm>
              <a:off x="1978" y="618"/>
              <a:ext cx="167" cy="40"/>
            </a:xfrm>
            <a:custGeom>
              <a:avLst/>
              <a:gdLst>
                <a:gd name="T0" fmla="*/ 70 w 70"/>
                <a:gd name="T1" fmla="*/ 16 h 17"/>
                <a:gd name="T2" fmla="*/ 69 w 70"/>
                <a:gd name="T3" fmla="*/ 17 h 17"/>
                <a:gd name="T4" fmla="*/ 67 w 70"/>
                <a:gd name="T5" fmla="*/ 17 h 17"/>
                <a:gd name="T6" fmla="*/ 64 w 70"/>
                <a:gd name="T7" fmla="*/ 17 h 17"/>
                <a:gd name="T8" fmla="*/ 59 w 70"/>
                <a:gd name="T9" fmla="*/ 17 h 17"/>
                <a:gd name="T10" fmla="*/ 48 w 70"/>
                <a:gd name="T11" fmla="*/ 16 h 17"/>
                <a:gd name="T12" fmla="*/ 33 w 70"/>
                <a:gd name="T13" fmla="*/ 14 h 17"/>
                <a:gd name="T14" fmla="*/ 20 w 70"/>
                <a:gd name="T15" fmla="*/ 10 h 17"/>
                <a:gd name="T16" fmla="*/ 9 w 70"/>
                <a:gd name="T17" fmla="*/ 5 h 17"/>
                <a:gd name="T18" fmla="*/ 5 w 70"/>
                <a:gd name="T19" fmla="*/ 3 h 17"/>
                <a:gd name="T20" fmla="*/ 2 w 70"/>
                <a:gd name="T21" fmla="*/ 1 h 17"/>
                <a:gd name="T22" fmla="*/ 0 w 70"/>
                <a:gd name="T23" fmla="*/ 0 h 17"/>
                <a:gd name="T24" fmla="*/ 0 w 70"/>
                <a:gd name="T25" fmla="*/ 0 h 17"/>
                <a:gd name="T26" fmla="*/ 0 w 70"/>
                <a:gd name="T27" fmla="*/ 0 h 17"/>
                <a:gd name="T28" fmla="*/ 2 w 70"/>
                <a:gd name="T29" fmla="*/ 1 h 17"/>
                <a:gd name="T30" fmla="*/ 5 w 70"/>
                <a:gd name="T31" fmla="*/ 3 h 17"/>
                <a:gd name="T32" fmla="*/ 9 w 70"/>
                <a:gd name="T33" fmla="*/ 5 h 17"/>
                <a:gd name="T34" fmla="*/ 20 w 70"/>
                <a:gd name="T35" fmla="*/ 9 h 17"/>
                <a:gd name="T36" fmla="*/ 34 w 70"/>
                <a:gd name="T37" fmla="*/ 13 h 17"/>
                <a:gd name="T38" fmla="*/ 48 w 70"/>
                <a:gd name="T39" fmla="*/ 16 h 17"/>
                <a:gd name="T40" fmla="*/ 59 w 70"/>
                <a:gd name="T41" fmla="*/ 16 h 17"/>
                <a:gd name="T42" fmla="*/ 64 w 70"/>
                <a:gd name="T43" fmla="*/ 16 h 17"/>
                <a:gd name="T44" fmla="*/ 67 w 70"/>
                <a:gd name="T45" fmla="*/ 16 h 17"/>
                <a:gd name="T46" fmla="*/ 69 w 70"/>
                <a:gd name="T47" fmla="*/ 16 h 17"/>
                <a:gd name="T48" fmla="*/ 70 w 70"/>
                <a:gd name="T49"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 h="17">
                  <a:moveTo>
                    <a:pt x="70" y="16"/>
                  </a:moveTo>
                  <a:cubicBezTo>
                    <a:pt x="70" y="17"/>
                    <a:pt x="70" y="17"/>
                    <a:pt x="69" y="17"/>
                  </a:cubicBezTo>
                  <a:cubicBezTo>
                    <a:pt x="69" y="17"/>
                    <a:pt x="68" y="17"/>
                    <a:pt x="67" y="17"/>
                  </a:cubicBezTo>
                  <a:cubicBezTo>
                    <a:pt x="66" y="17"/>
                    <a:pt x="65" y="17"/>
                    <a:pt x="64" y="17"/>
                  </a:cubicBezTo>
                  <a:cubicBezTo>
                    <a:pt x="62" y="17"/>
                    <a:pt x="61" y="17"/>
                    <a:pt x="59" y="17"/>
                  </a:cubicBezTo>
                  <a:cubicBezTo>
                    <a:pt x="56" y="17"/>
                    <a:pt x="52" y="17"/>
                    <a:pt x="48" y="16"/>
                  </a:cubicBezTo>
                  <a:cubicBezTo>
                    <a:pt x="43" y="16"/>
                    <a:pt x="38" y="15"/>
                    <a:pt x="33" y="14"/>
                  </a:cubicBezTo>
                  <a:cubicBezTo>
                    <a:pt x="29" y="13"/>
                    <a:pt x="24" y="11"/>
                    <a:pt x="20" y="10"/>
                  </a:cubicBezTo>
                  <a:cubicBezTo>
                    <a:pt x="16" y="8"/>
                    <a:pt x="12" y="7"/>
                    <a:pt x="9" y="5"/>
                  </a:cubicBezTo>
                  <a:cubicBezTo>
                    <a:pt x="7" y="4"/>
                    <a:pt x="6" y="4"/>
                    <a:pt x="5" y="3"/>
                  </a:cubicBezTo>
                  <a:cubicBezTo>
                    <a:pt x="4" y="3"/>
                    <a:pt x="3" y="2"/>
                    <a:pt x="2" y="1"/>
                  </a:cubicBezTo>
                  <a:cubicBezTo>
                    <a:pt x="1" y="1"/>
                    <a:pt x="1" y="1"/>
                    <a:pt x="0" y="0"/>
                  </a:cubicBezTo>
                  <a:cubicBezTo>
                    <a:pt x="0" y="0"/>
                    <a:pt x="0" y="0"/>
                    <a:pt x="0" y="0"/>
                  </a:cubicBezTo>
                  <a:cubicBezTo>
                    <a:pt x="0" y="0"/>
                    <a:pt x="0" y="0"/>
                    <a:pt x="0" y="0"/>
                  </a:cubicBezTo>
                  <a:cubicBezTo>
                    <a:pt x="1" y="0"/>
                    <a:pt x="1" y="1"/>
                    <a:pt x="2" y="1"/>
                  </a:cubicBezTo>
                  <a:cubicBezTo>
                    <a:pt x="3" y="2"/>
                    <a:pt x="4" y="2"/>
                    <a:pt x="5" y="3"/>
                  </a:cubicBezTo>
                  <a:cubicBezTo>
                    <a:pt x="6" y="3"/>
                    <a:pt x="8" y="4"/>
                    <a:pt x="9" y="5"/>
                  </a:cubicBezTo>
                  <a:cubicBezTo>
                    <a:pt x="12" y="6"/>
                    <a:pt x="16" y="8"/>
                    <a:pt x="20" y="9"/>
                  </a:cubicBezTo>
                  <a:cubicBezTo>
                    <a:pt x="24" y="10"/>
                    <a:pt x="29" y="12"/>
                    <a:pt x="34" y="13"/>
                  </a:cubicBezTo>
                  <a:cubicBezTo>
                    <a:pt x="39" y="14"/>
                    <a:pt x="43" y="15"/>
                    <a:pt x="48" y="16"/>
                  </a:cubicBezTo>
                  <a:cubicBezTo>
                    <a:pt x="52" y="16"/>
                    <a:pt x="56" y="16"/>
                    <a:pt x="59" y="16"/>
                  </a:cubicBezTo>
                  <a:cubicBezTo>
                    <a:pt x="61" y="17"/>
                    <a:pt x="62" y="16"/>
                    <a:pt x="64" y="16"/>
                  </a:cubicBezTo>
                  <a:cubicBezTo>
                    <a:pt x="65" y="17"/>
                    <a:pt x="66" y="16"/>
                    <a:pt x="67" y="16"/>
                  </a:cubicBezTo>
                  <a:cubicBezTo>
                    <a:pt x="68" y="16"/>
                    <a:pt x="69" y="16"/>
                    <a:pt x="69" y="16"/>
                  </a:cubicBezTo>
                  <a:cubicBezTo>
                    <a:pt x="70" y="16"/>
                    <a:pt x="70" y="16"/>
                    <a:pt x="7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35">
              <a:extLst>
                <a:ext uri="{FF2B5EF4-FFF2-40B4-BE49-F238E27FC236}">
                  <a16:creationId xmlns:a16="http://schemas.microsoft.com/office/drawing/2014/main" id="{3142BA87-1297-414B-A825-4EC34C319AE5}"/>
                </a:ext>
              </a:extLst>
            </p:cNvPr>
            <p:cNvSpPr>
              <a:spLocks/>
            </p:cNvSpPr>
            <p:nvPr/>
          </p:nvSpPr>
          <p:spPr bwMode="auto">
            <a:xfrm>
              <a:off x="2064" y="794"/>
              <a:ext cx="378" cy="40"/>
            </a:xfrm>
            <a:custGeom>
              <a:avLst/>
              <a:gdLst>
                <a:gd name="T0" fmla="*/ 159 w 159"/>
                <a:gd name="T1" fmla="*/ 0 h 17"/>
                <a:gd name="T2" fmla="*/ 159 w 159"/>
                <a:gd name="T3" fmla="*/ 0 h 17"/>
                <a:gd name="T4" fmla="*/ 158 w 159"/>
                <a:gd name="T5" fmla="*/ 0 h 17"/>
                <a:gd name="T6" fmla="*/ 153 w 159"/>
                <a:gd name="T7" fmla="*/ 2 h 17"/>
                <a:gd name="T8" fmla="*/ 146 w 159"/>
                <a:gd name="T9" fmla="*/ 4 h 17"/>
                <a:gd name="T10" fmla="*/ 137 w 159"/>
                <a:gd name="T11" fmla="*/ 7 h 17"/>
                <a:gd name="T12" fmla="*/ 131 w 159"/>
                <a:gd name="T13" fmla="*/ 8 h 17"/>
                <a:gd name="T14" fmla="*/ 125 w 159"/>
                <a:gd name="T15" fmla="*/ 10 h 17"/>
                <a:gd name="T16" fmla="*/ 112 w 159"/>
                <a:gd name="T17" fmla="*/ 13 h 17"/>
                <a:gd name="T18" fmla="*/ 80 w 159"/>
                <a:gd name="T19" fmla="*/ 16 h 17"/>
                <a:gd name="T20" fmla="*/ 49 w 159"/>
                <a:gd name="T21" fmla="*/ 16 h 17"/>
                <a:gd name="T22" fmla="*/ 35 w 159"/>
                <a:gd name="T23" fmla="*/ 15 h 17"/>
                <a:gd name="T24" fmla="*/ 29 w 159"/>
                <a:gd name="T25" fmla="*/ 15 h 17"/>
                <a:gd name="T26" fmla="*/ 23 w 159"/>
                <a:gd name="T27" fmla="*/ 14 h 17"/>
                <a:gd name="T28" fmla="*/ 13 w 159"/>
                <a:gd name="T29" fmla="*/ 12 h 17"/>
                <a:gd name="T30" fmla="*/ 6 w 159"/>
                <a:gd name="T31" fmla="*/ 11 h 17"/>
                <a:gd name="T32" fmla="*/ 2 w 159"/>
                <a:gd name="T33" fmla="*/ 10 h 17"/>
                <a:gd name="T34" fmla="*/ 0 w 159"/>
                <a:gd name="T35" fmla="*/ 10 h 17"/>
                <a:gd name="T36" fmla="*/ 0 w 159"/>
                <a:gd name="T37" fmla="*/ 9 h 17"/>
                <a:gd name="T38" fmla="*/ 0 w 159"/>
                <a:gd name="T39" fmla="*/ 10 h 17"/>
                <a:gd name="T40" fmla="*/ 2 w 159"/>
                <a:gd name="T41" fmla="*/ 10 h 17"/>
                <a:gd name="T42" fmla="*/ 6 w 159"/>
                <a:gd name="T43" fmla="*/ 11 h 17"/>
                <a:gd name="T44" fmla="*/ 14 w 159"/>
                <a:gd name="T45" fmla="*/ 12 h 17"/>
                <a:gd name="T46" fmla="*/ 23 w 159"/>
                <a:gd name="T47" fmla="*/ 13 h 17"/>
                <a:gd name="T48" fmla="*/ 29 w 159"/>
                <a:gd name="T49" fmla="*/ 14 h 17"/>
                <a:gd name="T50" fmla="*/ 35 w 159"/>
                <a:gd name="T51" fmla="*/ 15 h 17"/>
                <a:gd name="T52" fmla="*/ 49 w 159"/>
                <a:gd name="T53" fmla="*/ 16 h 17"/>
                <a:gd name="T54" fmla="*/ 80 w 159"/>
                <a:gd name="T55" fmla="*/ 15 h 17"/>
                <a:gd name="T56" fmla="*/ 112 w 159"/>
                <a:gd name="T57" fmla="*/ 12 h 17"/>
                <a:gd name="T58" fmla="*/ 125 w 159"/>
                <a:gd name="T59" fmla="*/ 9 h 17"/>
                <a:gd name="T60" fmla="*/ 131 w 159"/>
                <a:gd name="T61" fmla="*/ 8 h 17"/>
                <a:gd name="T62" fmla="*/ 137 w 159"/>
                <a:gd name="T63" fmla="*/ 6 h 17"/>
                <a:gd name="T64" fmla="*/ 146 w 159"/>
                <a:gd name="T65" fmla="*/ 4 h 17"/>
                <a:gd name="T66" fmla="*/ 153 w 159"/>
                <a:gd name="T67" fmla="*/ 2 h 17"/>
                <a:gd name="T68" fmla="*/ 158 w 159"/>
                <a:gd name="T69" fmla="*/ 0 h 17"/>
                <a:gd name="T70" fmla="*/ 159 w 159"/>
                <a:gd name="T7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9" h="17">
                  <a:moveTo>
                    <a:pt x="159" y="0"/>
                  </a:moveTo>
                  <a:cubicBezTo>
                    <a:pt x="159" y="0"/>
                    <a:pt x="159" y="0"/>
                    <a:pt x="159" y="0"/>
                  </a:cubicBezTo>
                  <a:cubicBezTo>
                    <a:pt x="159" y="0"/>
                    <a:pt x="158" y="0"/>
                    <a:pt x="158" y="0"/>
                  </a:cubicBezTo>
                  <a:cubicBezTo>
                    <a:pt x="157" y="1"/>
                    <a:pt x="155" y="1"/>
                    <a:pt x="153" y="2"/>
                  </a:cubicBezTo>
                  <a:cubicBezTo>
                    <a:pt x="151" y="3"/>
                    <a:pt x="149" y="3"/>
                    <a:pt x="146" y="4"/>
                  </a:cubicBezTo>
                  <a:cubicBezTo>
                    <a:pt x="143" y="5"/>
                    <a:pt x="140" y="6"/>
                    <a:pt x="137" y="7"/>
                  </a:cubicBezTo>
                  <a:cubicBezTo>
                    <a:pt x="135" y="7"/>
                    <a:pt x="133" y="8"/>
                    <a:pt x="131" y="8"/>
                  </a:cubicBezTo>
                  <a:cubicBezTo>
                    <a:pt x="129" y="9"/>
                    <a:pt x="127" y="9"/>
                    <a:pt x="125" y="10"/>
                  </a:cubicBezTo>
                  <a:cubicBezTo>
                    <a:pt x="121" y="11"/>
                    <a:pt x="116" y="12"/>
                    <a:pt x="112" y="13"/>
                  </a:cubicBezTo>
                  <a:cubicBezTo>
                    <a:pt x="102" y="14"/>
                    <a:pt x="92" y="16"/>
                    <a:pt x="80" y="16"/>
                  </a:cubicBezTo>
                  <a:cubicBezTo>
                    <a:pt x="69" y="17"/>
                    <a:pt x="59" y="17"/>
                    <a:pt x="49" y="16"/>
                  </a:cubicBezTo>
                  <a:cubicBezTo>
                    <a:pt x="44" y="16"/>
                    <a:pt x="39" y="16"/>
                    <a:pt x="35" y="15"/>
                  </a:cubicBezTo>
                  <a:cubicBezTo>
                    <a:pt x="33" y="15"/>
                    <a:pt x="31" y="15"/>
                    <a:pt x="29" y="15"/>
                  </a:cubicBezTo>
                  <a:cubicBezTo>
                    <a:pt x="27" y="14"/>
                    <a:pt x="25" y="14"/>
                    <a:pt x="23" y="14"/>
                  </a:cubicBezTo>
                  <a:cubicBezTo>
                    <a:pt x="20" y="14"/>
                    <a:pt x="16" y="13"/>
                    <a:pt x="13" y="12"/>
                  </a:cubicBezTo>
                  <a:cubicBezTo>
                    <a:pt x="11" y="12"/>
                    <a:pt x="8" y="11"/>
                    <a:pt x="6" y="11"/>
                  </a:cubicBezTo>
                  <a:cubicBezTo>
                    <a:pt x="4" y="10"/>
                    <a:pt x="3" y="10"/>
                    <a:pt x="2" y="10"/>
                  </a:cubicBezTo>
                  <a:cubicBezTo>
                    <a:pt x="1" y="10"/>
                    <a:pt x="1" y="10"/>
                    <a:pt x="0" y="10"/>
                  </a:cubicBezTo>
                  <a:cubicBezTo>
                    <a:pt x="0" y="9"/>
                    <a:pt x="0" y="9"/>
                    <a:pt x="0" y="9"/>
                  </a:cubicBezTo>
                  <a:cubicBezTo>
                    <a:pt x="0" y="10"/>
                    <a:pt x="0" y="10"/>
                    <a:pt x="0" y="10"/>
                  </a:cubicBezTo>
                  <a:cubicBezTo>
                    <a:pt x="1" y="10"/>
                    <a:pt x="1" y="10"/>
                    <a:pt x="2" y="10"/>
                  </a:cubicBezTo>
                  <a:cubicBezTo>
                    <a:pt x="3" y="10"/>
                    <a:pt x="4" y="10"/>
                    <a:pt x="6" y="11"/>
                  </a:cubicBezTo>
                  <a:cubicBezTo>
                    <a:pt x="8" y="11"/>
                    <a:pt x="11" y="11"/>
                    <a:pt x="14" y="12"/>
                  </a:cubicBezTo>
                  <a:cubicBezTo>
                    <a:pt x="16" y="12"/>
                    <a:pt x="20" y="13"/>
                    <a:pt x="23" y="13"/>
                  </a:cubicBezTo>
                  <a:cubicBezTo>
                    <a:pt x="25" y="14"/>
                    <a:pt x="27" y="14"/>
                    <a:pt x="29" y="14"/>
                  </a:cubicBezTo>
                  <a:cubicBezTo>
                    <a:pt x="31" y="14"/>
                    <a:pt x="33" y="14"/>
                    <a:pt x="35" y="15"/>
                  </a:cubicBezTo>
                  <a:cubicBezTo>
                    <a:pt x="39" y="15"/>
                    <a:pt x="44" y="15"/>
                    <a:pt x="49" y="16"/>
                  </a:cubicBezTo>
                  <a:cubicBezTo>
                    <a:pt x="59" y="16"/>
                    <a:pt x="69" y="16"/>
                    <a:pt x="80" y="15"/>
                  </a:cubicBezTo>
                  <a:cubicBezTo>
                    <a:pt x="91" y="15"/>
                    <a:pt x="102" y="13"/>
                    <a:pt x="112" y="12"/>
                  </a:cubicBezTo>
                  <a:cubicBezTo>
                    <a:pt x="116" y="11"/>
                    <a:pt x="121" y="10"/>
                    <a:pt x="125" y="9"/>
                  </a:cubicBezTo>
                  <a:cubicBezTo>
                    <a:pt x="127" y="9"/>
                    <a:pt x="129" y="8"/>
                    <a:pt x="131" y="8"/>
                  </a:cubicBezTo>
                  <a:cubicBezTo>
                    <a:pt x="133" y="7"/>
                    <a:pt x="135" y="7"/>
                    <a:pt x="137" y="6"/>
                  </a:cubicBezTo>
                  <a:cubicBezTo>
                    <a:pt x="140" y="6"/>
                    <a:pt x="143" y="5"/>
                    <a:pt x="146" y="4"/>
                  </a:cubicBezTo>
                  <a:cubicBezTo>
                    <a:pt x="149" y="3"/>
                    <a:pt x="151" y="2"/>
                    <a:pt x="153" y="2"/>
                  </a:cubicBezTo>
                  <a:cubicBezTo>
                    <a:pt x="155" y="1"/>
                    <a:pt x="157" y="0"/>
                    <a:pt x="158" y="0"/>
                  </a:cubicBezTo>
                  <a:cubicBezTo>
                    <a:pt x="158" y="0"/>
                    <a:pt x="159" y="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36">
              <a:extLst>
                <a:ext uri="{FF2B5EF4-FFF2-40B4-BE49-F238E27FC236}">
                  <a16:creationId xmlns:a16="http://schemas.microsoft.com/office/drawing/2014/main" id="{A883AFC2-6047-46CD-AC79-F0196F345780}"/>
                </a:ext>
              </a:extLst>
            </p:cNvPr>
            <p:cNvSpPr>
              <a:spLocks/>
            </p:cNvSpPr>
            <p:nvPr/>
          </p:nvSpPr>
          <p:spPr bwMode="auto">
            <a:xfrm>
              <a:off x="129" y="2318"/>
              <a:ext cx="219" cy="242"/>
            </a:xfrm>
            <a:custGeom>
              <a:avLst/>
              <a:gdLst>
                <a:gd name="T0" fmla="*/ 0 w 92"/>
                <a:gd name="T1" fmla="*/ 46 h 102"/>
                <a:gd name="T2" fmla="*/ 0 w 92"/>
                <a:gd name="T3" fmla="*/ 102 h 102"/>
                <a:gd name="T4" fmla="*/ 65 w 92"/>
                <a:gd name="T5" fmla="*/ 0 h 102"/>
                <a:gd name="T6" fmla="*/ 0 w 92"/>
                <a:gd name="T7" fmla="*/ 46 h 102"/>
              </a:gdLst>
              <a:ahLst/>
              <a:cxnLst>
                <a:cxn ang="0">
                  <a:pos x="T0" y="T1"/>
                </a:cxn>
                <a:cxn ang="0">
                  <a:pos x="T2" y="T3"/>
                </a:cxn>
                <a:cxn ang="0">
                  <a:pos x="T4" y="T5"/>
                </a:cxn>
                <a:cxn ang="0">
                  <a:pos x="T6" y="T7"/>
                </a:cxn>
              </a:cxnLst>
              <a:rect l="0" t="0" r="r" b="b"/>
              <a:pathLst>
                <a:path w="92" h="102">
                  <a:moveTo>
                    <a:pt x="0" y="46"/>
                  </a:moveTo>
                  <a:cubicBezTo>
                    <a:pt x="0" y="102"/>
                    <a:pt x="0" y="102"/>
                    <a:pt x="0" y="102"/>
                  </a:cubicBezTo>
                  <a:cubicBezTo>
                    <a:pt x="0" y="102"/>
                    <a:pt x="92" y="50"/>
                    <a:pt x="65" y="0"/>
                  </a:cubicBezTo>
                  <a:lnTo>
                    <a:pt x="0" y="46"/>
                  </a:lnTo>
                  <a:close/>
                </a:path>
              </a:pathLst>
            </a:custGeom>
            <a:solidFill>
              <a:srgbClr val="3037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37">
              <a:extLst>
                <a:ext uri="{FF2B5EF4-FFF2-40B4-BE49-F238E27FC236}">
                  <a16:creationId xmlns:a16="http://schemas.microsoft.com/office/drawing/2014/main" id="{66441A63-7075-4DC6-AB29-34AD660B5D11}"/>
                </a:ext>
              </a:extLst>
            </p:cNvPr>
            <p:cNvSpPr>
              <a:spLocks/>
            </p:cNvSpPr>
            <p:nvPr/>
          </p:nvSpPr>
          <p:spPr bwMode="auto">
            <a:xfrm>
              <a:off x="-128" y="2066"/>
              <a:ext cx="279" cy="176"/>
            </a:xfrm>
            <a:custGeom>
              <a:avLst/>
              <a:gdLst>
                <a:gd name="T0" fmla="*/ 117 w 117"/>
                <a:gd name="T1" fmla="*/ 24 h 74"/>
                <a:gd name="T2" fmla="*/ 0 w 117"/>
                <a:gd name="T3" fmla="*/ 45 h 74"/>
                <a:gd name="T4" fmla="*/ 52 w 117"/>
                <a:gd name="T5" fmla="*/ 74 h 74"/>
                <a:gd name="T6" fmla="*/ 117 w 117"/>
                <a:gd name="T7" fmla="*/ 24 h 74"/>
              </a:gdLst>
              <a:ahLst/>
              <a:cxnLst>
                <a:cxn ang="0">
                  <a:pos x="T0" y="T1"/>
                </a:cxn>
                <a:cxn ang="0">
                  <a:pos x="T2" y="T3"/>
                </a:cxn>
                <a:cxn ang="0">
                  <a:pos x="T4" y="T5"/>
                </a:cxn>
                <a:cxn ang="0">
                  <a:pos x="T6" y="T7"/>
                </a:cxn>
              </a:cxnLst>
              <a:rect l="0" t="0" r="r" b="b"/>
              <a:pathLst>
                <a:path w="117" h="74">
                  <a:moveTo>
                    <a:pt x="117" y="24"/>
                  </a:moveTo>
                  <a:cubicBezTo>
                    <a:pt x="117" y="24"/>
                    <a:pt x="51" y="0"/>
                    <a:pt x="0" y="45"/>
                  </a:cubicBezTo>
                  <a:cubicBezTo>
                    <a:pt x="52" y="74"/>
                    <a:pt x="52" y="74"/>
                    <a:pt x="52" y="74"/>
                  </a:cubicBezTo>
                  <a:lnTo>
                    <a:pt x="117" y="24"/>
                  </a:lnTo>
                  <a:close/>
                </a:path>
              </a:pathLst>
            </a:custGeom>
            <a:solidFill>
              <a:srgbClr val="3037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38">
              <a:extLst>
                <a:ext uri="{FF2B5EF4-FFF2-40B4-BE49-F238E27FC236}">
                  <a16:creationId xmlns:a16="http://schemas.microsoft.com/office/drawing/2014/main" id="{075CE421-FF86-40F8-A2D1-61FBD9805029}"/>
                </a:ext>
              </a:extLst>
            </p:cNvPr>
            <p:cNvSpPr>
              <a:spLocks/>
            </p:cNvSpPr>
            <p:nvPr/>
          </p:nvSpPr>
          <p:spPr bwMode="auto">
            <a:xfrm>
              <a:off x="-4" y="1955"/>
              <a:ext cx="537" cy="472"/>
            </a:xfrm>
            <a:custGeom>
              <a:avLst/>
              <a:gdLst>
                <a:gd name="T0" fmla="*/ 0 w 226"/>
                <a:gd name="T1" fmla="*/ 121 h 199"/>
                <a:gd name="T2" fmla="*/ 56 w 226"/>
                <a:gd name="T3" fmla="*/ 199 h 199"/>
                <a:gd name="T4" fmla="*/ 197 w 226"/>
                <a:gd name="T5" fmla="*/ 99 h 199"/>
                <a:gd name="T6" fmla="*/ 206 w 226"/>
                <a:gd name="T7" fmla="*/ 24 h 199"/>
                <a:gd name="T8" fmla="*/ 136 w 226"/>
                <a:gd name="T9" fmla="*/ 17 h 199"/>
                <a:gd name="T10" fmla="*/ 0 w 226"/>
                <a:gd name="T11" fmla="*/ 121 h 199"/>
              </a:gdLst>
              <a:ahLst/>
              <a:cxnLst>
                <a:cxn ang="0">
                  <a:pos x="T0" y="T1"/>
                </a:cxn>
                <a:cxn ang="0">
                  <a:pos x="T2" y="T3"/>
                </a:cxn>
                <a:cxn ang="0">
                  <a:pos x="T4" y="T5"/>
                </a:cxn>
                <a:cxn ang="0">
                  <a:pos x="T6" y="T7"/>
                </a:cxn>
                <a:cxn ang="0">
                  <a:pos x="T8" y="T9"/>
                </a:cxn>
                <a:cxn ang="0">
                  <a:pos x="T10" y="T11"/>
                </a:cxn>
              </a:cxnLst>
              <a:rect l="0" t="0" r="r" b="b"/>
              <a:pathLst>
                <a:path w="226" h="199">
                  <a:moveTo>
                    <a:pt x="0" y="121"/>
                  </a:moveTo>
                  <a:cubicBezTo>
                    <a:pt x="2" y="124"/>
                    <a:pt x="56" y="199"/>
                    <a:pt x="56" y="199"/>
                  </a:cubicBezTo>
                  <a:cubicBezTo>
                    <a:pt x="197" y="99"/>
                    <a:pt x="197" y="99"/>
                    <a:pt x="197" y="99"/>
                  </a:cubicBezTo>
                  <a:cubicBezTo>
                    <a:pt x="222" y="82"/>
                    <a:pt x="226" y="47"/>
                    <a:pt x="206" y="24"/>
                  </a:cubicBezTo>
                  <a:cubicBezTo>
                    <a:pt x="189" y="3"/>
                    <a:pt x="158" y="0"/>
                    <a:pt x="136" y="17"/>
                  </a:cubicBezTo>
                  <a:lnTo>
                    <a:pt x="0" y="12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39">
              <a:extLst>
                <a:ext uri="{FF2B5EF4-FFF2-40B4-BE49-F238E27FC236}">
                  <a16:creationId xmlns:a16="http://schemas.microsoft.com/office/drawing/2014/main" id="{BD968943-4345-4119-BF48-0668A3CFC064}"/>
                </a:ext>
              </a:extLst>
            </p:cNvPr>
            <p:cNvSpPr>
              <a:spLocks/>
            </p:cNvSpPr>
            <p:nvPr/>
          </p:nvSpPr>
          <p:spPr bwMode="auto">
            <a:xfrm>
              <a:off x="-4" y="1967"/>
              <a:ext cx="523" cy="463"/>
            </a:xfrm>
            <a:custGeom>
              <a:avLst/>
              <a:gdLst>
                <a:gd name="T0" fmla="*/ 0 w 220"/>
                <a:gd name="T1" fmla="*/ 116 h 195"/>
                <a:gd name="T2" fmla="*/ 1 w 220"/>
                <a:gd name="T3" fmla="*/ 115 h 195"/>
                <a:gd name="T4" fmla="*/ 5 w 220"/>
                <a:gd name="T5" fmla="*/ 112 h 195"/>
                <a:gd name="T6" fmla="*/ 18 w 220"/>
                <a:gd name="T7" fmla="*/ 102 h 195"/>
                <a:gd name="T8" fmla="*/ 69 w 220"/>
                <a:gd name="T9" fmla="*/ 62 h 195"/>
                <a:gd name="T10" fmla="*/ 105 w 220"/>
                <a:gd name="T11" fmla="*/ 34 h 195"/>
                <a:gd name="T12" fmla="*/ 125 w 220"/>
                <a:gd name="T13" fmla="*/ 19 h 195"/>
                <a:gd name="T14" fmla="*/ 135 w 220"/>
                <a:gd name="T15" fmla="*/ 11 h 195"/>
                <a:gd name="T16" fmla="*/ 147 w 220"/>
                <a:gd name="T17" fmla="*/ 4 h 195"/>
                <a:gd name="T18" fmla="*/ 153 w 220"/>
                <a:gd name="T19" fmla="*/ 2 h 195"/>
                <a:gd name="T20" fmla="*/ 160 w 220"/>
                <a:gd name="T21" fmla="*/ 1 h 195"/>
                <a:gd name="T22" fmla="*/ 174 w 220"/>
                <a:gd name="T23" fmla="*/ 1 h 195"/>
                <a:gd name="T24" fmla="*/ 201 w 220"/>
                <a:gd name="T25" fmla="*/ 12 h 195"/>
                <a:gd name="T26" fmla="*/ 211 w 220"/>
                <a:gd name="T27" fmla="*/ 24 h 195"/>
                <a:gd name="T28" fmla="*/ 217 w 220"/>
                <a:gd name="T29" fmla="*/ 37 h 195"/>
                <a:gd name="T30" fmla="*/ 217 w 220"/>
                <a:gd name="T31" fmla="*/ 68 h 195"/>
                <a:gd name="T32" fmla="*/ 200 w 220"/>
                <a:gd name="T33" fmla="*/ 93 h 195"/>
                <a:gd name="T34" fmla="*/ 177 w 220"/>
                <a:gd name="T35" fmla="*/ 110 h 195"/>
                <a:gd name="T36" fmla="*/ 132 w 220"/>
                <a:gd name="T37" fmla="*/ 141 h 195"/>
                <a:gd name="T38" fmla="*/ 56 w 220"/>
                <a:gd name="T39" fmla="*/ 195 h 195"/>
                <a:gd name="T40" fmla="*/ 56 w 220"/>
                <a:gd name="T41" fmla="*/ 195 h 195"/>
                <a:gd name="T42" fmla="*/ 55 w 220"/>
                <a:gd name="T43" fmla="*/ 195 h 195"/>
                <a:gd name="T44" fmla="*/ 15 w 220"/>
                <a:gd name="T45" fmla="*/ 137 h 195"/>
                <a:gd name="T46" fmla="*/ 4 w 220"/>
                <a:gd name="T47" fmla="*/ 121 h 195"/>
                <a:gd name="T48" fmla="*/ 1 w 220"/>
                <a:gd name="T49" fmla="*/ 117 h 195"/>
                <a:gd name="T50" fmla="*/ 0 w 220"/>
                <a:gd name="T51" fmla="*/ 116 h 195"/>
                <a:gd name="T52" fmla="*/ 1 w 220"/>
                <a:gd name="T53" fmla="*/ 117 h 195"/>
                <a:gd name="T54" fmla="*/ 4 w 220"/>
                <a:gd name="T55" fmla="*/ 122 h 195"/>
                <a:gd name="T56" fmla="*/ 15 w 220"/>
                <a:gd name="T57" fmla="*/ 137 h 195"/>
                <a:gd name="T58" fmla="*/ 57 w 220"/>
                <a:gd name="T59" fmla="*/ 194 h 195"/>
                <a:gd name="T60" fmla="*/ 56 w 220"/>
                <a:gd name="T61" fmla="*/ 194 h 195"/>
                <a:gd name="T62" fmla="*/ 131 w 220"/>
                <a:gd name="T63" fmla="*/ 140 h 195"/>
                <a:gd name="T64" fmla="*/ 176 w 220"/>
                <a:gd name="T65" fmla="*/ 108 h 195"/>
                <a:gd name="T66" fmla="*/ 199 w 220"/>
                <a:gd name="T67" fmla="*/ 91 h 195"/>
                <a:gd name="T68" fmla="*/ 215 w 220"/>
                <a:gd name="T69" fmla="*/ 68 h 195"/>
                <a:gd name="T70" fmla="*/ 215 w 220"/>
                <a:gd name="T71" fmla="*/ 38 h 195"/>
                <a:gd name="T72" fmla="*/ 209 w 220"/>
                <a:gd name="T73" fmla="*/ 25 h 195"/>
                <a:gd name="T74" fmla="*/ 200 w 220"/>
                <a:gd name="T75" fmla="*/ 14 h 195"/>
                <a:gd name="T76" fmla="*/ 174 w 220"/>
                <a:gd name="T77" fmla="*/ 2 h 195"/>
                <a:gd name="T78" fmla="*/ 160 w 220"/>
                <a:gd name="T79" fmla="*/ 2 h 195"/>
                <a:gd name="T80" fmla="*/ 154 w 220"/>
                <a:gd name="T81" fmla="*/ 4 h 195"/>
                <a:gd name="T82" fmla="*/ 147 w 220"/>
                <a:gd name="T83" fmla="*/ 6 h 195"/>
                <a:gd name="T84" fmla="*/ 126 w 220"/>
                <a:gd name="T85" fmla="*/ 20 h 195"/>
                <a:gd name="T86" fmla="*/ 106 w 220"/>
                <a:gd name="T87" fmla="*/ 36 h 195"/>
                <a:gd name="T88" fmla="*/ 71 w 220"/>
                <a:gd name="T89" fmla="*/ 63 h 195"/>
                <a:gd name="T90" fmla="*/ 19 w 220"/>
                <a:gd name="T91" fmla="*/ 102 h 195"/>
                <a:gd name="T92" fmla="*/ 5 w 220"/>
                <a:gd name="T93" fmla="*/ 112 h 195"/>
                <a:gd name="T94" fmla="*/ 1 w 220"/>
                <a:gd name="T95" fmla="*/ 115 h 195"/>
                <a:gd name="T96" fmla="*/ 0 w 220"/>
                <a:gd name="T97" fmla="*/ 11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0" h="195">
                  <a:moveTo>
                    <a:pt x="0" y="116"/>
                  </a:moveTo>
                  <a:cubicBezTo>
                    <a:pt x="0" y="116"/>
                    <a:pt x="0" y="116"/>
                    <a:pt x="1" y="115"/>
                  </a:cubicBezTo>
                  <a:cubicBezTo>
                    <a:pt x="2" y="114"/>
                    <a:pt x="3" y="114"/>
                    <a:pt x="5" y="112"/>
                  </a:cubicBezTo>
                  <a:cubicBezTo>
                    <a:pt x="8" y="110"/>
                    <a:pt x="13" y="106"/>
                    <a:pt x="18" y="102"/>
                  </a:cubicBezTo>
                  <a:cubicBezTo>
                    <a:pt x="31" y="92"/>
                    <a:pt x="48" y="79"/>
                    <a:pt x="69" y="62"/>
                  </a:cubicBezTo>
                  <a:cubicBezTo>
                    <a:pt x="80" y="53"/>
                    <a:pt x="92" y="44"/>
                    <a:pt x="105" y="34"/>
                  </a:cubicBezTo>
                  <a:cubicBezTo>
                    <a:pt x="111" y="29"/>
                    <a:pt x="118" y="24"/>
                    <a:pt x="125" y="19"/>
                  </a:cubicBezTo>
                  <a:cubicBezTo>
                    <a:pt x="128" y="16"/>
                    <a:pt x="131" y="14"/>
                    <a:pt x="135" y="11"/>
                  </a:cubicBezTo>
                  <a:cubicBezTo>
                    <a:pt x="139" y="8"/>
                    <a:pt x="142" y="6"/>
                    <a:pt x="147" y="4"/>
                  </a:cubicBezTo>
                  <a:cubicBezTo>
                    <a:pt x="149" y="3"/>
                    <a:pt x="151" y="3"/>
                    <a:pt x="153" y="2"/>
                  </a:cubicBezTo>
                  <a:cubicBezTo>
                    <a:pt x="155" y="1"/>
                    <a:pt x="158" y="1"/>
                    <a:pt x="160" y="1"/>
                  </a:cubicBezTo>
                  <a:cubicBezTo>
                    <a:pt x="165" y="0"/>
                    <a:pt x="170" y="0"/>
                    <a:pt x="174" y="1"/>
                  </a:cubicBezTo>
                  <a:cubicBezTo>
                    <a:pt x="184" y="2"/>
                    <a:pt x="193" y="6"/>
                    <a:pt x="201" y="12"/>
                  </a:cubicBezTo>
                  <a:cubicBezTo>
                    <a:pt x="205" y="15"/>
                    <a:pt x="208" y="19"/>
                    <a:pt x="211" y="24"/>
                  </a:cubicBezTo>
                  <a:cubicBezTo>
                    <a:pt x="214" y="28"/>
                    <a:pt x="216" y="33"/>
                    <a:pt x="217" y="37"/>
                  </a:cubicBezTo>
                  <a:cubicBezTo>
                    <a:pt x="220" y="47"/>
                    <a:pt x="220" y="58"/>
                    <a:pt x="217" y="68"/>
                  </a:cubicBezTo>
                  <a:cubicBezTo>
                    <a:pt x="214" y="78"/>
                    <a:pt x="208" y="87"/>
                    <a:pt x="200" y="93"/>
                  </a:cubicBezTo>
                  <a:cubicBezTo>
                    <a:pt x="192" y="99"/>
                    <a:pt x="185" y="104"/>
                    <a:pt x="177" y="110"/>
                  </a:cubicBezTo>
                  <a:cubicBezTo>
                    <a:pt x="162" y="121"/>
                    <a:pt x="147" y="131"/>
                    <a:pt x="132" y="141"/>
                  </a:cubicBezTo>
                  <a:cubicBezTo>
                    <a:pt x="104" y="161"/>
                    <a:pt x="78" y="179"/>
                    <a:pt x="56" y="195"/>
                  </a:cubicBezTo>
                  <a:cubicBezTo>
                    <a:pt x="56" y="195"/>
                    <a:pt x="56" y="195"/>
                    <a:pt x="56" y="195"/>
                  </a:cubicBezTo>
                  <a:cubicBezTo>
                    <a:pt x="55" y="195"/>
                    <a:pt x="55" y="195"/>
                    <a:pt x="55" y="195"/>
                  </a:cubicBezTo>
                  <a:cubicBezTo>
                    <a:pt x="38" y="170"/>
                    <a:pt x="24" y="151"/>
                    <a:pt x="15" y="137"/>
                  </a:cubicBezTo>
                  <a:cubicBezTo>
                    <a:pt x="10" y="130"/>
                    <a:pt x="6" y="125"/>
                    <a:pt x="4" y="121"/>
                  </a:cubicBezTo>
                  <a:cubicBezTo>
                    <a:pt x="2" y="120"/>
                    <a:pt x="2" y="118"/>
                    <a:pt x="1" y="117"/>
                  </a:cubicBezTo>
                  <a:cubicBezTo>
                    <a:pt x="0" y="117"/>
                    <a:pt x="0" y="116"/>
                    <a:pt x="0" y="116"/>
                  </a:cubicBezTo>
                  <a:cubicBezTo>
                    <a:pt x="0" y="116"/>
                    <a:pt x="0" y="117"/>
                    <a:pt x="1" y="117"/>
                  </a:cubicBezTo>
                  <a:cubicBezTo>
                    <a:pt x="2" y="118"/>
                    <a:pt x="3" y="120"/>
                    <a:pt x="4" y="122"/>
                  </a:cubicBezTo>
                  <a:cubicBezTo>
                    <a:pt x="7" y="125"/>
                    <a:pt x="11" y="130"/>
                    <a:pt x="15" y="137"/>
                  </a:cubicBezTo>
                  <a:cubicBezTo>
                    <a:pt x="25" y="151"/>
                    <a:pt x="39" y="170"/>
                    <a:pt x="57" y="194"/>
                  </a:cubicBezTo>
                  <a:cubicBezTo>
                    <a:pt x="56" y="194"/>
                    <a:pt x="56" y="194"/>
                    <a:pt x="56" y="194"/>
                  </a:cubicBezTo>
                  <a:cubicBezTo>
                    <a:pt x="77" y="178"/>
                    <a:pt x="103" y="160"/>
                    <a:pt x="131" y="140"/>
                  </a:cubicBezTo>
                  <a:cubicBezTo>
                    <a:pt x="146" y="130"/>
                    <a:pt x="160" y="119"/>
                    <a:pt x="176" y="108"/>
                  </a:cubicBezTo>
                  <a:cubicBezTo>
                    <a:pt x="183" y="103"/>
                    <a:pt x="191" y="97"/>
                    <a:pt x="199" y="91"/>
                  </a:cubicBezTo>
                  <a:cubicBezTo>
                    <a:pt x="206" y="85"/>
                    <a:pt x="212" y="77"/>
                    <a:pt x="215" y="68"/>
                  </a:cubicBezTo>
                  <a:cubicBezTo>
                    <a:pt x="218" y="58"/>
                    <a:pt x="218" y="48"/>
                    <a:pt x="215" y="38"/>
                  </a:cubicBezTo>
                  <a:cubicBezTo>
                    <a:pt x="214" y="33"/>
                    <a:pt x="212" y="29"/>
                    <a:pt x="209" y="25"/>
                  </a:cubicBezTo>
                  <a:cubicBezTo>
                    <a:pt x="206" y="21"/>
                    <a:pt x="203" y="17"/>
                    <a:pt x="200" y="14"/>
                  </a:cubicBezTo>
                  <a:cubicBezTo>
                    <a:pt x="192" y="8"/>
                    <a:pt x="183" y="4"/>
                    <a:pt x="174" y="2"/>
                  </a:cubicBezTo>
                  <a:cubicBezTo>
                    <a:pt x="169" y="2"/>
                    <a:pt x="165" y="2"/>
                    <a:pt x="160" y="2"/>
                  </a:cubicBezTo>
                  <a:cubicBezTo>
                    <a:pt x="158" y="3"/>
                    <a:pt x="156" y="3"/>
                    <a:pt x="154" y="4"/>
                  </a:cubicBezTo>
                  <a:cubicBezTo>
                    <a:pt x="152" y="4"/>
                    <a:pt x="149" y="5"/>
                    <a:pt x="147" y="6"/>
                  </a:cubicBezTo>
                  <a:cubicBezTo>
                    <a:pt x="139" y="9"/>
                    <a:pt x="133" y="15"/>
                    <a:pt x="126" y="20"/>
                  </a:cubicBezTo>
                  <a:cubicBezTo>
                    <a:pt x="119" y="26"/>
                    <a:pt x="112" y="31"/>
                    <a:pt x="106" y="36"/>
                  </a:cubicBezTo>
                  <a:cubicBezTo>
                    <a:pt x="93" y="45"/>
                    <a:pt x="82" y="54"/>
                    <a:pt x="71" y="63"/>
                  </a:cubicBezTo>
                  <a:cubicBezTo>
                    <a:pt x="49" y="79"/>
                    <a:pt x="31" y="92"/>
                    <a:pt x="19" y="102"/>
                  </a:cubicBezTo>
                  <a:cubicBezTo>
                    <a:pt x="13" y="106"/>
                    <a:pt x="8" y="110"/>
                    <a:pt x="5" y="112"/>
                  </a:cubicBezTo>
                  <a:cubicBezTo>
                    <a:pt x="3" y="114"/>
                    <a:pt x="2" y="114"/>
                    <a:pt x="1" y="115"/>
                  </a:cubicBezTo>
                  <a:cubicBezTo>
                    <a:pt x="0" y="116"/>
                    <a:pt x="0" y="116"/>
                    <a:pt x="0" y="116"/>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40">
              <a:extLst>
                <a:ext uri="{FF2B5EF4-FFF2-40B4-BE49-F238E27FC236}">
                  <a16:creationId xmlns:a16="http://schemas.microsoft.com/office/drawing/2014/main" id="{80DCDE97-F596-446A-BF99-89070E865012}"/>
                </a:ext>
              </a:extLst>
            </p:cNvPr>
            <p:cNvSpPr>
              <a:spLocks/>
            </p:cNvSpPr>
            <p:nvPr/>
          </p:nvSpPr>
          <p:spPr bwMode="auto">
            <a:xfrm>
              <a:off x="-54" y="2228"/>
              <a:ext cx="240" cy="178"/>
            </a:xfrm>
            <a:custGeom>
              <a:avLst/>
              <a:gdLst>
                <a:gd name="T0" fmla="*/ 89 w 101"/>
                <a:gd name="T1" fmla="*/ 2 h 75"/>
                <a:gd name="T2" fmla="*/ 0 w 101"/>
                <a:gd name="T3" fmla="*/ 65 h 75"/>
                <a:gd name="T4" fmla="*/ 7 w 101"/>
                <a:gd name="T5" fmla="*/ 74 h 75"/>
                <a:gd name="T6" fmla="*/ 96 w 101"/>
                <a:gd name="T7" fmla="*/ 13 h 75"/>
                <a:gd name="T8" fmla="*/ 98 w 101"/>
                <a:gd name="T9" fmla="*/ 3 h 75"/>
                <a:gd name="T10" fmla="*/ 89 w 101"/>
                <a:gd name="T11" fmla="*/ 2 h 75"/>
              </a:gdLst>
              <a:ahLst/>
              <a:cxnLst>
                <a:cxn ang="0">
                  <a:pos x="T0" y="T1"/>
                </a:cxn>
                <a:cxn ang="0">
                  <a:pos x="T2" y="T3"/>
                </a:cxn>
                <a:cxn ang="0">
                  <a:pos x="T4" y="T5"/>
                </a:cxn>
                <a:cxn ang="0">
                  <a:pos x="T6" y="T7"/>
                </a:cxn>
                <a:cxn ang="0">
                  <a:pos x="T8" y="T9"/>
                </a:cxn>
                <a:cxn ang="0">
                  <a:pos x="T10" y="T11"/>
                </a:cxn>
              </a:cxnLst>
              <a:rect l="0" t="0" r="r" b="b"/>
              <a:pathLst>
                <a:path w="101" h="75">
                  <a:moveTo>
                    <a:pt x="89" y="2"/>
                  </a:moveTo>
                  <a:cubicBezTo>
                    <a:pt x="0" y="65"/>
                    <a:pt x="0" y="65"/>
                    <a:pt x="0" y="65"/>
                  </a:cubicBezTo>
                  <a:cubicBezTo>
                    <a:pt x="0" y="65"/>
                    <a:pt x="4" y="75"/>
                    <a:pt x="7" y="74"/>
                  </a:cubicBezTo>
                  <a:cubicBezTo>
                    <a:pt x="9" y="73"/>
                    <a:pt x="75" y="28"/>
                    <a:pt x="96" y="13"/>
                  </a:cubicBezTo>
                  <a:cubicBezTo>
                    <a:pt x="100" y="11"/>
                    <a:pt x="101" y="6"/>
                    <a:pt x="98" y="3"/>
                  </a:cubicBezTo>
                  <a:cubicBezTo>
                    <a:pt x="95" y="0"/>
                    <a:pt x="91" y="0"/>
                    <a:pt x="89" y="2"/>
                  </a:cubicBezTo>
                  <a:close/>
                </a:path>
              </a:pathLst>
            </a:custGeom>
            <a:solidFill>
              <a:srgbClr val="3037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41">
              <a:extLst>
                <a:ext uri="{FF2B5EF4-FFF2-40B4-BE49-F238E27FC236}">
                  <a16:creationId xmlns:a16="http://schemas.microsoft.com/office/drawing/2014/main" id="{FC48FAB2-1A7A-42F1-B83C-DE9C78252ED8}"/>
                </a:ext>
              </a:extLst>
            </p:cNvPr>
            <p:cNvSpPr>
              <a:spLocks/>
            </p:cNvSpPr>
            <p:nvPr/>
          </p:nvSpPr>
          <p:spPr bwMode="auto">
            <a:xfrm>
              <a:off x="231" y="2071"/>
              <a:ext cx="145" cy="142"/>
            </a:xfrm>
            <a:custGeom>
              <a:avLst/>
              <a:gdLst>
                <a:gd name="T0" fmla="*/ 60 w 61"/>
                <a:gd name="T1" fmla="*/ 28 h 60"/>
                <a:gd name="T2" fmla="*/ 32 w 61"/>
                <a:gd name="T3" fmla="*/ 59 h 60"/>
                <a:gd name="T4" fmla="*/ 1 w 61"/>
                <a:gd name="T5" fmla="*/ 32 h 60"/>
                <a:gd name="T6" fmla="*/ 29 w 61"/>
                <a:gd name="T7" fmla="*/ 1 h 60"/>
                <a:gd name="T8" fmla="*/ 60 w 61"/>
                <a:gd name="T9" fmla="*/ 28 h 60"/>
              </a:gdLst>
              <a:ahLst/>
              <a:cxnLst>
                <a:cxn ang="0">
                  <a:pos x="T0" y="T1"/>
                </a:cxn>
                <a:cxn ang="0">
                  <a:pos x="T2" y="T3"/>
                </a:cxn>
                <a:cxn ang="0">
                  <a:pos x="T4" y="T5"/>
                </a:cxn>
                <a:cxn ang="0">
                  <a:pos x="T6" y="T7"/>
                </a:cxn>
                <a:cxn ang="0">
                  <a:pos x="T8" y="T9"/>
                </a:cxn>
              </a:cxnLst>
              <a:rect l="0" t="0" r="r" b="b"/>
              <a:pathLst>
                <a:path w="61" h="60">
                  <a:moveTo>
                    <a:pt x="60" y="28"/>
                  </a:moveTo>
                  <a:cubicBezTo>
                    <a:pt x="61" y="44"/>
                    <a:pt x="49" y="58"/>
                    <a:pt x="32" y="59"/>
                  </a:cubicBezTo>
                  <a:cubicBezTo>
                    <a:pt x="16" y="60"/>
                    <a:pt x="2" y="48"/>
                    <a:pt x="1" y="32"/>
                  </a:cubicBezTo>
                  <a:cubicBezTo>
                    <a:pt x="0" y="16"/>
                    <a:pt x="12" y="2"/>
                    <a:pt x="29" y="1"/>
                  </a:cubicBezTo>
                  <a:cubicBezTo>
                    <a:pt x="45" y="0"/>
                    <a:pt x="59" y="12"/>
                    <a:pt x="60"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42">
              <a:extLst>
                <a:ext uri="{FF2B5EF4-FFF2-40B4-BE49-F238E27FC236}">
                  <a16:creationId xmlns:a16="http://schemas.microsoft.com/office/drawing/2014/main" id="{9E402302-DEC6-49E6-AEED-6CD38401F6B6}"/>
                </a:ext>
              </a:extLst>
            </p:cNvPr>
            <p:cNvSpPr>
              <a:spLocks/>
            </p:cNvSpPr>
            <p:nvPr/>
          </p:nvSpPr>
          <p:spPr bwMode="auto">
            <a:xfrm>
              <a:off x="231" y="2069"/>
              <a:ext cx="143" cy="147"/>
            </a:xfrm>
            <a:custGeom>
              <a:avLst/>
              <a:gdLst>
                <a:gd name="T0" fmla="*/ 60 w 60"/>
                <a:gd name="T1" fmla="*/ 29 h 62"/>
                <a:gd name="T2" fmla="*/ 58 w 60"/>
                <a:gd name="T3" fmla="*/ 22 h 62"/>
                <a:gd name="T4" fmla="*/ 46 w 60"/>
                <a:gd name="T5" fmla="*/ 7 h 62"/>
                <a:gd name="T6" fmla="*/ 34 w 60"/>
                <a:gd name="T7" fmla="*/ 3 h 62"/>
                <a:gd name="T8" fmla="*/ 19 w 60"/>
                <a:gd name="T9" fmla="*/ 5 h 62"/>
                <a:gd name="T10" fmla="*/ 7 w 60"/>
                <a:gd name="T11" fmla="*/ 16 h 62"/>
                <a:gd name="T12" fmla="*/ 2 w 60"/>
                <a:gd name="T13" fmla="*/ 33 h 62"/>
                <a:gd name="T14" fmla="*/ 9 w 60"/>
                <a:gd name="T15" fmla="*/ 49 h 62"/>
                <a:gd name="T16" fmla="*/ 23 w 60"/>
                <a:gd name="T17" fmla="*/ 58 h 62"/>
                <a:gd name="T18" fmla="*/ 38 w 60"/>
                <a:gd name="T19" fmla="*/ 59 h 62"/>
                <a:gd name="T20" fmla="*/ 49 w 60"/>
                <a:gd name="T21" fmla="*/ 53 h 62"/>
                <a:gd name="T22" fmla="*/ 59 w 60"/>
                <a:gd name="T23" fmla="*/ 36 h 62"/>
                <a:gd name="T24" fmla="*/ 60 w 60"/>
                <a:gd name="T25" fmla="*/ 29 h 62"/>
                <a:gd name="T26" fmla="*/ 60 w 60"/>
                <a:gd name="T27" fmla="*/ 31 h 62"/>
                <a:gd name="T28" fmla="*/ 60 w 60"/>
                <a:gd name="T29" fmla="*/ 36 h 62"/>
                <a:gd name="T30" fmla="*/ 50 w 60"/>
                <a:gd name="T31" fmla="*/ 54 h 62"/>
                <a:gd name="T32" fmla="*/ 38 w 60"/>
                <a:gd name="T33" fmla="*/ 60 h 62"/>
                <a:gd name="T34" fmla="*/ 22 w 60"/>
                <a:gd name="T35" fmla="*/ 60 h 62"/>
                <a:gd name="T36" fmla="*/ 7 w 60"/>
                <a:gd name="T37" fmla="*/ 50 h 62"/>
                <a:gd name="T38" fmla="*/ 0 w 60"/>
                <a:gd name="T39" fmla="*/ 33 h 62"/>
                <a:gd name="T40" fmla="*/ 5 w 60"/>
                <a:gd name="T41" fmla="*/ 15 h 62"/>
                <a:gd name="T42" fmla="*/ 18 w 60"/>
                <a:gd name="T43" fmla="*/ 3 h 62"/>
                <a:gd name="T44" fmla="*/ 34 w 60"/>
                <a:gd name="T45" fmla="*/ 1 h 62"/>
                <a:gd name="T46" fmla="*/ 47 w 60"/>
                <a:gd name="T47" fmla="*/ 6 h 62"/>
                <a:gd name="T48" fmla="*/ 59 w 60"/>
                <a:gd name="T49" fmla="*/ 22 h 62"/>
                <a:gd name="T50" fmla="*/ 60 w 60"/>
                <a:gd name="T51" fmla="*/ 27 h 62"/>
                <a:gd name="T52" fmla="*/ 60 w 60"/>
                <a:gd name="T53"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62">
                  <a:moveTo>
                    <a:pt x="60" y="29"/>
                  </a:moveTo>
                  <a:cubicBezTo>
                    <a:pt x="60" y="29"/>
                    <a:pt x="60" y="26"/>
                    <a:pt x="58" y="22"/>
                  </a:cubicBezTo>
                  <a:cubicBezTo>
                    <a:pt x="57" y="18"/>
                    <a:pt x="53" y="12"/>
                    <a:pt x="46" y="7"/>
                  </a:cubicBezTo>
                  <a:cubicBezTo>
                    <a:pt x="43" y="5"/>
                    <a:pt x="39" y="3"/>
                    <a:pt x="34" y="3"/>
                  </a:cubicBezTo>
                  <a:cubicBezTo>
                    <a:pt x="29" y="2"/>
                    <a:pt x="24" y="3"/>
                    <a:pt x="19" y="5"/>
                  </a:cubicBezTo>
                  <a:cubicBezTo>
                    <a:pt x="14" y="7"/>
                    <a:pt x="10" y="11"/>
                    <a:pt x="7" y="16"/>
                  </a:cubicBezTo>
                  <a:cubicBezTo>
                    <a:pt x="3" y="21"/>
                    <a:pt x="2" y="27"/>
                    <a:pt x="2" y="33"/>
                  </a:cubicBezTo>
                  <a:cubicBezTo>
                    <a:pt x="3" y="39"/>
                    <a:pt x="5" y="45"/>
                    <a:pt x="9" y="49"/>
                  </a:cubicBezTo>
                  <a:cubicBezTo>
                    <a:pt x="12" y="54"/>
                    <a:pt x="17" y="57"/>
                    <a:pt x="23" y="58"/>
                  </a:cubicBezTo>
                  <a:cubicBezTo>
                    <a:pt x="28" y="60"/>
                    <a:pt x="33" y="60"/>
                    <a:pt x="38" y="59"/>
                  </a:cubicBezTo>
                  <a:cubicBezTo>
                    <a:pt x="42" y="58"/>
                    <a:pt x="46" y="55"/>
                    <a:pt x="49" y="53"/>
                  </a:cubicBezTo>
                  <a:cubicBezTo>
                    <a:pt x="56" y="47"/>
                    <a:pt x="58" y="41"/>
                    <a:pt x="59" y="36"/>
                  </a:cubicBezTo>
                  <a:cubicBezTo>
                    <a:pt x="60" y="32"/>
                    <a:pt x="60" y="29"/>
                    <a:pt x="60" y="29"/>
                  </a:cubicBezTo>
                  <a:cubicBezTo>
                    <a:pt x="60" y="29"/>
                    <a:pt x="60" y="30"/>
                    <a:pt x="60" y="31"/>
                  </a:cubicBezTo>
                  <a:cubicBezTo>
                    <a:pt x="60" y="32"/>
                    <a:pt x="60" y="34"/>
                    <a:pt x="60" y="36"/>
                  </a:cubicBezTo>
                  <a:cubicBezTo>
                    <a:pt x="59" y="41"/>
                    <a:pt x="57" y="48"/>
                    <a:pt x="50" y="54"/>
                  </a:cubicBezTo>
                  <a:cubicBezTo>
                    <a:pt x="47" y="56"/>
                    <a:pt x="43" y="59"/>
                    <a:pt x="38" y="60"/>
                  </a:cubicBezTo>
                  <a:cubicBezTo>
                    <a:pt x="33" y="61"/>
                    <a:pt x="27" y="62"/>
                    <a:pt x="22" y="60"/>
                  </a:cubicBezTo>
                  <a:cubicBezTo>
                    <a:pt x="17" y="59"/>
                    <a:pt x="11" y="55"/>
                    <a:pt x="7" y="50"/>
                  </a:cubicBezTo>
                  <a:cubicBezTo>
                    <a:pt x="3" y="46"/>
                    <a:pt x="1" y="39"/>
                    <a:pt x="0" y="33"/>
                  </a:cubicBezTo>
                  <a:cubicBezTo>
                    <a:pt x="0" y="26"/>
                    <a:pt x="1" y="20"/>
                    <a:pt x="5" y="15"/>
                  </a:cubicBezTo>
                  <a:cubicBezTo>
                    <a:pt x="8" y="9"/>
                    <a:pt x="13" y="5"/>
                    <a:pt x="18" y="3"/>
                  </a:cubicBezTo>
                  <a:cubicBezTo>
                    <a:pt x="24" y="1"/>
                    <a:pt x="29" y="0"/>
                    <a:pt x="34" y="1"/>
                  </a:cubicBezTo>
                  <a:cubicBezTo>
                    <a:pt x="39" y="2"/>
                    <a:pt x="44" y="3"/>
                    <a:pt x="47" y="6"/>
                  </a:cubicBezTo>
                  <a:cubicBezTo>
                    <a:pt x="54" y="11"/>
                    <a:pt x="58" y="17"/>
                    <a:pt x="59" y="22"/>
                  </a:cubicBezTo>
                  <a:cubicBezTo>
                    <a:pt x="60" y="24"/>
                    <a:pt x="60" y="26"/>
                    <a:pt x="60" y="27"/>
                  </a:cubicBezTo>
                  <a:cubicBezTo>
                    <a:pt x="60" y="28"/>
                    <a:pt x="60" y="29"/>
                    <a:pt x="60" y="29"/>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43">
              <a:extLst>
                <a:ext uri="{FF2B5EF4-FFF2-40B4-BE49-F238E27FC236}">
                  <a16:creationId xmlns:a16="http://schemas.microsoft.com/office/drawing/2014/main" id="{BA3CD94C-CFC3-420E-81D0-8CDCEDC75ECB}"/>
                </a:ext>
              </a:extLst>
            </p:cNvPr>
            <p:cNvSpPr>
              <a:spLocks/>
            </p:cNvSpPr>
            <p:nvPr/>
          </p:nvSpPr>
          <p:spPr bwMode="auto">
            <a:xfrm>
              <a:off x="319" y="1912"/>
              <a:ext cx="274" cy="266"/>
            </a:xfrm>
            <a:custGeom>
              <a:avLst/>
              <a:gdLst>
                <a:gd name="T0" fmla="*/ 68 w 115"/>
                <a:gd name="T1" fmla="*/ 112 h 112"/>
                <a:gd name="T2" fmla="*/ 106 w 115"/>
                <a:gd name="T3" fmla="*/ 16 h 112"/>
                <a:gd name="T4" fmla="*/ 0 w 115"/>
                <a:gd name="T5" fmla="*/ 35 h 112"/>
                <a:gd name="T6" fmla="*/ 68 w 115"/>
                <a:gd name="T7" fmla="*/ 112 h 112"/>
              </a:gdLst>
              <a:ahLst/>
              <a:cxnLst>
                <a:cxn ang="0">
                  <a:pos x="T0" y="T1"/>
                </a:cxn>
                <a:cxn ang="0">
                  <a:pos x="T2" y="T3"/>
                </a:cxn>
                <a:cxn ang="0">
                  <a:pos x="T4" y="T5"/>
                </a:cxn>
                <a:cxn ang="0">
                  <a:pos x="T6" y="T7"/>
                </a:cxn>
              </a:cxnLst>
              <a:rect l="0" t="0" r="r" b="b"/>
              <a:pathLst>
                <a:path w="115" h="112">
                  <a:moveTo>
                    <a:pt x="68" y="112"/>
                  </a:moveTo>
                  <a:cubicBezTo>
                    <a:pt x="115" y="68"/>
                    <a:pt x="106" y="16"/>
                    <a:pt x="106" y="16"/>
                  </a:cubicBezTo>
                  <a:cubicBezTo>
                    <a:pt x="43" y="0"/>
                    <a:pt x="0" y="35"/>
                    <a:pt x="0" y="35"/>
                  </a:cubicBezTo>
                  <a:cubicBezTo>
                    <a:pt x="42" y="41"/>
                    <a:pt x="65" y="66"/>
                    <a:pt x="68" y="112"/>
                  </a:cubicBezTo>
                  <a:close/>
                </a:path>
              </a:pathLst>
            </a:custGeom>
            <a:solidFill>
              <a:srgbClr val="3037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44">
              <a:extLst>
                <a:ext uri="{FF2B5EF4-FFF2-40B4-BE49-F238E27FC236}">
                  <a16:creationId xmlns:a16="http://schemas.microsoft.com/office/drawing/2014/main" id="{F1EB5138-1DDA-45F9-A0D9-FDDC3F6EC59F}"/>
                </a:ext>
              </a:extLst>
            </p:cNvPr>
            <p:cNvSpPr>
              <a:spLocks/>
            </p:cNvSpPr>
            <p:nvPr/>
          </p:nvSpPr>
          <p:spPr bwMode="auto">
            <a:xfrm>
              <a:off x="1501" y="1729"/>
              <a:ext cx="454" cy="549"/>
            </a:xfrm>
            <a:custGeom>
              <a:avLst/>
              <a:gdLst>
                <a:gd name="T0" fmla="*/ 73 w 191"/>
                <a:gd name="T1" fmla="*/ 0 h 231"/>
                <a:gd name="T2" fmla="*/ 89 w 191"/>
                <a:gd name="T3" fmla="*/ 152 h 231"/>
                <a:gd name="T4" fmla="*/ 187 w 191"/>
                <a:gd name="T5" fmla="*/ 184 h 231"/>
                <a:gd name="T6" fmla="*/ 191 w 191"/>
                <a:gd name="T7" fmla="*/ 231 h 231"/>
                <a:gd name="T8" fmla="*/ 53 w 191"/>
                <a:gd name="T9" fmla="*/ 222 h 231"/>
                <a:gd name="T10" fmla="*/ 2 w 191"/>
                <a:gd name="T11" fmla="*/ 167 h 231"/>
                <a:gd name="T12" fmla="*/ 0 w 191"/>
                <a:gd name="T13" fmla="*/ 21 h 231"/>
                <a:gd name="T14" fmla="*/ 73 w 191"/>
                <a:gd name="T15" fmla="*/ 0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231">
                  <a:moveTo>
                    <a:pt x="73" y="0"/>
                  </a:moveTo>
                  <a:cubicBezTo>
                    <a:pt x="89" y="152"/>
                    <a:pt x="89" y="152"/>
                    <a:pt x="89" y="152"/>
                  </a:cubicBezTo>
                  <a:cubicBezTo>
                    <a:pt x="187" y="184"/>
                    <a:pt x="187" y="184"/>
                    <a:pt x="187" y="184"/>
                  </a:cubicBezTo>
                  <a:cubicBezTo>
                    <a:pt x="191" y="231"/>
                    <a:pt x="191" y="231"/>
                    <a:pt x="191" y="231"/>
                  </a:cubicBezTo>
                  <a:cubicBezTo>
                    <a:pt x="53" y="222"/>
                    <a:pt x="53" y="222"/>
                    <a:pt x="53" y="222"/>
                  </a:cubicBezTo>
                  <a:cubicBezTo>
                    <a:pt x="53" y="222"/>
                    <a:pt x="11" y="223"/>
                    <a:pt x="2" y="167"/>
                  </a:cubicBezTo>
                  <a:cubicBezTo>
                    <a:pt x="0" y="21"/>
                    <a:pt x="0" y="21"/>
                    <a:pt x="0" y="21"/>
                  </a:cubicBezTo>
                  <a:lnTo>
                    <a:pt x="73" y="0"/>
                  </a:lnTo>
                  <a:close/>
                </a:path>
              </a:pathLst>
            </a:custGeom>
            <a:solidFill>
              <a:srgbClr val="FFB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45">
              <a:extLst>
                <a:ext uri="{FF2B5EF4-FFF2-40B4-BE49-F238E27FC236}">
                  <a16:creationId xmlns:a16="http://schemas.microsoft.com/office/drawing/2014/main" id="{032F6219-C115-4CD1-94BF-719AD4E521EF}"/>
                </a:ext>
              </a:extLst>
            </p:cNvPr>
            <p:cNvSpPr>
              <a:spLocks/>
            </p:cNvSpPr>
            <p:nvPr/>
          </p:nvSpPr>
          <p:spPr bwMode="auto">
            <a:xfrm>
              <a:off x="1928" y="2097"/>
              <a:ext cx="281" cy="200"/>
            </a:xfrm>
            <a:custGeom>
              <a:avLst/>
              <a:gdLst>
                <a:gd name="T0" fmla="*/ 95 w 118"/>
                <a:gd name="T1" fmla="*/ 75 h 84"/>
                <a:gd name="T2" fmla="*/ 88 w 118"/>
                <a:gd name="T3" fmla="*/ 77 h 84"/>
                <a:gd name="T4" fmla="*/ 86 w 118"/>
                <a:gd name="T5" fmla="*/ 76 h 84"/>
                <a:gd name="T6" fmla="*/ 85 w 118"/>
                <a:gd name="T7" fmla="*/ 67 h 84"/>
                <a:gd name="T8" fmla="*/ 68 w 118"/>
                <a:gd name="T9" fmla="*/ 59 h 84"/>
                <a:gd name="T10" fmla="*/ 30 w 118"/>
                <a:gd name="T11" fmla="*/ 76 h 84"/>
                <a:gd name="T12" fmla="*/ 0 w 118"/>
                <a:gd name="T13" fmla="*/ 70 h 84"/>
                <a:gd name="T14" fmla="*/ 3 w 118"/>
                <a:gd name="T15" fmla="*/ 30 h 84"/>
                <a:gd name="T16" fmla="*/ 43 w 118"/>
                <a:gd name="T17" fmla="*/ 9 h 84"/>
                <a:gd name="T18" fmla="*/ 45 w 118"/>
                <a:gd name="T19" fmla="*/ 5 h 84"/>
                <a:gd name="T20" fmla="*/ 58 w 118"/>
                <a:gd name="T21" fmla="*/ 5 h 84"/>
                <a:gd name="T22" fmla="*/ 68 w 118"/>
                <a:gd name="T23" fmla="*/ 3 h 84"/>
                <a:gd name="T24" fmla="*/ 96 w 118"/>
                <a:gd name="T25" fmla="*/ 14 h 84"/>
                <a:gd name="T26" fmla="*/ 108 w 118"/>
                <a:gd name="T27" fmla="*/ 27 h 84"/>
                <a:gd name="T28" fmla="*/ 115 w 118"/>
                <a:gd name="T29" fmla="*/ 50 h 84"/>
                <a:gd name="T30" fmla="*/ 116 w 118"/>
                <a:gd name="T31" fmla="*/ 68 h 84"/>
                <a:gd name="T32" fmla="*/ 108 w 118"/>
                <a:gd name="T33" fmla="*/ 70 h 84"/>
                <a:gd name="T34" fmla="*/ 102 w 118"/>
                <a:gd name="T35" fmla="*/ 79 h 84"/>
                <a:gd name="T36" fmla="*/ 95 w 118"/>
                <a:gd name="T37" fmla="*/ 7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 h="84">
                  <a:moveTo>
                    <a:pt x="95" y="75"/>
                  </a:moveTo>
                  <a:cubicBezTo>
                    <a:pt x="93" y="77"/>
                    <a:pt x="90" y="78"/>
                    <a:pt x="88" y="77"/>
                  </a:cubicBezTo>
                  <a:cubicBezTo>
                    <a:pt x="87" y="77"/>
                    <a:pt x="87" y="77"/>
                    <a:pt x="86" y="76"/>
                  </a:cubicBezTo>
                  <a:cubicBezTo>
                    <a:pt x="83" y="74"/>
                    <a:pt x="85" y="67"/>
                    <a:pt x="85" y="67"/>
                  </a:cubicBezTo>
                  <a:cubicBezTo>
                    <a:pt x="68" y="59"/>
                    <a:pt x="68" y="59"/>
                    <a:pt x="68" y="59"/>
                  </a:cubicBezTo>
                  <a:cubicBezTo>
                    <a:pt x="68" y="59"/>
                    <a:pt x="41" y="68"/>
                    <a:pt x="30" y="76"/>
                  </a:cubicBezTo>
                  <a:cubicBezTo>
                    <a:pt x="19" y="84"/>
                    <a:pt x="0" y="70"/>
                    <a:pt x="0" y="70"/>
                  </a:cubicBezTo>
                  <a:cubicBezTo>
                    <a:pt x="3" y="30"/>
                    <a:pt x="3" y="30"/>
                    <a:pt x="3" y="30"/>
                  </a:cubicBezTo>
                  <a:cubicBezTo>
                    <a:pt x="43" y="9"/>
                    <a:pt x="43" y="9"/>
                    <a:pt x="43" y="9"/>
                  </a:cubicBezTo>
                  <a:cubicBezTo>
                    <a:pt x="43" y="9"/>
                    <a:pt x="41" y="10"/>
                    <a:pt x="45" y="5"/>
                  </a:cubicBezTo>
                  <a:cubicBezTo>
                    <a:pt x="48" y="0"/>
                    <a:pt x="58" y="5"/>
                    <a:pt x="58" y="5"/>
                  </a:cubicBezTo>
                  <a:cubicBezTo>
                    <a:pt x="61" y="2"/>
                    <a:pt x="68" y="3"/>
                    <a:pt x="68" y="3"/>
                  </a:cubicBezTo>
                  <a:cubicBezTo>
                    <a:pt x="96" y="14"/>
                    <a:pt x="96" y="14"/>
                    <a:pt x="96" y="14"/>
                  </a:cubicBezTo>
                  <a:cubicBezTo>
                    <a:pt x="102" y="16"/>
                    <a:pt x="106" y="21"/>
                    <a:pt x="108" y="27"/>
                  </a:cubicBezTo>
                  <a:cubicBezTo>
                    <a:pt x="115" y="50"/>
                    <a:pt x="115" y="50"/>
                    <a:pt x="115" y="50"/>
                  </a:cubicBezTo>
                  <a:cubicBezTo>
                    <a:pt x="115" y="50"/>
                    <a:pt x="118" y="65"/>
                    <a:pt x="116" y="68"/>
                  </a:cubicBezTo>
                  <a:cubicBezTo>
                    <a:pt x="113" y="73"/>
                    <a:pt x="108" y="70"/>
                    <a:pt x="108" y="70"/>
                  </a:cubicBezTo>
                  <a:cubicBezTo>
                    <a:pt x="108" y="70"/>
                    <a:pt x="104" y="79"/>
                    <a:pt x="102" y="79"/>
                  </a:cubicBezTo>
                  <a:cubicBezTo>
                    <a:pt x="99" y="79"/>
                    <a:pt x="95" y="75"/>
                    <a:pt x="95" y="75"/>
                  </a:cubicBezTo>
                  <a:close/>
                </a:path>
              </a:pathLst>
            </a:custGeom>
            <a:solidFill>
              <a:srgbClr val="FFB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46">
              <a:extLst>
                <a:ext uri="{FF2B5EF4-FFF2-40B4-BE49-F238E27FC236}">
                  <a16:creationId xmlns:a16="http://schemas.microsoft.com/office/drawing/2014/main" id="{9FED3141-B998-42E2-8064-7F36007EEADA}"/>
                </a:ext>
              </a:extLst>
            </p:cNvPr>
            <p:cNvSpPr>
              <a:spLocks/>
            </p:cNvSpPr>
            <p:nvPr/>
          </p:nvSpPr>
          <p:spPr bwMode="auto">
            <a:xfrm>
              <a:off x="1940" y="2099"/>
              <a:ext cx="266" cy="188"/>
            </a:xfrm>
            <a:custGeom>
              <a:avLst/>
              <a:gdLst>
                <a:gd name="T0" fmla="*/ 35 w 112"/>
                <a:gd name="T1" fmla="*/ 69 h 79"/>
                <a:gd name="T2" fmla="*/ 63 w 112"/>
                <a:gd name="T3" fmla="*/ 59 h 79"/>
                <a:gd name="T4" fmla="*/ 80 w 112"/>
                <a:gd name="T5" fmla="*/ 66 h 79"/>
                <a:gd name="T6" fmla="*/ 79 w 112"/>
                <a:gd name="T7" fmla="*/ 70 h 79"/>
                <a:gd name="T8" fmla="*/ 82 w 112"/>
                <a:gd name="T9" fmla="*/ 77 h 79"/>
                <a:gd name="T10" fmla="*/ 89 w 112"/>
                <a:gd name="T11" fmla="*/ 76 h 79"/>
                <a:gd name="T12" fmla="*/ 90 w 112"/>
                <a:gd name="T13" fmla="*/ 75 h 79"/>
                <a:gd name="T14" fmla="*/ 91 w 112"/>
                <a:gd name="T15" fmla="*/ 75 h 79"/>
                <a:gd name="T16" fmla="*/ 90 w 112"/>
                <a:gd name="T17" fmla="*/ 75 h 79"/>
                <a:gd name="T18" fmla="*/ 90 w 112"/>
                <a:gd name="T19" fmla="*/ 75 h 79"/>
                <a:gd name="T20" fmla="*/ 92 w 112"/>
                <a:gd name="T21" fmla="*/ 77 h 79"/>
                <a:gd name="T22" fmla="*/ 96 w 112"/>
                <a:gd name="T23" fmla="*/ 79 h 79"/>
                <a:gd name="T24" fmla="*/ 100 w 112"/>
                <a:gd name="T25" fmla="*/ 77 h 79"/>
                <a:gd name="T26" fmla="*/ 104 w 112"/>
                <a:gd name="T27" fmla="*/ 70 h 79"/>
                <a:gd name="T28" fmla="*/ 110 w 112"/>
                <a:gd name="T29" fmla="*/ 70 h 79"/>
                <a:gd name="T30" fmla="*/ 112 w 112"/>
                <a:gd name="T31" fmla="*/ 63 h 79"/>
                <a:gd name="T32" fmla="*/ 111 w 112"/>
                <a:gd name="T33" fmla="*/ 48 h 79"/>
                <a:gd name="T34" fmla="*/ 107 w 112"/>
                <a:gd name="T35" fmla="*/ 36 h 79"/>
                <a:gd name="T36" fmla="*/ 102 w 112"/>
                <a:gd name="T37" fmla="*/ 21 h 79"/>
                <a:gd name="T38" fmla="*/ 89 w 112"/>
                <a:gd name="T39" fmla="*/ 12 h 79"/>
                <a:gd name="T40" fmla="*/ 63 w 112"/>
                <a:gd name="T41" fmla="*/ 1 h 79"/>
                <a:gd name="T42" fmla="*/ 58 w 112"/>
                <a:gd name="T43" fmla="*/ 1 h 79"/>
                <a:gd name="T44" fmla="*/ 54 w 112"/>
                <a:gd name="T45" fmla="*/ 3 h 79"/>
                <a:gd name="T46" fmla="*/ 38 w 112"/>
                <a:gd name="T47" fmla="*/ 7 h 79"/>
                <a:gd name="T48" fmla="*/ 10 w 112"/>
                <a:gd name="T49" fmla="*/ 21 h 79"/>
                <a:gd name="T50" fmla="*/ 0 w 112"/>
                <a:gd name="T51" fmla="*/ 27 h 79"/>
                <a:gd name="T52" fmla="*/ 10 w 112"/>
                <a:gd name="T53" fmla="*/ 22 h 79"/>
                <a:gd name="T54" fmla="*/ 39 w 112"/>
                <a:gd name="T55" fmla="*/ 8 h 79"/>
                <a:gd name="T56" fmla="*/ 45 w 112"/>
                <a:gd name="T57" fmla="*/ 3 h 79"/>
                <a:gd name="T58" fmla="*/ 53 w 112"/>
                <a:gd name="T59" fmla="*/ 5 h 79"/>
                <a:gd name="T60" fmla="*/ 58 w 112"/>
                <a:gd name="T61" fmla="*/ 3 h 79"/>
                <a:gd name="T62" fmla="*/ 62 w 112"/>
                <a:gd name="T63" fmla="*/ 3 h 79"/>
                <a:gd name="T64" fmla="*/ 95 w 112"/>
                <a:gd name="T65" fmla="*/ 17 h 79"/>
                <a:gd name="T66" fmla="*/ 103 w 112"/>
                <a:gd name="T67" fmla="*/ 29 h 79"/>
                <a:gd name="T68" fmla="*/ 109 w 112"/>
                <a:gd name="T69" fmla="*/ 49 h 79"/>
                <a:gd name="T70" fmla="*/ 111 w 112"/>
                <a:gd name="T71" fmla="*/ 63 h 79"/>
                <a:gd name="T72" fmla="*/ 109 w 112"/>
                <a:gd name="T73" fmla="*/ 68 h 79"/>
                <a:gd name="T74" fmla="*/ 103 w 112"/>
                <a:gd name="T75" fmla="*/ 68 h 79"/>
                <a:gd name="T76" fmla="*/ 100 w 112"/>
                <a:gd name="T77" fmla="*/ 74 h 79"/>
                <a:gd name="T78" fmla="*/ 96 w 112"/>
                <a:gd name="T79" fmla="*/ 77 h 79"/>
                <a:gd name="T80" fmla="*/ 93 w 112"/>
                <a:gd name="T81" fmla="*/ 75 h 79"/>
                <a:gd name="T82" fmla="*/ 91 w 112"/>
                <a:gd name="T83" fmla="*/ 74 h 79"/>
                <a:gd name="T84" fmla="*/ 91 w 112"/>
                <a:gd name="T85" fmla="*/ 74 h 79"/>
                <a:gd name="T86" fmla="*/ 89 w 112"/>
                <a:gd name="T87" fmla="*/ 74 h 79"/>
                <a:gd name="T88" fmla="*/ 89 w 112"/>
                <a:gd name="T89" fmla="*/ 74 h 79"/>
                <a:gd name="T90" fmla="*/ 88 w 112"/>
                <a:gd name="T91" fmla="*/ 75 h 79"/>
                <a:gd name="T92" fmla="*/ 82 w 112"/>
                <a:gd name="T93" fmla="*/ 75 h 79"/>
                <a:gd name="T94" fmla="*/ 81 w 112"/>
                <a:gd name="T95" fmla="*/ 66 h 79"/>
                <a:gd name="T96" fmla="*/ 80 w 112"/>
                <a:gd name="T97" fmla="*/ 65 h 79"/>
                <a:gd name="T98" fmla="*/ 63 w 112"/>
                <a:gd name="T99" fmla="*/ 57 h 79"/>
                <a:gd name="T100" fmla="*/ 40 w 112"/>
                <a:gd name="T101" fmla="*/ 66 h 79"/>
                <a:gd name="T102" fmla="*/ 33 w 112"/>
                <a:gd name="T103" fmla="*/ 7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79">
                  <a:moveTo>
                    <a:pt x="33" y="70"/>
                  </a:moveTo>
                  <a:cubicBezTo>
                    <a:pt x="33" y="70"/>
                    <a:pt x="33" y="70"/>
                    <a:pt x="35" y="69"/>
                  </a:cubicBezTo>
                  <a:cubicBezTo>
                    <a:pt x="36" y="69"/>
                    <a:pt x="38" y="68"/>
                    <a:pt x="41" y="67"/>
                  </a:cubicBezTo>
                  <a:cubicBezTo>
                    <a:pt x="46" y="65"/>
                    <a:pt x="53" y="62"/>
                    <a:pt x="63" y="59"/>
                  </a:cubicBezTo>
                  <a:cubicBezTo>
                    <a:pt x="63" y="59"/>
                    <a:pt x="63" y="59"/>
                    <a:pt x="63" y="59"/>
                  </a:cubicBezTo>
                  <a:cubicBezTo>
                    <a:pt x="68" y="61"/>
                    <a:pt x="74" y="64"/>
                    <a:pt x="80" y="66"/>
                  </a:cubicBezTo>
                  <a:cubicBezTo>
                    <a:pt x="79" y="66"/>
                    <a:pt x="79" y="66"/>
                    <a:pt x="79" y="66"/>
                  </a:cubicBezTo>
                  <a:cubicBezTo>
                    <a:pt x="79" y="67"/>
                    <a:pt x="79" y="68"/>
                    <a:pt x="79" y="70"/>
                  </a:cubicBezTo>
                  <a:cubicBezTo>
                    <a:pt x="79" y="72"/>
                    <a:pt x="79" y="73"/>
                    <a:pt x="79" y="75"/>
                  </a:cubicBezTo>
                  <a:cubicBezTo>
                    <a:pt x="80" y="76"/>
                    <a:pt x="81" y="76"/>
                    <a:pt x="82" y="77"/>
                  </a:cubicBezTo>
                  <a:cubicBezTo>
                    <a:pt x="82" y="77"/>
                    <a:pt x="83" y="77"/>
                    <a:pt x="84" y="77"/>
                  </a:cubicBezTo>
                  <a:cubicBezTo>
                    <a:pt x="86" y="78"/>
                    <a:pt x="88" y="77"/>
                    <a:pt x="89" y="76"/>
                  </a:cubicBezTo>
                  <a:cubicBezTo>
                    <a:pt x="90" y="76"/>
                    <a:pt x="90" y="76"/>
                    <a:pt x="90" y="75"/>
                  </a:cubicBezTo>
                  <a:cubicBezTo>
                    <a:pt x="90" y="75"/>
                    <a:pt x="90" y="75"/>
                    <a:pt x="90" y="75"/>
                  </a:cubicBezTo>
                  <a:cubicBezTo>
                    <a:pt x="91" y="75"/>
                    <a:pt x="91" y="75"/>
                    <a:pt x="91" y="75"/>
                  </a:cubicBezTo>
                  <a:cubicBezTo>
                    <a:pt x="91" y="75"/>
                    <a:pt x="91" y="75"/>
                    <a:pt x="91" y="75"/>
                  </a:cubicBezTo>
                  <a:cubicBezTo>
                    <a:pt x="91" y="75"/>
                    <a:pt x="91" y="75"/>
                    <a:pt x="91" y="75"/>
                  </a:cubicBezTo>
                  <a:cubicBezTo>
                    <a:pt x="91" y="75"/>
                    <a:pt x="88" y="75"/>
                    <a:pt x="90" y="75"/>
                  </a:cubicBezTo>
                  <a:cubicBezTo>
                    <a:pt x="90" y="75"/>
                    <a:pt x="90" y="75"/>
                    <a:pt x="90" y="75"/>
                  </a:cubicBezTo>
                  <a:cubicBezTo>
                    <a:pt x="90" y="75"/>
                    <a:pt x="90" y="75"/>
                    <a:pt x="90" y="75"/>
                  </a:cubicBezTo>
                  <a:cubicBezTo>
                    <a:pt x="90" y="75"/>
                    <a:pt x="90" y="75"/>
                    <a:pt x="90" y="75"/>
                  </a:cubicBezTo>
                  <a:cubicBezTo>
                    <a:pt x="91" y="76"/>
                    <a:pt x="91" y="76"/>
                    <a:pt x="92" y="77"/>
                  </a:cubicBezTo>
                  <a:cubicBezTo>
                    <a:pt x="93" y="77"/>
                    <a:pt x="94" y="78"/>
                    <a:pt x="94" y="78"/>
                  </a:cubicBezTo>
                  <a:cubicBezTo>
                    <a:pt x="95" y="78"/>
                    <a:pt x="95" y="78"/>
                    <a:pt x="96" y="79"/>
                  </a:cubicBezTo>
                  <a:cubicBezTo>
                    <a:pt x="96" y="79"/>
                    <a:pt x="97" y="79"/>
                    <a:pt x="97" y="79"/>
                  </a:cubicBezTo>
                  <a:cubicBezTo>
                    <a:pt x="99" y="78"/>
                    <a:pt x="99" y="77"/>
                    <a:pt x="100" y="77"/>
                  </a:cubicBezTo>
                  <a:cubicBezTo>
                    <a:pt x="100" y="76"/>
                    <a:pt x="101" y="75"/>
                    <a:pt x="101" y="74"/>
                  </a:cubicBezTo>
                  <a:cubicBezTo>
                    <a:pt x="102" y="73"/>
                    <a:pt x="103" y="71"/>
                    <a:pt x="104" y="70"/>
                  </a:cubicBezTo>
                  <a:cubicBezTo>
                    <a:pt x="103" y="70"/>
                    <a:pt x="103" y="70"/>
                    <a:pt x="103" y="70"/>
                  </a:cubicBezTo>
                  <a:cubicBezTo>
                    <a:pt x="105" y="71"/>
                    <a:pt x="108" y="71"/>
                    <a:pt x="110" y="70"/>
                  </a:cubicBezTo>
                  <a:cubicBezTo>
                    <a:pt x="111" y="69"/>
                    <a:pt x="112" y="68"/>
                    <a:pt x="112" y="66"/>
                  </a:cubicBezTo>
                  <a:cubicBezTo>
                    <a:pt x="112" y="65"/>
                    <a:pt x="112" y="64"/>
                    <a:pt x="112" y="63"/>
                  </a:cubicBezTo>
                  <a:cubicBezTo>
                    <a:pt x="112" y="58"/>
                    <a:pt x="112" y="53"/>
                    <a:pt x="111" y="49"/>
                  </a:cubicBezTo>
                  <a:cubicBezTo>
                    <a:pt x="111" y="48"/>
                    <a:pt x="111" y="48"/>
                    <a:pt x="111" y="48"/>
                  </a:cubicBezTo>
                  <a:cubicBezTo>
                    <a:pt x="111" y="48"/>
                    <a:pt x="111" y="48"/>
                    <a:pt x="111" y="48"/>
                  </a:cubicBezTo>
                  <a:cubicBezTo>
                    <a:pt x="110" y="45"/>
                    <a:pt x="108" y="40"/>
                    <a:pt x="107" y="36"/>
                  </a:cubicBezTo>
                  <a:cubicBezTo>
                    <a:pt x="106" y="34"/>
                    <a:pt x="105" y="31"/>
                    <a:pt x="105" y="29"/>
                  </a:cubicBezTo>
                  <a:cubicBezTo>
                    <a:pt x="104" y="26"/>
                    <a:pt x="103" y="24"/>
                    <a:pt x="102" y="21"/>
                  </a:cubicBezTo>
                  <a:cubicBezTo>
                    <a:pt x="100" y="19"/>
                    <a:pt x="99" y="17"/>
                    <a:pt x="96" y="15"/>
                  </a:cubicBezTo>
                  <a:cubicBezTo>
                    <a:pt x="94" y="13"/>
                    <a:pt x="92" y="13"/>
                    <a:pt x="89" y="12"/>
                  </a:cubicBezTo>
                  <a:cubicBezTo>
                    <a:pt x="80" y="8"/>
                    <a:pt x="71" y="5"/>
                    <a:pt x="63" y="1"/>
                  </a:cubicBezTo>
                  <a:cubicBezTo>
                    <a:pt x="63" y="1"/>
                    <a:pt x="63" y="1"/>
                    <a:pt x="63" y="1"/>
                  </a:cubicBezTo>
                  <a:cubicBezTo>
                    <a:pt x="63" y="1"/>
                    <a:pt x="63" y="1"/>
                    <a:pt x="63" y="1"/>
                  </a:cubicBezTo>
                  <a:cubicBezTo>
                    <a:pt x="61" y="1"/>
                    <a:pt x="59" y="1"/>
                    <a:pt x="58" y="1"/>
                  </a:cubicBezTo>
                  <a:cubicBezTo>
                    <a:pt x="56" y="2"/>
                    <a:pt x="54" y="2"/>
                    <a:pt x="53" y="3"/>
                  </a:cubicBezTo>
                  <a:cubicBezTo>
                    <a:pt x="54" y="3"/>
                    <a:pt x="54" y="3"/>
                    <a:pt x="54" y="3"/>
                  </a:cubicBezTo>
                  <a:cubicBezTo>
                    <a:pt x="51" y="1"/>
                    <a:pt x="48" y="0"/>
                    <a:pt x="44" y="1"/>
                  </a:cubicBezTo>
                  <a:cubicBezTo>
                    <a:pt x="41" y="2"/>
                    <a:pt x="39" y="5"/>
                    <a:pt x="38" y="7"/>
                  </a:cubicBezTo>
                  <a:cubicBezTo>
                    <a:pt x="38" y="7"/>
                    <a:pt x="38" y="7"/>
                    <a:pt x="38" y="7"/>
                  </a:cubicBezTo>
                  <a:cubicBezTo>
                    <a:pt x="26" y="13"/>
                    <a:pt x="17" y="18"/>
                    <a:pt x="10" y="21"/>
                  </a:cubicBezTo>
                  <a:cubicBezTo>
                    <a:pt x="7" y="23"/>
                    <a:pt x="4" y="24"/>
                    <a:pt x="2" y="25"/>
                  </a:cubicBezTo>
                  <a:cubicBezTo>
                    <a:pt x="1" y="26"/>
                    <a:pt x="0" y="27"/>
                    <a:pt x="0" y="27"/>
                  </a:cubicBezTo>
                  <a:cubicBezTo>
                    <a:pt x="0" y="27"/>
                    <a:pt x="1" y="27"/>
                    <a:pt x="3" y="26"/>
                  </a:cubicBezTo>
                  <a:cubicBezTo>
                    <a:pt x="5" y="25"/>
                    <a:pt x="7" y="24"/>
                    <a:pt x="10" y="22"/>
                  </a:cubicBezTo>
                  <a:cubicBezTo>
                    <a:pt x="17" y="19"/>
                    <a:pt x="27" y="14"/>
                    <a:pt x="39" y="8"/>
                  </a:cubicBezTo>
                  <a:cubicBezTo>
                    <a:pt x="39" y="8"/>
                    <a:pt x="39" y="8"/>
                    <a:pt x="39" y="8"/>
                  </a:cubicBezTo>
                  <a:cubicBezTo>
                    <a:pt x="39" y="8"/>
                    <a:pt x="39" y="8"/>
                    <a:pt x="39" y="8"/>
                  </a:cubicBezTo>
                  <a:cubicBezTo>
                    <a:pt x="40" y="6"/>
                    <a:pt x="42" y="3"/>
                    <a:pt x="45" y="3"/>
                  </a:cubicBezTo>
                  <a:cubicBezTo>
                    <a:pt x="47" y="2"/>
                    <a:pt x="50" y="3"/>
                    <a:pt x="53" y="4"/>
                  </a:cubicBezTo>
                  <a:cubicBezTo>
                    <a:pt x="53" y="5"/>
                    <a:pt x="53" y="5"/>
                    <a:pt x="53" y="5"/>
                  </a:cubicBezTo>
                  <a:cubicBezTo>
                    <a:pt x="54" y="4"/>
                    <a:pt x="54" y="4"/>
                    <a:pt x="54" y="4"/>
                  </a:cubicBezTo>
                  <a:cubicBezTo>
                    <a:pt x="55" y="3"/>
                    <a:pt x="56" y="3"/>
                    <a:pt x="58" y="3"/>
                  </a:cubicBezTo>
                  <a:cubicBezTo>
                    <a:pt x="59" y="3"/>
                    <a:pt x="61" y="3"/>
                    <a:pt x="63" y="3"/>
                  </a:cubicBezTo>
                  <a:cubicBezTo>
                    <a:pt x="62" y="3"/>
                    <a:pt x="62" y="3"/>
                    <a:pt x="62" y="3"/>
                  </a:cubicBezTo>
                  <a:cubicBezTo>
                    <a:pt x="71" y="6"/>
                    <a:pt x="79" y="10"/>
                    <a:pt x="89" y="13"/>
                  </a:cubicBezTo>
                  <a:cubicBezTo>
                    <a:pt x="91" y="14"/>
                    <a:pt x="93" y="15"/>
                    <a:pt x="95" y="17"/>
                  </a:cubicBezTo>
                  <a:cubicBezTo>
                    <a:pt x="97" y="18"/>
                    <a:pt x="99" y="20"/>
                    <a:pt x="100" y="22"/>
                  </a:cubicBezTo>
                  <a:cubicBezTo>
                    <a:pt x="101" y="24"/>
                    <a:pt x="102" y="27"/>
                    <a:pt x="103" y="29"/>
                  </a:cubicBezTo>
                  <a:cubicBezTo>
                    <a:pt x="104" y="32"/>
                    <a:pt x="104" y="34"/>
                    <a:pt x="105" y="37"/>
                  </a:cubicBezTo>
                  <a:cubicBezTo>
                    <a:pt x="107" y="41"/>
                    <a:pt x="108" y="45"/>
                    <a:pt x="109" y="49"/>
                  </a:cubicBezTo>
                  <a:cubicBezTo>
                    <a:pt x="109" y="49"/>
                    <a:pt x="109" y="49"/>
                    <a:pt x="109" y="49"/>
                  </a:cubicBezTo>
                  <a:cubicBezTo>
                    <a:pt x="110" y="54"/>
                    <a:pt x="110" y="58"/>
                    <a:pt x="111" y="63"/>
                  </a:cubicBezTo>
                  <a:cubicBezTo>
                    <a:pt x="111" y="64"/>
                    <a:pt x="111" y="65"/>
                    <a:pt x="110" y="66"/>
                  </a:cubicBezTo>
                  <a:cubicBezTo>
                    <a:pt x="110" y="67"/>
                    <a:pt x="110" y="68"/>
                    <a:pt x="109" y="68"/>
                  </a:cubicBezTo>
                  <a:cubicBezTo>
                    <a:pt x="107" y="69"/>
                    <a:pt x="105" y="69"/>
                    <a:pt x="103" y="69"/>
                  </a:cubicBezTo>
                  <a:cubicBezTo>
                    <a:pt x="103" y="68"/>
                    <a:pt x="103" y="68"/>
                    <a:pt x="103" y="68"/>
                  </a:cubicBezTo>
                  <a:cubicBezTo>
                    <a:pt x="102" y="69"/>
                    <a:pt x="102" y="69"/>
                    <a:pt x="102" y="69"/>
                  </a:cubicBezTo>
                  <a:cubicBezTo>
                    <a:pt x="102" y="71"/>
                    <a:pt x="101" y="72"/>
                    <a:pt x="100" y="74"/>
                  </a:cubicBezTo>
                  <a:cubicBezTo>
                    <a:pt x="99" y="75"/>
                    <a:pt x="98" y="77"/>
                    <a:pt x="97" y="77"/>
                  </a:cubicBezTo>
                  <a:cubicBezTo>
                    <a:pt x="97" y="77"/>
                    <a:pt x="97" y="77"/>
                    <a:pt x="96" y="77"/>
                  </a:cubicBezTo>
                  <a:cubicBezTo>
                    <a:pt x="95" y="76"/>
                    <a:pt x="95" y="76"/>
                    <a:pt x="95" y="76"/>
                  </a:cubicBezTo>
                  <a:cubicBezTo>
                    <a:pt x="94" y="76"/>
                    <a:pt x="94" y="76"/>
                    <a:pt x="93" y="75"/>
                  </a:cubicBezTo>
                  <a:cubicBezTo>
                    <a:pt x="92" y="75"/>
                    <a:pt x="92" y="74"/>
                    <a:pt x="91" y="74"/>
                  </a:cubicBezTo>
                  <a:cubicBezTo>
                    <a:pt x="91" y="74"/>
                    <a:pt x="91" y="74"/>
                    <a:pt x="91" y="74"/>
                  </a:cubicBezTo>
                  <a:cubicBezTo>
                    <a:pt x="91" y="74"/>
                    <a:pt x="91" y="74"/>
                    <a:pt x="91" y="74"/>
                  </a:cubicBezTo>
                  <a:cubicBezTo>
                    <a:pt x="91" y="74"/>
                    <a:pt x="91" y="74"/>
                    <a:pt x="91" y="74"/>
                  </a:cubicBezTo>
                  <a:cubicBezTo>
                    <a:pt x="92" y="73"/>
                    <a:pt x="89" y="74"/>
                    <a:pt x="89" y="74"/>
                  </a:cubicBezTo>
                  <a:cubicBezTo>
                    <a:pt x="89" y="74"/>
                    <a:pt x="89" y="74"/>
                    <a:pt x="89" y="74"/>
                  </a:cubicBezTo>
                  <a:cubicBezTo>
                    <a:pt x="89" y="74"/>
                    <a:pt x="89" y="74"/>
                    <a:pt x="89" y="74"/>
                  </a:cubicBezTo>
                  <a:cubicBezTo>
                    <a:pt x="89" y="74"/>
                    <a:pt x="89" y="74"/>
                    <a:pt x="89" y="74"/>
                  </a:cubicBezTo>
                  <a:cubicBezTo>
                    <a:pt x="89" y="74"/>
                    <a:pt x="89" y="74"/>
                    <a:pt x="89" y="74"/>
                  </a:cubicBezTo>
                  <a:cubicBezTo>
                    <a:pt x="88" y="75"/>
                    <a:pt x="88" y="75"/>
                    <a:pt x="88" y="75"/>
                  </a:cubicBezTo>
                  <a:cubicBezTo>
                    <a:pt x="87" y="76"/>
                    <a:pt x="86" y="76"/>
                    <a:pt x="84" y="76"/>
                  </a:cubicBezTo>
                  <a:cubicBezTo>
                    <a:pt x="84" y="76"/>
                    <a:pt x="83" y="75"/>
                    <a:pt x="82" y="75"/>
                  </a:cubicBezTo>
                  <a:cubicBezTo>
                    <a:pt x="82" y="75"/>
                    <a:pt x="81" y="74"/>
                    <a:pt x="81" y="74"/>
                  </a:cubicBezTo>
                  <a:cubicBezTo>
                    <a:pt x="80" y="72"/>
                    <a:pt x="80" y="69"/>
                    <a:pt x="81" y="66"/>
                  </a:cubicBezTo>
                  <a:cubicBezTo>
                    <a:pt x="81" y="65"/>
                    <a:pt x="81" y="65"/>
                    <a:pt x="81" y="65"/>
                  </a:cubicBezTo>
                  <a:cubicBezTo>
                    <a:pt x="80" y="65"/>
                    <a:pt x="80" y="65"/>
                    <a:pt x="80" y="65"/>
                  </a:cubicBezTo>
                  <a:cubicBezTo>
                    <a:pt x="74" y="62"/>
                    <a:pt x="68" y="60"/>
                    <a:pt x="63" y="58"/>
                  </a:cubicBezTo>
                  <a:cubicBezTo>
                    <a:pt x="63" y="57"/>
                    <a:pt x="63" y="57"/>
                    <a:pt x="63" y="57"/>
                  </a:cubicBezTo>
                  <a:cubicBezTo>
                    <a:pt x="63" y="57"/>
                    <a:pt x="63" y="57"/>
                    <a:pt x="63" y="57"/>
                  </a:cubicBezTo>
                  <a:cubicBezTo>
                    <a:pt x="53" y="61"/>
                    <a:pt x="45" y="64"/>
                    <a:pt x="40" y="66"/>
                  </a:cubicBezTo>
                  <a:cubicBezTo>
                    <a:pt x="38" y="67"/>
                    <a:pt x="36" y="68"/>
                    <a:pt x="35" y="69"/>
                  </a:cubicBezTo>
                  <a:cubicBezTo>
                    <a:pt x="33" y="70"/>
                    <a:pt x="33" y="70"/>
                    <a:pt x="33" y="70"/>
                  </a:cubicBezTo>
                  <a:close/>
                </a:path>
              </a:pathLst>
            </a:custGeom>
            <a:solidFill>
              <a:srgbClr val="EB9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47">
              <a:extLst>
                <a:ext uri="{FF2B5EF4-FFF2-40B4-BE49-F238E27FC236}">
                  <a16:creationId xmlns:a16="http://schemas.microsoft.com/office/drawing/2014/main" id="{E5201F8D-C57A-4FBA-A0ED-4B4AD591DBCE}"/>
                </a:ext>
              </a:extLst>
            </p:cNvPr>
            <p:cNvSpPr>
              <a:spLocks/>
            </p:cNvSpPr>
            <p:nvPr/>
          </p:nvSpPr>
          <p:spPr bwMode="auto">
            <a:xfrm>
              <a:off x="2071" y="2135"/>
              <a:ext cx="114" cy="128"/>
            </a:xfrm>
            <a:custGeom>
              <a:avLst/>
              <a:gdLst>
                <a:gd name="T0" fmla="*/ 0 w 48"/>
                <a:gd name="T1" fmla="*/ 0 h 54"/>
                <a:gd name="T2" fmla="*/ 9 w 48"/>
                <a:gd name="T3" fmla="*/ 5 h 54"/>
                <a:gd name="T4" fmla="*/ 32 w 48"/>
                <a:gd name="T5" fmla="*/ 13 h 54"/>
                <a:gd name="T6" fmla="*/ 32 w 48"/>
                <a:gd name="T7" fmla="*/ 13 h 54"/>
                <a:gd name="T8" fmla="*/ 32 w 48"/>
                <a:gd name="T9" fmla="*/ 17 h 54"/>
                <a:gd name="T10" fmla="*/ 41 w 48"/>
                <a:gd name="T11" fmla="*/ 44 h 54"/>
                <a:gd name="T12" fmla="*/ 45 w 48"/>
                <a:gd name="T13" fmla="*/ 51 h 54"/>
                <a:gd name="T14" fmla="*/ 48 w 48"/>
                <a:gd name="T15" fmla="*/ 54 h 54"/>
                <a:gd name="T16" fmla="*/ 42 w 48"/>
                <a:gd name="T17" fmla="*/ 43 h 54"/>
                <a:gd name="T18" fmla="*/ 34 w 48"/>
                <a:gd name="T19" fmla="*/ 17 h 54"/>
                <a:gd name="T20" fmla="*/ 34 w 48"/>
                <a:gd name="T21" fmla="*/ 12 h 54"/>
                <a:gd name="T22" fmla="*/ 34 w 48"/>
                <a:gd name="T23" fmla="*/ 12 h 54"/>
                <a:gd name="T24" fmla="*/ 33 w 48"/>
                <a:gd name="T25" fmla="*/ 12 h 54"/>
                <a:gd name="T26" fmla="*/ 10 w 48"/>
                <a:gd name="T27" fmla="*/ 4 h 54"/>
                <a:gd name="T28" fmla="*/ 0 w 48"/>
                <a:gd name="T2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4">
                  <a:moveTo>
                    <a:pt x="0" y="0"/>
                  </a:moveTo>
                  <a:cubicBezTo>
                    <a:pt x="0" y="0"/>
                    <a:pt x="3" y="3"/>
                    <a:pt x="9" y="5"/>
                  </a:cubicBezTo>
                  <a:cubicBezTo>
                    <a:pt x="15" y="8"/>
                    <a:pt x="23" y="11"/>
                    <a:pt x="32" y="13"/>
                  </a:cubicBezTo>
                  <a:cubicBezTo>
                    <a:pt x="32" y="13"/>
                    <a:pt x="32" y="13"/>
                    <a:pt x="32" y="13"/>
                  </a:cubicBezTo>
                  <a:cubicBezTo>
                    <a:pt x="32" y="14"/>
                    <a:pt x="32" y="16"/>
                    <a:pt x="32" y="17"/>
                  </a:cubicBezTo>
                  <a:cubicBezTo>
                    <a:pt x="33" y="28"/>
                    <a:pt x="37" y="38"/>
                    <a:pt x="41" y="44"/>
                  </a:cubicBezTo>
                  <a:cubicBezTo>
                    <a:pt x="43" y="47"/>
                    <a:pt x="44" y="50"/>
                    <a:pt x="45" y="51"/>
                  </a:cubicBezTo>
                  <a:cubicBezTo>
                    <a:pt x="47" y="53"/>
                    <a:pt x="47" y="54"/>
                    <a:pt x="48" y="54"/>
                  </a:cubicBezTo>
                  <a:cubicBezTo>
                    <a:pt x="48" y="53"/>
                    <a:pt x="45" y="50"/>
                    <a:pt x="42" y="43"/>
                  </a:cubicBezTo>
                  <a:cubicBezTo>
                    <a:pt x="39" y="37"/>
                    <a:pt x="35" y="28"/>
                    <a:pt x="34" y="17"/>
                  </a:cubicBezTo>
                  <a:cubicBezTo>
                    <a:pt x="34" y="16"/>
                    <a:pt x="34" y="14"/>
                    <a:pt x="34" y="12"/>
                  </a:cubicBezTo>
                  <a:cubicBezTo>
                    <a:pt x="34" y="12"/>
                    <a:pt x="34" y="12"/>
                    <a:pt x="34" y="12"/>
                  </a:cubicBezTo>
                  <a:cubicBezTo>
                    <a:pt x="33" y="12"/>
                    <a:pt x="33" y="12"/>
                    <a:pt x="33" y="12"/>
                  </a:cubicBezTo>
                  <a:cubicBezTo>
                    <a:pt x="23" y="10"/>
                    <a:pt x="15" y="7"/>
                    <a:pt x="10" y="4"/>
                  </a:cubicBezTo>
                  <a:cubicBezTo>
                    <a:pt x="4" y="2"/>
                    <a:pt x="1" y="0"/>
                    <a:pt x="0" y="0"/>
                  </a:cubicBezTo>
                  <a:close/>
                </a:path>
              </a:pathLst>
            </a:custGeom>
            <a:solidFill>
              <a:srgbClr val="EB9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48">
              <a:extLst>
                <a:ext uri="{FF2B5EF4-FFF2-40B4-BE49-F238E27FC236}">
                  <a16:creationId xmlns:a16="http://schemas.microsoft.com/office/drawing/2014/main" id="{2B1003F3-2D4F-4D81-BC84-83D4072A9B4D}"/>
                </a:ext>
              </a:extLst>
            </p:cNvPr>
            <p:cNvSpPr>
              <a:spLocks/>
            </p:cNvSpPr>
            <p:nvPr/>
          </p:nvSpPr>
          <p:spPr bwMode="auto">
            <a:xfrm>
              <a:off x="2126" y="2192"/>
              <a:ext cx="31" cy="81"/>
            </a:xfrm>
            <a:custGeom>
              <a:avLst/>
              <a:gdLst>
                <a:gd name="T0" fmla="*/ 1 w 13"/>
                <a:gd name="T1" fmla="*/ 0 h 34"/>
                <a:gd name="T2" fmla="*/ 3 w 13"/>
                <a:gd name="T3" fmla="*/ 18 h 34"/>
                <a:gd name="T4" fmla="*/ 13 w 13"/>
                <a:gd name="T5" fmla="*/ 34 h 34"/>
                <a:gd name="T6" fmla="*/ 5 w 13"/>
                <a:gd name="T7" fmla="*/ 18 h 34"/>
                <a:gd name="T8" fmla="*/ 1 w 13"/>
                <a:gd name="T9" fmla="*/ 0 h 34"/>
              </a:gdLst>
              <a:ahLst/>
              <a:cxnLst>
                <a:cxn ang="0">
                  <a:pos x="T0" y="T1"/>
                </a:cxn>
                <a:cxn ang="0">
                  <a:pos x="T2" y="T3"/>
                </a:cxn>
                <a:cxn ang="0">
                  <a:pos x="T4" y="T5"/>
                </a:cxn>
                <a:cxn ang="0">
                  <a:pos x="T6" y="T7"/>
                </a:cxn>
                <a:cxn ang="0">
                  <a:pos x="T8" y="T9"/>
                </a:cxn>
              </a:cxnLst>
              <a:rect l="0" t="0" r="r" b="b"/>
              <a:pathLst>
                <a:path w="13" h="34">
                  <a:moveTo>
                    <a:pt x="1" y="0"/>
                  </a:moveTo>
                  <a:cubicBezTo>
                    <a:pt x="0" y="0"/>
                    <a:pt x="0" y="9"/>
                    <a:pt x="3" y="18"/>
                  </a:cubicBezTo>
                  <a:cubicBezTo>
                    <a:pt x="7" y="28"/>
                    <a:pt x="13" y="34"/>
                    <a:pt x="13" y="34"/>
                  </a:cubicBezTo>
                  <a:cubicBezTo>
                    <a:pt x="13" y="34"/>
                    <a:pt x="9" y="27"/>
                    <a:pt x="5" y="18"/>
                  </a:cubicBezTo>
                  <a:cubicBezTo>
                    <a:pt x="2" y="8"/>
                    <a:pt x="1" y="0"/>
                    <a:pt x="1" y="0"/>
                  </a:cubicBezTo>
                  <a:close/>
                </a:path>
              </a:pathLst>
            </a:custGeom>
            <a:solidFill>
              <a:srgbClr val="EB9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49">
              <a:extLst>
                <a:ext uri="{FF2B5EF4-FFF2-40B4-BE49-F238E27FC236}">
                  <a16:creationId xmlns:a16="http://schemas.microsoft.com/office/drawing/2014/main" id="{1C775096-C21C-4653-A13D-071E3EB55470}"/>
                </a:ext>
              </a:extLst>
            </p:cNvPr>
            <p:cNvSpPr>
              <a:spLocks/>
            </p:cNvSpPr>
            <p:nvPr/>
          </p:nvSpPr>
          <p:spPr bwMode="auto">
            <a:xfrm>
              <a:off x="1921" y="2152"/>
              <a:ext cx="214" cy="99"/>
            </a:xfrm>
            <a:custGeom>
              <a:avLst/>
              <a:gdLst>
                <a:gd name="T0" fmla="*/ 0 w 90"/>
                <a:gd name="T1" fmla="*/ 34 h 42"/>
                <a:gd name="T2" fmla="*/ 1 w 90"/>
                <a:gd name="T3" fmla="*/ 34 h 42"/>
                <a:gd name="T4" fmla="*/ 4 w 90"/>
                <a:gd name="T5" fmla="*/ 36 h 42"/>
                <a:gd name="T6" fmla="*/ 15 w 90"/>
                <a:gd name="T7" fmla="*/ 41 h 42"/>
                <a:gd name="T8" fmla="*/ 33 w 90"/>
                <a:gd name="T9" fmla="*/ 39 h 42"/>
                <a:gd name="T10" fmla="*/ 50 w 90"/>
                <a:gd name="T11" fmla="*/ 24 h 42"/>
                <a:gd name="T12" fmla="*/ 49 w 90"/>
                <a:gd name="T13" fmla="*/ 25 h 42"/>
                <a:gd name="T14" fmla="*/ 69 w 90"/>
                <a:gd name="T15" fmla="*/ 31 h 42"/>
                <a:gd name="T16" fmla="*/ 77 w 90"/>
                <a:gd name="T17" fmla="*/ 32 h 42"/>
                <a:gd name="T18" fmla="*/ 85 w 90"/>
                <a:gd name="T19" fmla="*/ 31 h 42"/>
                <a:gd name="T20" fmla="*/ 89 w 90"/>
                <a:gd name="T21" fmla="*/ 29 h 42"/>
                <a:gd name="T22" fmla="*/ 90 w 90"/>
                <a:gd name="T23" fmla="*/ 25 h 42"/>
                <a:gd name="T24" fmla="*/ 87 w 90"/>
                <a:gd name="T25" fmla="*/ 21 h 42"/>
                <a:gd name="T26" fmla="*/ 84 w 90"/>
                <a:gd name="T27" fmla="*/ 20 h 42"/>
                <a:gd name="T28" fmla="*/ 61 w 90"/>
                <a:gd name="T29" fmla="*/ 9 h 42"/>
                <a:gd name="T30" fmla="*/ 46 w 90"/>
                <a:gd name="T31" fmla="*/ 2 h 42"/>
                <a:gd name="T32" fmla="*/ 40 w 90"/>
                <a:gd name="T33" fmla="*/ 1 h 42"/>
                <a:gd name="T34" fmla="*/ 46 w 90"/>
                <a:gd name="T35" fmla="*/ 3 h 42"/>
                <a:gd name="T36" fmla="*/ 61 w 90"/>
                <a:gd name="T37" fmla="*/ 10 h 42"/>
                <a:gd name="T38" fmla="*/ 83 w 90"/>
                <a:gd name="T39" fmla="*/ 21 h 42"/>
                <a:gd name="T40" fmla="*/ 86 w 90"/>
                <a:gd name="T41" fmla="*/ 23 h 42"/>
                <a:gd name="T42" fmla="*/ 88 w 90"/>
                <a:gd name="T43" fmla="*/ 25 h 42"/>
                <a:gd name="T44" fmla="*/ 87 w 90"/>
                <a:gd name="T45" fmla="*/ 28 h 42"/>
                <a:gd name="T46" fmla="*/ 85 w 90"/>
                <a:gd name="T47" fmla="*/ 30 h 42"/>
                <a:gd name="T48" fmla="*/ 77 w 90"/>
                <a:gd name="T49" fmla="*/ 30 h 42"/>
                <a:gd name="T50" fmla="*/ 70 w 90"/>
                <a:gd name="T51" fmla="*/ 29 h 42"/>
                <a:gd name="T52" fmla="*/ 49 w 90"/>
                <a:gd name="T53" fmla="*/ 23 h 42"/>
                <a:gd name="T54" fmla="*/ 49 w 90"/>
                <a:gd name="T55" fmla="*/ 22 h 42"/>
                <a:gd name="T56" fmla="*/ 48 w 90"/>
                <a:gd name="T57" fmla="*/ 23 h 42"/>
                <a:gd name="T58" fmla="*/ 32 w 90"/>
                <a:gd name="T59" fmla="*/ 38 h 42"/>
                <a:gd name="T60" fmla="*/ 15 w 90"/>
                <a:gd name="T61" fmla="*/ 39 h 42"/>
                <a:gd name="T62" fmla="*/ 4 w 90"/>
                <a:gd name="T63" fmla="*/ 36 h 42"/>
                <a:gd name="T64" fmla="*/ 0 w 90"/>
                <a:gd name="T6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42">
                  <a:moveTo>
                    <a:pt x="0" y="34"/>
                  </a:moveTo>
                  <a:cubicBezTo>
                    <a:pt x="0" y="34"/>
                    <a:pt x="0" y="34"/>
                    <a:pt x="1" y="34"/>
                  </a:cubicBezTo>
                  <a:cubicBezTo>
                    <a:pt x="1" y="35"/>
                    <a:pt x="2" y="36"/>
                    <a:pt x="4" y="36"/>
                  </a:cubicBezTo>
                  <a:cubicBezTo>
                    <a:pt x="6" y="38"/>
                    <a:pt x="10" y="40"/>
                    <a:pt x="15" y="41"/>
                  </a:cubicBezTo>
                  <a:cubicBezTo>
                    <a:pt x="20" y="42"/>
                    <a:pt x="26" y="42"/>
                    <a:pt x="33" y="39"/>
                  </a:cubicBezTo>
                  <a:cubicBezTo>
                    <a:pt x="39" y="37"/>
                    <a:pt x="46" y="32"/>
                    <a:pt x="50" y="24"/>
                  </a:cubicBezTo>
                  <a:cubicBezTo>
                    <a:pt x="49" y="25"/>
                    <a:pt x="49" y="25"/>
                    <a:pt x="49" y="25"/>
                  </a:cubicBezTo>
                  <a:cubicBezTo>
                    <a:pt x="55" y="27"/>
                    <a:pt x="62" y="30"/>
                    <a:pt x="69" y="31"/>
                  </a:cubicBezTo>
                  <a:cubicBezTo>
                    <a:pt x="72" y="31"/>
                    <a:pt x="75" y="32"/>
                    <a:pt x="77" y="32"/>
                  </a:cubicBezTo>
                  <a:cubicBezTo>
                    <a:pt x="80" y="32"/>
                    <a:pt x="83" y="32"/>
                    <a:pt x="85" y="31"/>
                  </a:cubicBezTo>
                  <a:cubicBezTo>
                    <a:pt x="87" y="31"/>
                    <a:pt x="88" y="30"/>
                    <a:pt x="89" y="29"/>
                  </a:cubicBezTo>
                  <a:cubicBezTo>
                    <a:pt x="90" y="28"/>
                    <a:pt x="90" y="26"/>
                    <a:pt x="90" y="25"/>
                  </a:cubicBezTo>
                  <a:cubicBezTo>
                    <a:pt x="89" y="23"/>
                    <a:pt x="88" y="22"/>
                    <a:pt x="87" y="21"/>
                  </a:cubicBezTo>
                  <a:cubicBezTo>
                    <a:pt x="86" y="21"/>
                    <a:pt x="85" y="20"/>
                    <a:pt x="84" y="20"/>
                  </a:cubicBezTo>
                  <a:cubicBezTo>
                    <a:pt x="76" y="15"/>
                    <a:pt x="68" y="12"/>
                    <a:pt x="61" y="9"/>
                  </a:cubicBezTo>
                  <a:cubicBezTo>
                    <a:pt x="55" y="6"/>
                    <a:pt x="50" y="4"/>
                    <a:pt x="46" y="2"/>
                  </a:cubicBezTo>
                  <a:cubicBezTo>
                    <a:pt x="42" y="1"/>
                    <a:pt x="40" y="0"/>
                    <a:pt x="40" y="1"/>
                  </a:cubicBezTo>
                  <a:cubicBezTo>
                    <a:pt x="40" y="1"/>
                    <a:pt x="42" y="2"/>
                    <a:pt x="46" y="3"/>
                  </a:cubicBezTo>
                  <a:cubicBezTo>
                    <a:pt x="49" y="5"/>
                    <a:pt x="55" y="7"/>
                    <a:pt x="61" y="10"/>
                  </a:cubicBezTo>
                  <a:cubicBezTo>
                    <a:pt x="67" y="13"/>
                    <a:pt x="75" y="17"/>
                    <a:pt x="83" y="21"/>
                  </a:cubicBezTo>
                  <a:cubicBezTo>
                    <a:pt x="84" y="22"/>
                    <a:pt x="85" y="22"/>
                    <a:pt x="86" y="23"/>
                  </a:cubicBezTo>
                  <a:cubicBezTo>
                    <a:pt x="87" y="23"/>
                    <a:pt x="87" y="24"/>
                    <a:pt x="88" y="25"/>
                  </a:cubicBezTo>
                  <a:cubicBezTo>
                    <a:pt x="88" y="26"/>
                    <a:pt x="88" y="27"/>
                    <a:pt x="87" y="28"/>
                  </a:cubicBezTo>
                  <a:cubicBezTo>
                    <a:pt x="87" y="29"/>
                    <a:pt x="86" y="29"/>
                    <a:pt x="85" y="30"/>
                  </a:cubicBezTo>
                  <a:cubicBezTo>
                    <a:pt x="82" y="30"/>
                    <a:pt x="80" y="30"/>
                    <a:pt x="77" y="30"/>
                  </a:cubicBezTo>
                  <a:cubicBezTo>
                    <a:pt x="75" y="30"/>
                    <a:pt x="72" y="30"/>
                    <a:pt x="70" y="29"/>
                  </a:cubicBezTo>
                  <a:cubicBezTo>
                    <a:pt x="62" y="28"/>
                    <a:pt x="55" y="26"/>
                    <a:pt x="49" y="23"/>
                  </a:cubicBezTo>
                  <a:cubicBezTo>
                    <a:pt x="49" y="22"/>
                    <a:pt x="49" y="22"/>
                    <a:pt x="49" y="22"/>
                  </a:cubicBezTo>
                  <a:cubicBezTo>
                    <a:pt x="48" y="23"/>
                    <a:pt x="48" y="23"/>
                    <a:pt x="48" y="23"/>
                  </a:cubicBezTo>
                  <a:cubicBezTo>
                    <a:pt x="44" y="30"/>
                    <a:pt x="38" y="35"/>
                    <a:pt x="32" y="38"/>
                  </a:cubicBezTo>
                  <a:cubicBezTo>
                    <a:pt x="26" y="40"/>
                    <a:pt x="20" y="40"/>
                    <a:pt x="15" y="39"/>
                  </a:cubicBezTo>
                  <a:cubicBezTo>
                    <a:pt x="10" y="39"/>
                    <a:pt x="6" y="37"/>
                    <a:pt x="4" y="36"/>
                  </a:cubicBezTo>
                  <a:cubicBezTo>
                    <a:pt x="1" y="34"/>
                    <a:pt x="0" y="34"/>
                    <a:pt x="0" y="34"/>
                  </a:cubicBezTo>
                  <a:close/>
                </a:path>
              </a:pathLst>
            </a:custGeom>
            <a:solidFill>
              <a:srgbClr val="EB9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50">
              <a:extLst>
                <a:ext uri="{FF2B5EF4-FFF2-40B4-BE49-F238E27FC236}">
                  <a16:creationId xmlns:a16="http://schemas.microsoft.com/office/drawing/2014/main" id="{7C66110F-782B-4DFD-8305-BC4F124D79B1}"/>
                </a:ext>
              </a:extLst>
            </p:cNvPr>
            <p:cNvSpPr>
              <a:spLocks/>
            </p:cNvSpPr>
            <p:nvPr/>
          </p:nvSpPr>
          <p:spPr bwMode="auto">
            <a:xfrm>
              <a:off x="2171" y="3524"/>
              <a:ext cx="69" cy="52"/>
            </a:xfrm>
            <a:custGeom>
              <a:avLst/>
              <a:gdLst>
                <a:gd name="T0" fmla="*/ 13 w 29"/>
                <a:gd name="T1" fmla="*/ 20 h 22"/>
                <a:gd name="T2" fmla="*/ 12 w 29"/>
                <a:gd name="T3" fmla="*/ 16 h 22"/>
                <a:gd name="T4" fmla="*/ 9 w 29"/>
                <a:gd name="T5" fmla="*/ 7 h 22"/>
                <a:gd name="T6" fmla="*/ 6 w 29"/>
                <a:gd name="T7" fmla="*/ 4 h 22"/>
                <a:gd name="T8" fmla="*/ 2 w 29"/>
                <a:gd name="T9" fmla="*/ 3 h 22"/>
                <a:gd name="T10" fmla="*/ 0 w 29"/>
                <a:gd name="T11" fmla="*/ 5 h 22"/>
                <a:gd name="T12" fmla="*/ 0 w 29"/>
                <a:gd name="T13" fmla="*/ 8 h 22"/>
                <a:gd name="T14" fmla="*/ 2 w 29"/>
                <a:gd name="T15" fmla="*/ 11 h 22"/>
                <a:gd name="T16" fmla="*/ 7 w 29"/>
                <a:gd name="T17" fmla="*/ 19 h 22"/>
                <a:gd name="T18" fmla="*/ 12 w 29"/>
                <a:gd name="T19" fmla="*/ 22 h 22"/>
                <a:gd name="T20" fmla="*/ 17 w 29"/>
                <a:gd name="T21" fmla="*/ 19 h 22"/>
                <a:gd name="T22" fmla="*/ 24 w 29"/>
                <a:gd name="T23" fmla="*/ 13 h 22"/>
                <a:gd name="T24" fmla="*/ 27 w 29"/>
                <a:gd name="T25" fmla="*/ 9 h 22"/>
                <a:gd name="T26" fmla="*/ 29 w 29"/>
                <a:gd name="T27" fmla="*/ 5 h 22"/>
                <a:gd name="T28" fmla="*/ 27 w 29"/>
                <a:gd name="T29" fmla="*/ 0 h 22"/>
                <a:gd name="T30" fmla="*/ 22 w 29"/>
                <a:gd name="T31" fmla="*/ 1 h 22"/>
                <a:gd name="T32" fmla="*/ 17 w 29"/>
                <a:gd name="T33" fmla="*/ 7 h 22"/>
                <a:gd name="T34" fmla="*/ 13 w 29"/>
                <a:gd name="T35" fmla="*/ 16 h 22"/>
                <a:gd name="T36" fmla="*/ 12 w 29"/>
                <a:gd name="T37" fmla="*/ 19 h 22"/>
                <a:gd name="T38" fmla="*/ 19 w 29"/>
                <a:gd name="T39" fmla="*/ 8 h 22"/>
                <a:gd name="T40" fmla="*/ 23 w 29"/>
                <a:gd name="T41" fmla="*/ 3 h 22"/>
                <a:gd name="T42" fmla="*/ 26 w 29"/>
                <a:gd name="T43" fmla="*/ 2 h 22"/>
                <a:gd name="T44" fmla="*/ 27 w 29"/>
                <a:gd name="T45" fmla="*/ 4 h 22"/>
                <a:gd name="T46" fmla="*/ 25 w 29"/>
                <a:gd name="T47" fmla="*/ 8 h 22"/>
                <a:gd name="T48" fmla="*/ 22 w 29"/>
                <a:gd name="T49" fmla="*/ 11 h 22"/>
                <a:gd name="T50" fmla="*/ 15 w 29"/>
                <a:gd name="T51" fmla="*/ 18 h 22"/>
                <a:gd name="T52" fmla="*/ 12 w 29"/>
                <a:gd name="T53" fmla="*/ 19 h 22"/>
                <a:gd name="T54" fmla="*/ 9 w 29"/>
                <a:gd name="T55" fmla="*/ 18 h 22"/>
                <a:gd name="T56" fmla="*/ 4 w 29"/>
                <a:gd name="T57" fmla="*/ 10 h 22"/>
                <a:gd name="T58" fmla="*/ 2 w 29"/>
                <a:gd name="T59" fmla="*/ 7 h 22"/>
                <a:gd name="T60" fmla="*/ 3 w 29"/>
                <a:gd name="T61" fmla="*/ 5 h 22"/>
                <a:gd name="T62" fmla="*/ 7 w 29"/>
                <a:gd name="T63" fmla="*/ 8 h 22"/>
                <a:gd name="T64" fmla="*/ 13 w 29"/>
                <a:gd name="T6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2">
                  <a:moveTo>
                    <a:pt x="13" y="20"/>
                  </a:moveTo>
                  <a:cubicBezTo>
                    <a:pt x="13" y="20"/>
                    <a:pt x="13" y="19"/>
                    <a:pt x="12" y="16"/>
                  </a:cubicBezTo>
                  <a:cubicBezTo>
                    <a:pt x="12" y="14"/>
                    <a:pt x="11" y="11"/>
                    <a:pt x="9" y="7"/>
                  </a:cubicBezTo>
                  <a:cubicBezTo>
                    <a:pt x="8" y="6"/>
                    <a:pt x="7" y="5"/>
                    <a:pt x="6" y="4"/>
                  </a:cubicBezTo>
                  <a:cubicBezTo>
                    <a:pt x="5" y="3"/>
                    <a:pt x="4" y="3"/>
                    <a:pt x="2" y="3"/>
                  </a:cubicBezTo>
                  <a:cubicBezTo>
                    <a:pt x="1" y="3"/>
                    <a:pt x="0" y="4"/>
                    <a:pt x="0" y="5"/>
                  </a:cubicBezTo>
                  <a:cubicBezTo>
                    <a:pt x="0" y="6"/>
                    <a:pt x="0" y="7"/>
                    <a:pt x="0" y="8"/>
                  </a:cubicBezTo>
                  <a:cubicBezTo>
                    <a:pt x="1" y="9"/>
                    <a:pt x="2" y="10"/>
                    <a:pt x="2" y="11"/>
                  </a:cubicBezTo>
                  <a:cubicBezTo>
                    <a:pt x="4" y="14"/>
                    <a:pt x="5" y="16"/>
                    <a:pt x="7" y="19"/>
                  </a:cubicBezTo>
                  <a:cubicBezTo>
                    <a:pt x="8" y="21"/>
                    <a:pt x="10" y="22"/>
                    <a:pt x="12" y="22"/>
                  </a:cubicBezTo>
                  <a:cubicBezTo>
                    <a:pt x="14" y="21"/>
                    <a:pt x="15" y="20"/>
                    <a:pt x="17" y="19"/>
                  </a:cubicBezTo>
                  <a:cubicBezTo>
                    <a:pt x="20" y="17"/>
                    <a:pt x="22" y="15"/>
                    <a:pt x="24" y="13"/>
                  </a:cubicBezTo>
                  <a:cubicBezTo>
                    <a:pt x="25" y="12"/>
                    <a:pt x="26" y="10"/>
                    <a:pt x="27" y="9"/>
                  </a:cubicBezTo>
                  <a:cubicBezTo>
                    <a:pt x="28" y="8"/>
                    <a:pt x="29" y="7"/>
                    <a:pt x="29" y="5"/>
                  </a:cubicBezTo>
                  <a:cubicBezTo>
                    <a:pt x="29" y="3"/>
                    <a:pt x="29" y="1"/>
                    <a:pt x="27" y="0"/>
                  </a:cubicBezTo>
                  <a:cubicBezTo>
                    <a:pt x="25" y="0"/>
                    <a:pt x="23" y="0"/>
                    <a:pt x="22" y="1"/>
                  </a:cubicBezTo>
                  <a:cubicBezTo>
                    <a:pt x="20" y="3"/>
                    <a:pt x="19" y="5"/>
                    <a:pt x="17" y="7"/>
                  </a:cubicBezTo>
                  <a:cubicBezTo>
                    <a:pt x="15" y="10"/>
                    <a:pt x="14" y="14"/>
                    <a:pt x="13" y="16"/>
                  </a:cubicBezTo>
                  <a:cubicBezTo>
                    <a:pt x="12" y="18"/>
                    <a:pt x="12" y="19"/>
                    <a:pt x="12" y="19"/>
                  </a:cubicBezTo>
                  <a:cubicBezTo>
                    <a:pt x="12" y="20"/>
                    <a:pt x="14" y="14"/>
                    <a:pt x="19" y="8"/>
                  </a:cubicBezTo>
                  <a:cubicBezTo>
                    <a:pt x="20" y="6"/>
                    <a:pt x="22" y="4"/>
                    <a:pt x="23" y="3"/>
                  </a:cubicBezTo>
                  <a:cubicBezTo>
                    <a:pt x="24" y="2"/>
                    <a:pt x="25" y="2"/>
                    <a:pt x="26" y="2"/>
                  </a:cubicBezTo>
                  <a:cubicBezTo>
                    <a:pt x="27" y="2"/>
                    <a:pt x="27" y="3"/>
                    <a:pt x="27" y="4"/>
                  </a:cubicBezTo>
                  <a:cubicBezTo>
                    <a:pt x="27" y="5"/>
                    <a:pt x="26" y="7"/>
                    <a:pt x="25" y="8"/>
                  </a:cubicBezTo>
                  <a:cubicBezTo>
                    <a:pt x="24" y="9"/>
                    <a:pt x="23" y="10"/>
                    <a:pt x="22" y="11"/>
                  </a:cubicBezTo>
                  <a:cubicBezTo>
                    <a:pt x="20" y="14"/>
                    <a:pt x="18" y="16"/>
                    <a:pt x="15" y="18"/>
                  </a:cubicBezTo>
                  <a:cubicBezTo>
                    <a:pt x="14" y="18"/>
                    <a:pt x="13" y="19"/>
                    <a:pt x="12" y="19"/>
                  </a:cubicBezTo>
                  <a:cubicBezTo>
                    <a:pt x="10" y="19"/>
                    <a:pt x="9" y="19"/>
                    <a:pt x="9" y="18"/>
                  </a:cubicBezTo>
                  <a:cubicBezTo>
                    <a:pt x="7" y="16"/>
                    <a:pt x="6" y="13"/>
                    <a:pt x="4" y="10"/>
                  </a:cubicBezTo>
                  <a:cubicBezTo>
                    <a:pt x="3" y="9"/>
                    <a:pt x="3" y="8"/>
                    <a:pt x="2" y="7"/>
                  </a:cubicBezTo>
                  <a:cubicBezTo>
                    <a:pt x="2" y="6"/>
                    <a:pt x="2" y="5"/>
                    <a:pt x="3" y="5"/>
                  </a:cubicBezTo>
                  <a:cubicBezTo>
                    <a:pt x="4" y="4"/>
                    <a:pt x="6" y="6"/>
                    <a:pt x="7" y="8"/>
                  </a:cubicBezTo>
                  <a:cubicBezTo>
                    <a:pt x="12" y="15"/>
                    <a:pt x="12" y="20"/>
                    <a:pt x="13" y="20"/>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51">
              <a:extLst>
                <a:ext uri="{FF2B5EF4-FFF2-40B4-BE49-F238E27FC236}">
                  <a16:creationId xmlns:a16="http://schemas.microsoft.com/office/drawing/2014/main" id="{5C0D6F16-E245-43B9-B82B-71B505124324}"/>
                </a:ext>
              </a:extLst>
            </p:cNvPr>
            <p:cNvSpPr>
              <a:spLocks/>
            </p:cNvSpPr>
            <p:nvPr/>
          </p:nvSpPr>
          <p:spPr bwMode="auto">
            <a:xfrm>
              <a:off x="1667" y="3434"/>
              <a:ext cx="302" cy="396"/>
            </a:xfrm>
            <a:custGeom>
              <a:avLst/>
              <a:gdLst>
                <a:gd name="T0" fmla="*/ 302 w 302"/>
                <a:gd name="T1" fmla="*/ 147 h 396"/>
                <a:gd name="T2" fmla="*/ 185 w 302"/>
                <a:gd name="T3" fmla="*/ 396 h 396"/>
                <a:gd name="T4" fmla="*/ 0 w 302"/>
                <a:gd name="T5" fmla="*/ 311 h 396"/>
                <a:gd name="T6" fmla="*/ 119 w 302"/>
                <a:gd name="T7" fmla="*/ 0 h 396"/>
                <a:gd name="T8" fmla="*/ 302 w 302"/>
                <a:gd name="T9" fmla="*/ 147 h 396"/>
              </a:gdLst>
              <a:ahLst/>
              <a:cxnLst>
                <a:cxn ang="0">
                  <a:pos x="T0" y="T1"/>
                </a:cxn>
                <a:cxn ang="0">
                  <a:pos x="T2" y="T3"/>
                </a:cxn>
                <a:cxn ang="0">
                  <a:pos x="T4" y="T5"/>
                </a:cxn>
                <a:cxn ang="0">
                  <a:pos x="T6" y="T7"/>
                </a:cxn>
                <a:cxn ang="0">
                  <a:pos x="T8" y="T9"/>
                </a:cxn>
              </a:cxnLst>
              <a:rect l="0" t="0" r="r" b="b"/>
              <a:pathLst>
                <a:path w="302" h="396">
                  <a:moveTo>
                    <a:pt x="302" y="147"/>
                  </a:moveTo>
                  <a:lnTo>
                    <a:pt x="185" y="396"/>
                  </a:lnTo>
                  <a:lnTo>
                    <a:pt x="0" y="311"/>
                  </a:lnTo>
                  <a:lnTo>
                    <a:pt x="119" y="0"/>
                  </a:lnTo>
                  <a:lnTo>
                    <a:pt x="302" y="147"/>
                  </a:lnTo>
                  <a:close/>
                </a:path>
              </a:pathLst>
            </a:custGeom>
            <a:solidFill>
              <a:srgbClr val="FFB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52">
              <a:extLst>
                <a:ext uri="{FF2B5EF4-FFF2-40B4-BE49-F238E27FC236}">
                  <a16:creationId xmlns:a16="http://schemas.microsoft.com/office/drawing/2014/main" id="{8E865E6A-6B55-41FB-BFC7-A8873E4C1A52}"/>
                </a:ext>
              </a:extLst>
            </p:cNvPr>
            <p:cNvSpPr>
              <a:spLocks/>
            </p:cNvSpPr>
            <p:nvPr/>
          </p:nvSpPr>
          <p:spPr bwMode="auto">
            <a:xfrm>
              <a:off x="1558" y="3707"/>
              <a:ext cx="423" cy="451"/>
            </a:xfrm>
            <a:custGeom>
              <a:avLst/>
              <a:gdLst>
                <a:gd name="T0" fmla="*/ 134 w 178"/>
                <a:gd name="T1" fmla="*/ 45 h 190"/>
                <a:gd name="T2" fmla="*/ 105 w 178"/>
                <a:gd name="T3" fmla="*/ 99 h 190"/>
                <a:gd name="T4" fmla="*/ 171 w 178"/>
                <a:gd name="T5" fmla="*/ 190 h 190"/>
                <a:gd name="T6" fmla="*/ 0 w 178"/>
                <a:gd name="T7" fmla="*/ 109 h 190"/>
                <a:gd name="T8" fmla="*/ 47 w 178"/>
                <a:gd name="T9" fmla="*/ 0 h 190"/>
                <a:gd name="T10" fmla="*/ 134 w 178"/>
                <a:gd name="T11" fmla="*/ 45 h 190"/>
              </a:gdLst>
              <a:ahLst/>
              <a:cxnLst>
                <a:cxn ang="0">
                  <a:pos x="T0" y="T1"/>
                </a:cxn>
                <a:cxn ang="0">
                  <a:pos x="T2" y="T3"/>
                </a:cxn>
                <a:cxn ang="0">
                  <a:pos x="T4" y="T5"/>
                </a:cxn>
                <a:cxn ang="0">
                  <a:pos x="T6" y="T7"/>
                </a:cxn>
                <a:cxn ang="0">
                  <a:pos x="T8" y="T9"/>
                </a:cxn>
                <a:cxn ang="0">
                  <a:pos x="T10" y="T11"/>
                </a:cxn>
              </a:cxnLst>
              <a:rect l="0" t="0" r="r" b="b"/>
              <a:pathLst>
                <a:path w="178" h="190">
                  <a:moveTo>
                    <a:pt x="134" y="45"/>
                  </a:moveTo>
                  <a:cubicBezTo>
                    <a:pt x="105" y="99"/>
                    <a:pt x="105" y="99"/>
                    <a:pt x="105" y="99"/>
                  </a:cubicBezTo>
                  <a:cubicBezTo>
                    <a:pt x="105" y="99"/>
                    <a:pt x="178" y="174"/>
                    <a:pt x="171" y="190"/>
                  </a:cubicBezTo>
                  <a:cubicBezTo>
                    <a:pt x="0" y="109"/>
                    <a:pt x="0" y="109"/>
                    <a:pt x="0" y="109"/>
                  </a:cubicBezTo>
                  <a:cubicBezTo>
                    <a:pt x="47" y="0"/>
                    <a:pt x="47" y="0"/>
                    <a:pt x="47" y="0"/>
                  </a:cubicBezTo>
                  <a:cubicBezTo>
                    <a:pt x="134" y="45"/>
                    <a:pt x="134" y="45"/>
                    <a:pt x="134" y="45"/>
                  </a:cubicBezTo>
                </a:path>
              </a:pathLst>
            </a:custGeom>
            <a:solidFill>
              <a:srgbClr val="F3D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53">
              <a:extLst>
                <a:ext uri="{FF2B5EF4-FFF2-40B4-BE49-F238E27FC236}">
                  <a16:creationId xmlns:a16="http://schemas.microsoft.com/office/drawing/2014/main" id="{96C6F17E-F2EE-4885-B96B-B9D0AE5D1A6A}"/>
                </a:ext>
              </a:extLst>
            </p:cNvPr>
            <p:cNvSpPr>
              <a:spLocks/>
            </p:cNvSpPr>
            <p:nvPr/>
          </p:nvSpPr>
          <p:spPr bwMode="auto">
            <a:xfrm>
              <a:off x="1669" y="3861"/>
              <a:ext cx="36" cy="38"/>
            </a:xfrm>
            <a:custGeom>
              <a:avLst/>
              <a:gdLst>
                <a:gd name="T0" fmla="*/ 9 w 15"/>
                <a:gd name="T1" fmla="*/ 1 h 16"/>
                <a:gd name="T2" fmla="*/ 0 w 15"/>
                <a:gd name="T3" fmla="*/ 7 h 16"/>
                <a:gd name="T4" fmla="*/ 6 w 15"/>
                <a:gd name="T5" fmla="*/ 15 h 16"/>
                <a:gd name="T6" fmla="*/ 15 w 15"/>
                <a:gd name="T7" fmla="*/ 9 h 16"/>
                <a:gd name="T8" fmla="*/ 8 w 15"/>
                <a:gd name="T9" fmla="*/ 1 h 16"/>
              </a:gdLst>
              <a:ahLst/>
              <a:cxnLst>
                <a:cxn ang="0">
                  <a:pos x="T0" y="T1"/>
                </a:cxn>
                <a:cxn ang="0">
                  <a:pos x="T2" y="T3"/>
                </a:cxn>
                <a:cxn ang="0">
                  <a:pos x="T4" y="T5"/>
                </a:cxn>
                <a:cxn ang="0">
                  <a:pos x="T6" y="T7"/>
                </a:cxn>
                <a:cxn ang="0">
                  <a:pos x="T8" y="T9"/>
                </a:cxn>
              </a:cxnLst>
              <a:rect l="0" t="0" r="r" b="b"/>
              <a:pathLst>
                <a:path w="15" h="16">
                  <a:moveTo>
                    <a:pt x="9" y="1"/>
                  </a:moveTo>
                  <a:cubicBezTo>
                    <a:pt x="5" y="0"/>
                    <a:pt x="1" y="3"/>
                    <a:pt x="0" y="7"/>
                  </a:cubicBezTo>
                  <a:cubicBezTo>
                    <a:pt x="0" y="10"/>
                    <a:pt x="2" y="15"/>
                    <a:pt x="6" y="15"/>
                  </a:cubicBezTo>
                  <a:cubicBezTo>
                    <a:pt x="10" y="16"/>
                    <a:pt x="15" y="13"/>
                    <a:pt x="15" y="9"/>
                  </a:cubicBezTo>
                  <a:cubicBezTo>
                    <a:pt x="15" y="5"/>
                    <a:pt x="12" y="1"/>
                    <a:pt x="8" y="1"/>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54">
              <a:extLst>
                <a:ext uri="{FF2B5EF4-FFF2-40B4-BE49-F238E27FC236}">
                  <a16:creationId xmlns:a16="http://schemas.microsoft.com/office/drawing/2014/main" id="{858F5E3D-ABBC-4A2D-AC5F-440ADD774A8C}"/>
                </a:ext>
              </a:extLst>
            </p:cNvPr>
            <p:cNvSpPr>
              <a:spLocks/>
            </p:cNvSpPr>
            <p:nvPr/>
          </p:nvSpPr>
          <p:spPr bwMode="auto">
            <a:xfrm>
              <a:off x="1959" y="4134"/>
              <a:ext cx="10" cy="24"/>
            </a:xfrm>
            <a:custGeom>
              <a:avLst/>
              <a:gdLst>
                <a:gd name="T0" fmla="*/ 0 w 4"/>
                <a:gd name="T1" fmla="*/ 0 h 10"/>
                <a:gd name="T2" fmla="*/ 2 w 4"/>
                <a:gd name="T3" fmla="*/ 10 h 10"/>
                <a:gd name="T4" fmla="*/ 0 w 4"/>
                <a:gd name="T5" fmla="*/ 0 h 10"/>
              </a:gdLst>
              <a:ahLst/>
              <a:cxnLst>
                <a:cxn ang="0">
                  <a:pos x="T0" y="T1"/>
                </a:cxn>
                <a:cxn ang="0">
                  <a:pos x="T2" y="T3"/>
                </a:cxn>
                <a:cxn ang="0">
                  <a:pos x="T4" y="T5"/>
                </a:cxn>
              </a:cxnLst>
              <a:rect l="0" t="0" r="r" b="b"/>
              <a:pathLst>
                <a:path w="4" h="10">
                  <a:moveTo>
                    <a:pt x="0" y="0"/>
                  </a:moveTo>
                  <a:cubicBezTo>
                    <a:pt x="2" y="4"/>
                    <a:pt x="3" y="8"/>
                    <a:pt x="2" y="10"/>
                  </a:cubicBezTo>
                  <a:cubicBezTo>
                    <a:pt x="4" y="7"/>
                    <a:pt x="2" y="2"/>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55">
              <a:extLst>
                <a:ext uri="{FF2B5EF4-FFF2-40B4-BE49-F238E27FC236}">
                  <a16:creationId xmlns:a16="http://schemas.microsoft.com/office/drawing/2014/main" id="{7D2EA62D-550B-42C3-96EA-DA3D2D888925}"/>
                </a:ext>
              </a:extLst>
            </p:cNvPr>
            <p:cNvSpPr>
              <a:spLocks/>
            </p:cNvSpPr>
            <p:nvPr/>
          </p:nvSpPr>
          <p:spPr bwMode="auto">
            <a:xfrm>
              <a:off x="1558" y="3932"/>
              <a:ext cx="408" cy="226"/>
            </a:xfrm>
            <a:custGeom>
              <a:avLst/>
              <a:gdLst>
                <a:gd name="T0" fmla="*/ 8 w 172"/>
                <a:gd name="T1" fmla="*/ 0 h 95"/>
                <a:gd name="T2" fmla="*/ 0 w 172"/>
                <a:gd name="T3" fmla="*/ 14 h 95"/>
                <a:gd name="T4" fmla="*/ 171 w 172"/>
                <a:gd name="T5" fmla="*/ 95 h 95"/>
                <a:gd name="T6" fmla="*/ 171 w 172"/>
                <a:gd name="T7" fmla="*/ 95 h 95"/>
                <a:gd name="T8" fmla="*/ 169 w 172"/>
                <a:gd name="T9" fmla="*/ 85 h 95"/>
                <a:gd name="T10" fmla="*/ 168 w 172"/>
                <a:gd name="T11" fmla="*/ 84 h 95"/>
                <a:gd name="T12" fmla="*/ 8 w 172"/>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72" h="95">
                  <a:moveTo>
                    <a:pt x="8" y="0"/>
                  </a:moveTo>
                  <a:cubicBezTo>
                    <a:pt x="0" y="14"/>
                    <a:pt x="0" y="14"/>
                    <a:pt x="0" y="14"/>
                  </a:cubicBezTo>
                  <a:cubicBezTo>
                    <a:pt x="171" y="95"/>
                    <a:pt x="171" y="95"/>
                    <a:pt x="171" y="95"/>
                  </a:cubicBezTo>
                  <a:cubicBezTo>
                    <a:pt x="171" y="95"/>
                    <a:pt x="171" y="95"/>
                    <a:pt x="171" y="95"/>
                  </a:cubicBezTo>
                  <a:cubicBezTo>
                    <a:pt x="172" y="93"/>
                    <a:pt x="171" y="89"/>
                    <a:pt x="169" y="85"/>
                  </a:cubicBezTo>
                  <a:cubicBezTo>
                    <a:pt x="169" y="84"/>
                    <a:pt x="168" y="84"/>
                    <a:pt x="168" y="84"/>
                  </a:cubicBezTo>
                  <a:cubicBezTo>
                    <a:pt x="8" y="0"/>
                    <a:pt x="8" y="0"/>
                    <a:pt x="8" y="0"/>
                  </a:cubicBezTo>
                </a:path>
              </a:pathLst>
            </a:custGeom>
            <a:solidFill>
              <a:srgbClr val="FAE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56">
              <a:extLst>
                <a:ext uri="{FF2B5EF4-FFF2-40B4-BE49-F238E27FC236}">
                  <a16:creationId xmlns:a16="http://schemas.microsoft.com/office/drawing/2014/main" id="{6740F00F-F292-42ED-8300-36786695D306}"/>
                </a:ext>
              </a:extLst>
            </p:cNvPr>
            <p:cNvSpPr>
              <a:spLocks/>
            </p:cNvSpPr>
            <p:nvPr/>
          </p:nvSpPr>
          <p:spPr bwMode="auto">
            <a:xfrm>
              <a:off x="1767" y="3932"/>
              <a:ext cx="50" cy="17"/>
            </a:xfrm>
            <a:custGeom>
              <a:avLst/>
              <a:gdLst>
                <a:gd name="T0" fmla="*/ 20 w 21"/>
                <a:gd name="T1" fmla="*/ 4 h 7"/>
                <a:gd name="T2" fmla="*/ 10 w 21"/>
                <a:gd name="T3" fmla="*/ 4 h 7"/>
                <a:gd name="T4" fmla="*/ 0 w 21"/>
                <a:gd name="T5" fmla="*/ 7 h 7"/>
                <a:gd name="T6" fmla="*/ 10 w 21"/>
                <a:gd name="T7" fmla="*/ 1 h 7"/>
                <a:gd name="T8" fmla="*/ 20 w 21"/>
                <a:gd name="T9" fmla="*/ 4 h 7"/>
              </a:gdLst>
              <a:ahLst/>
              <a:cxnLst>
                <a:cxn ang="0">
                  <a:pos x="T0" y="T1"/>
                </a:cxn>
                <a:cxn ang="0">
                  <a:pos x="T2" y="T3"/>
                </a:cxn>
                <a:cxn ang="0">
                  <a:pos x="T4" y="T5"/>
                </a:cxn>
                <a:cxn ang="0">
                  <a:pos x="T6" y="T7"/>
                </a:cxn>
                <a:cxn ang="0">
                  <a:pos x="T8" y="T9"/>
                </a:cxn>
              </a:cxnLst>
              <a:rect l="0" t="0" r="r" b="b"/>
              <a:pathLst>
                <a:path w="21" h="7">
                  <a:moveTo>
                    <a:pt x="20" y="4"/>
                  </a:moveTo>
                  <a:cubicBezTo>
                    <a:pt x="20" y="5"/>
                    <a:pt x="16" y="3"/>
                    <a:pt x="10" y="4"/>
                  </a:cubicBezTo>
                  <a:cubicBezTo>
                    <a:pt x="5" y="5"/>
                    <a:pt x="1" y="7"/>
                    <a:pt x="0" y="7"/>
                  </a:cubicBezTo>
                  <a:cubicBezTo>
                    <a:pt x="0" y="6"/>
                    <a:pt x="3" y="2"/>
                    <a:pt x="10" y="1"/>
                  </a:cubicBezTo>
                  <a:cubicBezTo>
                    <a:pt x="16" y="0"/>
                    <a:pt x="21" y="3"/>
                    <a:pt x="20" y="4"/>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57">
              <a:extLst>
                <a:ext uri="{FF2B5EF4-FFF2-40B4-BE49-F238E27FC236}">
                  <a16:creationId xmlns:a16="http://schemas.microsoft.com/office/drawing/2014/main" id="{63C7CC53-C0B1-48F4-97FD-0A01F3471537}"/>
                </a:ext>
              </a:extLst>
            </p:cNvPr>
            <p:cNvSpPr>
              <a:spLocks/>
            </p:cNvSpPr>
            <p:nvPr/>
          </p:nvSpPr>
          <p:spPr bwMode="auto">
            <a:xfrm>
              <a:off x="1807" y="3973"/>
              <a:ext cx="43" cy="26"/>
            </a:xfrm>
            <a:custGeom>
              <a:avLst/>
              <a:gdLst>
                <a:gd name="T0" fmla="*/ 18 w 18"/>
                <a:gd name="T1" fmla="*/ 3 h 11"/>
                <a:gd name="T2" fmla="*/ 9 w 18"/>
                <a:gd name="T3" fmla="*/ 6 h 11"/>
                <a:gd name="T4" fmla="*/ 1 w 18"/>
                <a:gd name="T5" fmla="*/ 11 h 11"/>
                <a:gd name="T6" fmla="*/ 7 w 18"/>
                <a:gd name="T7" fmla="*/ 3 h 11"/>
                <a:gd name="T8" fmla="*/ 18 w 18"/>
                <a:gd name="T9" fmla="*/ 3 h 11"/>
              </a:gdLst>
              <a:ahLst/>
              <a:cxnLst>
                <a:cxn ang="0">
                  <a:pos x="T0" y="T1"/>
                </a:cxn>
                <a:cxn ang="0">
                  <a:pos x="T2" y="T3"/>
                </a:cxn>
                <a:cxn ang="0">
                  <a:pos x="T4" y="T5"/>
                </a:cxn>
                <a:cxn ang="0">
                  <a:pos x="T6" y="T7"/>
                </a:cxn>
                <a:cxn ang="0">
                  <a:pos x="T8" y="T9"/>
                </a:cxn>
              </a:cxnLst>
              <a:rect l="0" t="0" r="r" b="b"/>
              <a:pathLst>
                <a:path w="18" h="11">
                  <a:moveTo>
                    <a:pt x="18" y="3"/>
                  </a:moveTo>
                  <a:cubicBezTo>
                    <a:pt x="18" y="4"/>
                    <a:pt x="13" y="4"/>
                    <a:pt x="9" y="6"/>
                  </a:cubicBezTo>
                  <a:cubicBezTo>
                    <a:pt x="4" y="8"/>
                    <a:pt x="2" y="11"/>
                    <a:pt x="1" y="11"/>
                  </a:cubicBezTo>
                  <a:cubicBezTo>
                    <a:pt x="0" y="11"/>
                    <a:pt x="2" y="6"/>
                    <a:pt x="7" y="3"/>
                  </a:cubicBezTo>
                  <a:cubicBezTo>
                    <a:pt x="13" y="0"/>
                    <a:pt x="18" y="2"/>
                    <a:pt x="18" y="3"/>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58">
              <a:extLst>
                <a:ext uri="{FF2B5EF4-FFF2-40B4-BE49-F238E27FC236}">
                  <a16:creationId xmlns:a16="http://schemas.microsoft.com/office/drawing/2014/main" id="{A63DF437-32DE-4849-9C3E-1B95B4A73856}"/>
                </a:ext>
              </a:extLst>
            </p:cNvPr>
            <p:cNvSpPr>
              <a:spLocks/>
            </p:cNvSpPr>
            <p:nvPr/>
          </p:nvSpPr>
          <p:spPr bwMode="auto">
            <a:xfrm>
              <a:off x="1848" y="4013"/>
              <a:ext cx="33" cy="31"/>
            </a:xfrm>
            <a:custGeom>
              <a:avLst/>
              <a:gdLst>
                <a:gd name="T0" fmla="*/ 1 w 14"/>
                <a:gd name="T1" fmla="*/ 12 h 13"/>
                <a:gd name="T2" fmla="*/ 5 w 14"/>
                <a:gd name="T3" fmla="*/ 4 h 13"/>
                <a:gd name="T4" fmla="*/ 14 w 14"/>
                <a:gd name="T5" fmla="*/ 1 h 13"/>
                <a:gd name="T6" fmla="*/ 7 w 14"/>
                <a:gd name="T7" fmla="*/ 6 h 13"/>
                <a:gd name="T8" fmla="*/ 1 w 14"/>
                <a:gd name="T9" fmla="*/ 12 h 13"/>
              </a:gdLst>
              <a:ahLst/>
              <a:cxnLst>
                <a:cxn ang="0">
                  <a:pos x="T0" y="T1"/>
                </a:cxn>
                <a:cxn ang="0">
                  <a:pos x="T2" y="T3"/>
                </a:cxn>
                <a:cxn ang="0">
                  <a:pos x="T4" y="T5"/>
                </a:cxn>
                <a:cxn ang="0">
                  <a:pos x="T6" y="T7"/>
                </a:cxn>
                <a:cxn ang="0">
                  <a:pos x="T8" y="T9"/>
                </a:cxn>
              </a:cxnLst>
              <a:rect l="0" t="0" r="r" b="b"/>
              <a:pathLst>
                <a:path w="14" h="13">
                  <a:moveTo>
                    <a:pt x="1" y="12"/>
                  </a:moveTo>
                  <a:cubicBezTo>
                    <a:pt x="0" y="12"/>
                    <a:pt x="1" y="7"/>
                    <a:pt x="5" y="4"/>
                  </a:cubicBezTo>
                  <a:cubicBezTo>
                    <a:pt x="9" y="0"/>
                    <a:pt x="14" y="0"/>
                    <a:pt x="14" y="1"/>
                  </a:cubicBezTo>
                  <a:cubicBezTo>
                    <a:pt x="14" y="2"/>
                    <a:pt x="10" y="3"/>
                    <a:pt x="7" y="6"/>
                  </a:cubicBezTo>
                  <a:cubicBezTo>
                    <a:pt x="3" y="9"/>
                    <a:pt x="1" y="13"/>
                    <a:pt x="1" y="12"/>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59">
              <a:extLst>
                <a:ext uri="{FF2B5EF4-FFF2-40B4-BE49-F238E27FC236}">
                  <a16:creationId xmlns:a16="http://schemas.microsoft.com/office/drawing/2014/main" id="{B13EBDDD-E04A-44CA-AC67-CBBC00DFB871}"/>
                </a:ext>
              </a:extLst>
            </p:cNvPr>
            <p:cNvSpPr>
              <a:spLocks/>
            </p:cNvSpPr>
            <p:nvPr/>
          </p:nvSpPr>
          <p:spPr bwMode="auto">
            <a:xfrm>
              <a:off x="1791" y="3871"/>
              <a:ext cx="45" cy="24"/>
            </a:xfrm>
            <a:custGeom>
              <a:avLst/>
              <a:gdLst>
                <a:gd name="T0" fmla="*/ 19 w 19"/>
                <a:gd name="T1" fmla="*/ 9 h 10"/>
                <a:gd name="T2" fmla="*/ 10 w 19"/>
                <a:gd name="T3" fmla="*/ 5 h 10"/>
                <a:gd name="T4" fmla="*/ 0 w 19"/>
                <a:gd name="T5" fmla="*/ 2 h 10"/>
                <a:gd name="T6" fmla="*/ 11 w 19"/>
                <a:gd name="T7" fmla="*/ 2 h 10"/>
                <a:gd name="T8" fmla="*/ 19 w 19"/>
                <a:gd name="T9" fmla="*/ 9 h 10"/>
              </a:gdLst>
              <a:ahLst/>
              <a:cxnLst>
                <a:cxn ang="0">
                  <a:pos x="T0" y="T1"/>
                </a:cxn>
                <a:cxn ang="0">
                  <a:pos x="T2" y="T3"/>
                </a:cxn>
                <a:cxn ang="0">
                  <a:pos x="T4" y="T5"/>
                </a:cxn>
                <a:cxn ang="0">
                  <a:pos x="T6" y="T7"/>
                </a:cxn>
                <a:cxn ang="0">
                  <a:pos x="T8" y="T9"/>
                </a:cxn>
              </a:cxnLst>
              <a:rect l="0" t="0" r="r" b="b"/>
              <a:pathLst>
                <a:path w="19" h="10">
                  <a:moveTo>
                    <a:pt x="19" y="9"/>
                  </a:moveTo>
                  <a:cubicBezTo>
                    <a:pt x="18" y="10"/>
                    <a:pt x="15" y="7"/>
                    <a:pt x="10" y="5"/>
                  </a:cubicBezTo>
                  <a:cubicBezTo>
                    <a:pt x="5" y="3"/>
                    <a:pt x="0" y="3"/>
                    <a:pt x="0" y="2"/>
                  </a:cubicBezTo>
                  <a:cubicBezTo>
                    <a:pt x="0" y="1"/>
                    <a:pt x="5" y="0"/>
                    <a:pt x="11" y="2"/>
                  </a:cubicBezTo>
                  <a:cubicBezTo>
                    <a:pt x="17" y="4"/>
                    <a:pt x="19" y="9"/>
                    <a:pt x="19" y="9"/>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60">
              <a:extLst>
                <a:ext uri="{FF2B5EF4-FFF2-40B4-BE49-F238E27FC236}">
                  <a16:creationId xmlns:a16="http://schemas.microsoft.com/office/drawing/2014/main" id="{F8916ABF-8DD1-4CE8-91B9-60A29096CB86}"/>
                </a:ext>
              </a:extLst>
            </p:cNvPr>
            <p:cNvSpPr>
              <a:spLocks/>
            </p:cNvSpPr>
            <p:nvPr/>
          </p:nvSpPr>
          <p:spPr bwMode="auto">
            <a:xfrm>
              <a:off x="916" y="2527"/>
              <a:ext cx="1300" cy="1254"/>
            </a:xfrm>
            <a:custGeom>
              <a:avLst/>
              <a:gdLst>
                <a:gd name="T0" fmla="*/ 420 w 547"/>
                <a:gd name="T1" fmla="*/ 528 h 528"/>
                <a:gd name="T2" fmla="*/ 547 w 547"/>
                <a:gd name="T3" fmla="*/ 208 h 528"/>
                <a:gd name="T4" fmla="*/ 534 w 547"/>
                <a:gd name="T5" fmla="*/ 136 h 528"/>
                <a:gd name="T6" fmla="*/ 220 w 547"/>
                <a:gd name="T7" fmla="*/ 18 h 528"/>
                <a:gd name="T8" fmla="*/ 91 w 547"/>
                <a:gd name="T9" fmla="*/ 18 h 528"/>
                <a:gd name="T10" fmla="*/ 7 w 547"/>
                <a:gd name="T11" fmla="*/ 137 h 528"/>
                <a:gd name="T12" fmla="*/ 48 w 547"/>
                <a:gd name="T13" fmla="*/ 202 h 528"/>
                <a:gd name="T14" fmla="*/ 269 w 547"/>
                <a:gd name="T15" fmla="*/ 206 h 528"/>
                <a:gd name="T16" fmla="*/ 391 w 547"/>
                <a:gd name="T17" fmla="*/ 251 h 528"/>
                <a:gd name="T18" fmla="*/ 309 w 547"/>
                <a:gd name="T19" fmla="*/ 486 h 528"/>
                <a:gd name="T20" fmla="*/ 420 w 547"/>
                <a:gd name="T21"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528">
                  <a:moveTo>
                    <a:pt x="420" y="528"/>
                  </a:moveTo>
                  <a:cubicBezTo>
                    <a:pt x="547" y="208"/>
                    <a:pt x="547" y="208"/>
                    <a:pt x="547" y="208"/>
                  </a:cubicBezTo>
                  <a:cubicBezTo>
                    <a:pt x="547" y="208"/>
                    <a:pt x="544" y="153"/>
                    <a:pt x="534" y="136"/>
                  </a:cubicBezTo>
                  <a:cubicBezTo>
                    <a:pt x="524" y="119"/>
                    <a:pt x="220" y="18"/>
                    <a:pt x="220" y="18"/>
                  </a:cubicBezTo>
                  <a:cubicBezTo>
                    <a:pt x="220" y="18"/>
                    <a:pt x="142" y="0"/>
                    <a:pt x="91" y="18"/>
                  </a:cubicBezTo>
                  <a:cubicBezTo>
                    <a:pt x="39" y="37"/>
                    <a:pt x="0" y="102"/>
                    <a:pt x="7" y="137"/>
                  </a:cubicBezTo>
                  <a:cubicBezTo>
                    <a:pt x="15" y="173"/>
                    <a:pt x="48" y="202"/>
                    <a:pt x="48" y="202"/>
                  </a:cubicBezTo>
                  <a:cubicBezTo>
                    <a:pt x="269" y="206"/>
                    <a:pt x="269" y="206"/>
                    <a:pt x="269" y="206"/>
                  </a:cubicBezTo>
                  <a:cubicBezTo>
                    <a:pt x="391" y="251"/>
                    <a:pt x="391" y="251"/>
                    <a:pt x="391" y="251"/>
                  </a:cubicBezTo>
                  <a:cubicBezTo>
                    <a:pt x="309" y="486"/>
                    <a:pt x="309" y="486"/>
                    <a:pt x="309" y="486"/>
                  </a:cubicBezTo>
                  <a:lnTo>
                    <a:pt x="420" y="528"/>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61">
              <a:extLst>
                <a:ext uri="{FF2B5EF4-FFF2-40B4-BE49-F238E27FC236}">
                  <a16:creationId xmlns:a16="http://schemas.microsoft.com/office/drawing/2014/main" id="{BF8FEB91-5A80-48A5-B01A-2FF3FB71A2E4}"/>
                </a:ext>
              </a:extLst>
            </p:cNvPr>
            <p:cNvSpPr>
              <a:spLocks/>
            </p:cNvSpPr>
            <p:nvPr/>
          </p:nvSpPr>
          <p:spPr bwMode="auto">
            <a:xfrm>
              <a:off x="1957" y="3211"/>
              <a:ext cx="233" cy="330"/>
            </a:xfrm>
            <a:custGeom>
              <a:avLst/>
              <a:gdLst>
                <a:gd name="T0" fmla="*/ 226 w 233"/>
                <a:gd name="T1" fmla="*/ 50 h 330"/>
                <a:gd name="T2" fmla="*/ 233 w 233"/>
                <a:gd name="T3" fmla="*/ 325 h 330"/>
                <a:gd name="T4" fmla="*/ 28 w 233"/>
                <a:gd name="T5" fmla="*/ 330 h 330"/>
                <a:gd name="T6" fmla="*/ 0 w 233"/>
                <a:gd name="T7" fmla="*/ 0 h 330"/>
                <a:gd name="T8" fmla="*/ 226 w 233"/>
                <a:gd name="T9" fmla="*/ 50 h 330"/>
              </a:gdLst>
              <a:ahLst/>
              <a:cxnLst>
                <a:cxn ang="0">
                  <a:pos x="T0" y="T1"/>
                </a:cxn>
                <a:cxn ang="0">
                  <a:pos x="T2" y="T3"/>
                </a:cxn>
                <a:cxn ang="0">
                  <a:pos x="T4" y="T5"/>
                </a:cxn>
                <a:cxn ang="0">
                  <a:pos x="T6" y="T7"/>
                </a:cxn>
                <a:cxn ang="0">
                  <a:pos x="T8" y="T9"/>
                </a:cxn>
              </a:cxnLst>
              <a:rect l="0" t="0" r="r" b="b"/>
              <a:pathLst>
                <a:path w="233" h="330">
                  <a:moveTo>
                    <a:pt x="226" y="50"/>
                  </a:moveTo>
                  <a:lnTo>
                    <a:pt x="233" y="325"/>
                  </a:lnTo>
                  <a:lnTo>
                    <a:pt x="28" y="330"/>
                  </a:lnTo>
                  <a:lnTo>
                    <a:pt x="0" y="0"/>
                  </a:lnTo>
                  <a:lnTo>
                    <a:pt x="226" y="50"/>
                  </a:lnTo>
                  <a:close/>
                </a:path>
              </a:pathLst>
            </a:custGeom>
            <a:solidFill>
              <a:srgbClr val="FFB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62">
              <a:extLst>
                <a:ext uri="{FF2B5EF4-FFF2-40B4-BE49-F238E27FC236}">
                  <a16:creationId xmlns:a16="http://schemas.microsoft.com/office/drawing/2014/main" id="{0394290C-CFCB-4D4D-84A6-2073C8A0968E}"/>
                </a:ext>
              </a:extLst>
            </p:cNvPr>
            <p:cNvSpPr>
              <a:spLocks/>
            </p:cNvSpPr>
            <p:nvPr/>
          </p:nvSpPr>
          <p:spPr bwMode="auto">
            <a:xfrm>
              <a:off x="1971" y="3507"/>
              <a:ext cx="464" cy="281"/>
            </a:xfrm>
            <a:custGeom>
              <a:avLst/>
              <a:gdLst>
                <a:gd name="T0" fmla="*/ 97 w 195"/>
                <a:gd name="T1" fmla="*/ 1 h 118"/>
                <a:gd name="T2" fmla="*/ 96 w 195"/>
                <a:gd name="T3" fmla="*/ 62 h 118"/>
                <a:gd name="T4" fmla="*/ 195 w 195"/>
                <a:gd name="T5" fmla="*/ 116 h 118"/>
                <a:gd name="T6" fmla="*/ 6 w 195"/>
                <a:gd name="T7" fmla="*/ 118 h 118"/>
                <a:gd name="T8" fmla="*/ 0 w 195"/>
                <a:gd name="T9" fmla="*/ 0 h 118"/>
                <a:gd name="T10" fmla="*/ 97 w 195"/>
                <a:gd name="T11" fmla="*/ 1 h 118"/>
              </a:gdLst>
              <a:ahLst/>
              <a:cxnLst>
                <a:cxn ang="0">
                  <a:pos x="T0" y="T1"/>
                </a:cxn>
                <a:cxn ang="0">
                  <a:pos x="T2" y="T3"/>
                </a:cxn>
                <a:cxn ang="0">
                  <a:pos x="T4" y="T5"/>
                </a:cxn>
                <a:cxn ang="0">
                  <a:pos x="T6" y="T7"/>
                </a:cxn>
                <a:cxn ang="0">
                  <a:pos x="T8" y="T9"/>
                </a:cxn>
                <a:cxn ang="0">
                  <a:pos x="T10" y="T11"/>
                </a:cxn>
              </a:cxnLst>
              <a:rect l="0" t="0" r="r" b="b"/>
              <a:pathLst>
                <a:path w="195" h="118">
                  <a:moveTo>
                    <a:pt x="97" y="1"/>
                  </a:moveTo>
                  <a:cubicBezTo>
                    <a:pt x="96" y="62"/>
                    <a:pt x="96" y="62"/>
                    <a:pt x="96" y="62"/>
                  </a:cubicBezTo>
                  <a:cubicBezTo>
                    <a:pt x="96" y="62"/>
                    <a:pt x="194" y="98"/>
                    <a:pt x="195" y="116"/>
                  </a:cubicBezTo>
                  <a:cubicBezTo>
                    <a:pt x="6" y="118"/>
                    <a:pt x="6" y="118"/>
                    <a:pt x="6" y="118"/>
                  </a:cubicBezTo>
                  <a:cubicBezTo>
                    <a:pt x="0" y="0"/>
                    <a:pt x="0" y="0"/>
                    <a:pt x="0" y="0"/>
                  </a:cubicBezTo>
                  <a:cubicBezTo>
                    <a:pt x="97" y="1"/>
                    <a:pt x="97" y="1"/>
                    <a:pt x="97" y="1"/>
                  </a:cubicBezTo>
                </a:path>
              </a:pathLst>
            </a:custGeom>
            <a:solidFill>
              <a:srgbClr val="F3D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63">
              <a:extLst>
                <a:ext uri="{FF2B5EF4-FFF2-40B4-BE49-F238E27FC236}">
                  <a16:creationId xmlns:a16="http://schemas.microsoft.com/office/drawing/2014/main" id="{67D82AEC-2E06-41D1-9114-AA6AA9BEA398}"/>
                </a:ext>
              </a:extLst>
            </p:cNvPr>
            <p:cNvSpPr>
              <a:spLocks/>
            </p:cNvSpPr>
            <p:nvPr/>
          </p:nvSpPr>
          <p:spPr bwMode="auto">
            <a:xfrm>
              <a:off x="2045" y="3633"/>
              <a:ext cx="38" cy="41"/>
            </a:xfrm>
            <a:custGeom>
              <a:avLst/>
              <a:gdLst>
                <a:gd name="T0" fmla="*/ 6 w 16"/>
                <a:gd name="T1" fmla="*/ 2 h 17"/>
                <a:gd name="T2" fmla="*/ 1 w 16"/>
                <a:gd name="T3" fmla="*/ 11 h 17"/>
                <a:gd name="T4" fmla="*/ 10 w 16"/>
                <a:gd name="T5" fmla="*/ 16 h 17"/>
                <a:gd name="T6" fmla="*/ 15 w 16"/>
                <a:gd name="T7" fmla="*/ 7 h 17"/>
                <a:gd name="T8" fmla="*/ 5 w 16"/>
                <a:gd name="T9" fmla="*/ 2 h 17"/>
              </a:gdLst>
              <a:ahLst/>
              <a:cxnLst>
                <a:cxn ang="0">
                  <a:pos x="T0" y="T1"/>
                </a:cxn>
                <a:cxn ang="0">
                  <a:pos x="T2" y="T3"/>
                </a:cxn>
                <a:cxn ang="0">
                  <a:pos x="T4" y="T5"/>
                </a:cxn>
                <a:cxn ang="0">
                  <a:pos x="T6" y="T7"/>
                </a:cxn>
                <a:cxn ang="0">
                  <a:pos x="T8" y="T9"/>
                </a:cxn>
              </a:cxnLst>
              <a:rect l="0" t="0" r="r" b="b"/>
              <a:pathLst>
                <a:path w="16" h="17">
                  <a:moveTo>
                    <a:pt x="6" y="2"/>
                  </a:moveTo>
                  <a:cubicBezTo>
                    <a:pt x="2" y="3"/>
                    <a:pt x="0" y="7"/>
                    <a:pt x="1" y="11"/>
                  </a:cubicBezTo>
                  <a:cubicBezTo>
                    <a:pt x="2" y="14"/>
                    <a:pt x="6" y="17"/>
                    <a:pt x="10" y="16"/>
                  </a:cubicBezTo>
                  <a:cubicBezTo>
                    <a:pt x="13" y="15"/>
                    <a:pt x="16" y="10"/>
                    <a:pt x="15" y="7"/>
                  </a:cubicBezTo>
                  <a:cubicBezTo>
                    <a:pt x="14" y="3"/>
                    <a:pt x="9" y="0"/>
                    <a:pt x="5" y="2"/>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64">
              <a:extLst>
                <a:ext uri="{FF2B5EF4-FFF2-40B4-BE49-F238E27FC236}">
                  <a16:creationId xmlns:a16="http://schemas.microsoft.com/office/drawing/2014/main" id="{6C8D5A78-A741-4EE2-90EF-55563441B703}"/>
                </a:ext>
              </a:extLst>
            </p:cNvPr>
            <p:cNvSpPr>
              <a:spLocks/>
            </p:cNvSpPr>
            <p:nvPr/>
          </p:nvSpPr>
          <p:spPr bwMode="auto">
            <a:xfrm>
              <a:off x="2420" y="3762"/>
              <a:ext cx="17" cy="21"/>
            </a:xfrm>
            <a:custGeom>
              <a:avLst/>
              <a:gdLst>
                <a:gd name="T0" fmla="*/ 0 w 7"/>
                <a:gd name="T1" fmla="*/ 0 h 9"/>
                <a:gd name="T2" fmla="*/ 6 w 7"/>
                <a:gd name="T3" fmla="*/ 9 h 9"/>
                <a:gd name="T4" fmla="*/ 6 w 7"/>
                <a:gd name="T5" fmla="*/ 9 h 9"/>
                <a:gd name="T6" fmla="*/ 0 w 7"/>
                <a:gd name="T7" fmla="*/ 0 h 9"/>
              </a:gdLst>
              <a:ahLst/>
              <a:cxnLst>
                <a:cxn ang="0">
                  <a:pos x="T0" y="T1"/>
                </a:cxn>
                <a:cxn ang="0">
                  <a:pos x="T2" y="T3"/>
                </a:cxn>
                <a:cxn ang="0">
                  <a:pos x="T4" y="T5"/>
                </a:cxn>
                <a:cxn ang="0">
                  <a:pos x="T6" y="T7"/>
                </a:cxn>
              </a:cxnLst>
              <a:rect l="0" t="0" r="r" b="b"/>
              <a:pathLst>
                <a:path w="7" h="9">
                  <a:moveTo>
                    <a:pt x="0" y="0"/>
                  </a:moveTo>
                  <a:cubicBezTo>
                    <a:pt x="4" y="3"/>
                    <a:pt x="6" y="6"/>
                    <a:pt x="6" y="9"/>
                  </a:cubicBezTo>
                  <a:cubicBezTo>
                    <a:pt x="6" y="9"/>
                    <a:pt x="6" y="9"/>
                    <a:pt x="6" y="9"/>
                  </a:cubicBezTo>
                  <a:cubicBezTo>
                    <a:pt x="7" y="4"/>
                    <a:pt x="2" y="1"/>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65">
              <a:extLst>
                <a:ext uri="{FF2B5EF4-FFF2-40B4-BE49-F238E27FC236}">
                  <a16:creationId xmlns:a16="http://schemas.microsoft.com/office/drawing/2014/main" id="{666B785E-287D-4E7E-9D13-5BE3827343AC}"/>
                </a:ext>
              </a:extLst>
            </p:cNvPr>
            <p:cNvSpPr>
              <a:spLocks/>
            </p:cNvSpPr>
            <p:nvPr/>
          </p:nvSpPr>
          <p:spPr bwMode="auto">
            <a:xfrm>
              <a:off x="1985" y="3750"/>
              <a:ext cx="450" cy="38"/>
            </a:xfrm>
            <a:custGeom>
              <a:avLst/>
              <a:gdLst>
                <a:gd name="T0" fmla="*/ 0 w 189"/>
                <a:gd name="T1" fmla="*/ 0 h 16"/>
                <a:gd name="T2" fmla="*/ 0 w 189"/>
                <a:gd name="T3" fmla="*/ 16 h 16"/>
                <a:gd name="T4" fmla="*/ 189 w 189"/>
                <a:gd name="T5" fmla="*/ 14 h 16"/>
                <a:gd name="T6" fmla="*/ 183 w 189"/>
                <a:gd name="T7" fmla="*/ 5 h 16"/>
                <a:gd name="T8" fmla="*/ 182 w 189"/>
                <a:gd name="T9" fmla="*/ 4 h 16"/>
                <a:gd name="T10" fmla="*/ 0 w 189"/>
                <a:gd name="T11" fmla="*/ 0 h 16"/>
              </a:gdLst>
              <a:ahLst/>
              <a:cxnLst>
                <a:cxn ang="0">
                  <a:pos x="T0" y="T1"/>
                </a:cxn>
                <a:cxn ang="0">
                  <a:pos x="T2" y="T3"/>
                </a:cxn>
                <a:cxn ang="0">
                  <a:pos x="T4" y="T5"/>
                </a:cxn>
                <a:cxn ang="0">
                  <a:pos x="T6" y="T7"/>
                </a:cxn>
                <a:cxn ang="0">
                  <a:pos x="T8" y="T9"/>
                </a:cxn>
                <a:cxn ang="0">
                  <a:pos x="T10" y="T11"/>
                </a:cxn>
              </a:cxnLst>
              <a:rect l="0" t="0" r="r" b="b"/>
              <a:pathLst>
                <a:path w="189" h="16">
                  <a:moveTo>
                    <a:pt x="0" y="0"/>
                  </a:moveTo>
                  <a:cubicBezTo>
                    <a:pt x="0" y="16"/>
                    <a:pt x="0" y="16"/>
                    <a:pt x="0" y="16"/>
                  </a:cubicBezTo>
                  <a:cubicBezTo>
                    <a:pt x="189" y="14"/>
                    <a:pt x="189" y="14"/>
                    <a:pt x="189" y="14"/>
                  </a:cubicBezTo>
                  <a:cubicBezTo>
                    <a:pt x="189" y="11"/>
                    <a:pt x="187" y="8"/>
                    <a:pt x="183" y="5"/>
                  </a:cubicBezTo>
                  <a:cubicBezTo>
                    <a:pt x="182" y="4"/>
                    <a:pt x="182" y="4"/>
                    <a:pt x="182" y="4"/>
                  </a:cubicBezTo>
                  <a:cubicBezTo>
                    <a:pt x="0" y="0"/>
                    <a:pt x="0" y="0"/>
                    <a:pt x="0" y="0"/>
                  </a:cubicBezTo>
                </a:path>
              </a:pathLst>
            </a:custGeom>
            <a:solidFill>
              <a:srgbClr val="FAE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66">
              <a:extLst>
                <a:ext uri="{FF2B5EF4-FFF2-40B4-BE49-F238E27FC236}">
                  <a16:creationId xmlns:a16="http://schemas.microsoft.com/office/drawing/2014/main" id="{2C71E384-8072-4CA6-871E-6491D08D195F}"/>
                </a:ext>
              </a:extLst>
            </p:cNvPr>
            <p:cNvSpPr>
              <a:spLocks/>
            </p:cNvSpPr>
            <p:nvPr/>
          </p:nvSpPr>
          <p:spPr bwMode="auto">
            <a:xfrm>
              <a:off x="2164" y="3650"/>
              <a:ext cx="42" cy="31"/>
            </a:xfrm>
            <a:custGeom>
              <a:avLst/>
              <a:gdLst>
                <a:gd name="T0" fmla="*/ 18 w 18"/>
                <a:gd name="T1" fmla="*/ 1 h 13"/>
                <a:gd name="T2" fmla="*/ 9 w 18"/>
                <a:gd name="T3" fmla="*/ 6 h 13"/>
                <a:gd name="T4" fmla="*/ 1 w 18"/>
                <a:gd name="T5" fmla="*/ 12 h 13"/>
                <a:gd name="T6" fmla="*/ 7 w 18"/>
                <a:gd name="T7" fmla="*/ 3 h 13"/>
                <a:gd name="T8" fmla="*/ 18 w 18"/>
                <a:gd name="T9" fmla="*/ 1 h 13"/>
              </a:gdLst>
              <a:ahLst/>
              <a:cxnLst>
                <a:cxn ang="0">
                  <a:pos x="T0" y="T1"/>
                </a:cxn>
                <a:cxn ang="0">
                  <a:pos x="T2" y="T3"/>
                </a:cxn>
                <a:cxn ang="0">
                  <a:pos x="T4" y="T5"/>
                </a:cxn>
                <a:cxn ang="0">
                  <a:pos x="T6" y="T7"/>
                </a:cxn>
                <a:cxn ang="0">
                  <a:pos x="T8" y="T9"/>
                </a:cxn>
              </a:cxnLst>
              <a:rect l="0" t="0" r="r" b="b"/>
              <a:pathLst>
                <a:path w="18" h="13">
                  <a:moveTo>
                    <a:pt x="18" y="1"/>
                  </a:moveTo>
                  <a:cubicBezTo>
                    <a:pt x="18" y="2"/>
                    <a:pt x="13" y="3"/>
                    <a:pt x="9" y="6"/>
                  </a:cubicBezTo>
                  <a:cubicBezTo>
                    <a:pt x="4" y="9"/>
                    <a:pt x="2" y="13"/>
                    <a:pt x="1" y="12"/>
                  </a:cubicBezTo>
                  <a:cubicBezTo>
                    <a:pt x="0" y="12"/>
                    <a:pt x="1" y="7"/>
                    <a:pt x="7" y="3"/>
                  </a:cubicBezTo>
                  <a:cubicBezTo>
                    <a:pt x="12" y="0"/>
                    <a:pt x="18" y="1"/>
                    <a:pt x="18" y="1"/>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67">
              <a:extLst>
                <a:ext uri="{FF2B5EF4-FFF2-40B4-BE49-F238E27FC236}">
                  <a16:creationId xmlns:a16="http://schemas.microsoft.com/office/drawing/2014/main" id="{FB278E2F-F1C5-419A-862B-AC18E51299AA}"/>
                </a:ext>
              </a:extLst>
            </p:cNvPr>
            <p:cNvSpPr>
              <a:spLocks/>
            </p:cNvSpPr>
            <p:nvPr/>
          </p:nvSpPr>
          <p:spPr bwMode="auto">
            <a:xfrm>
              <a:off x="2221" y="3671"/>
              <a:ext cx="33" cy="36"/>
            </a:xfrm>
            <a:custGeom>
              <a:avLst/>
              <a:gdLst>
                <a:gd name="T0" fmla="*/ 14 w 14"/>
                <a:gd name="T1" fmla="*/ 0 h 15"/>
                <a:gd name="T2" fmla="*/ 7 w 14"/>
                <a:gd name="T3" fmla="*/ 7 h 15"/>
                <a:gd name="T4" fmla="*/ 2 w 14"/>
                <a:gd name="T5" fmla="*/ 15 h 15"/>
                <a:gd name="T6" fmla="*/ 4 w 14"/>
                <a:gd name="T7" fmla="*/ 5 h 15"/>
                <a:gd name="T8" fmla="*/ 14 w 14"/>
                <a:gd name="T9" fmla="*/ 0 h 15"/>
              </a:gdLst>
              <a:ahLst/>
              <a:cxnLst>
                <a:cxn ang="0">
                  <a:pos x="T0" y="T1"/>
                </a:cxn>
                <a:cxn ang="0">
                  <a:pos x="T2" y="T3"/>
                </a:cxn>
                <a:cxn ang="0">
                  <a:pos x="T4" y="T5"/>
                </a:cxn>
                <a:cxn ang="0">
                  <a:pos x="T6" y="T7"/>
                </a:cxn>
                <a:cxn ang="0">
                  <a:pos x="T8" y="T9"/>
                </a:cxn>
              </a:cxnLst>
              <a:rect l="0" t="0" r="r" b="b"/>
              <a:pathLst>
                <a:path w="14" h="15">
                  <a:moveTo>
                    <a:pt x="14" y="0"/>
                  </a:moveTo>
                  <a:cubicBezTo>
                    <a:pt x="14" y="1"/>
                    <a:pt x="10" y="3"/>
                    <a:pt x="7" y="7"/>
                  </a:cubicBezTo>
                  <a:cubicBezTo>
                    <a:pt x="4" y="11"/>
                    <a:pt x="3" y="15"/>
                    <a:pt x="2" y="15"/>
                  </a:cubicBezTo>
                  <a:cubicBezTo>
                    <a:pt x="1" y="15"/>
                    <a:pt x="0" y="10"/>
                    <a:pt x="4" y="5"/>
                  </a:cubicBezTo>
                  <a:cubicBezTo>
                    <a:pt x="8" y="0"/>
                    <a:pt x="14" y="0"/>
                    <a:pt x="14" y="0"/>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68">
              <a:extLst>
                <a:ext uri="{FF2B5EF4-FFF2-40B4-BE49-F238E27FC236}">
                  <a16:creationId xmlns:a16="http://schemas.microsoft.com/office/drawing/2014/main" id="{FFD61D7A-73D2-4FB1-A0C4-35E452B295BF}"/>
                </a:ext>
              </a:extLst>
            </p:cNvPr>
            <p:cNvSpPr>
              <a:spLocks/>
            </p:cNvSpPr>
            <p:nvPr/>
          </p:nvSpPr>
          <p:spPr bwMode="auto">
            <a:xfrm>
              <a:off x="2275" y="3688"/>
              <a:ext cx="24" cy="40"/>
            </a:xfrm>
            <a:custGeom>
              <a:avLst/>
              <a:gdLst>
                <a:gd name="T0" fmla="*/ 2 w 10"/>
                <a:gd name="T1" fmla="*/ 17 h 17"/>
                <a:gd name="T2" fmla="*/ 2 w 10"/>
                <a:gd name="T3" fmla="*/ 8 h 17"/>
                <a:gd name="T4" fmla="*/ 9 w 10"/>
                <a:gd name="T5" fmla="*/ 1 h 17"/>
                <a:gd name="T6" fmla="*/ 5 w 10"/>
                <a:gd name="T7" fmla="*/ 9 h 17"/>
                <a:gd name="T8" fmla="*/ 2 w 10"/>
                <a:gd name="T9" fmla="*/ 17 h 17"/>
              </a:gdLst>
              <a:ahLst/>
              <a:cxnLst>
                <a:cxn ang="0">
                  <a:pos x="T0" y="T1"/>
                </a:cxn>
                <a:cxn ang="0">
                  <a:pos x="T2" y="T3"/>
                </a:cxn>
                <a:cxn ang="0">
                  <a:pos x="T4" y="T5"/>
                </a:cxn>
                <a:cxn ang="0">
                  <a:pos x="T6" y="T7"/>
                </a:cxn>
                <a:cxn ang="0">
                  <a:pos x="T8" y="T9"/>
                </a:cxn>
              </a:cxnLst>
              <a:rect l="0" t="0" r="r" b="b"/>
              <a:pathLst>
                <a:path w="10" h="17">
                  <a:moveTo>
                    <a:pt x="2" y="17"/>
                  </a:moveTo>
                  <a:cubicBezTo>
                    <a:pt x="1" y="17"/>
                    <a:pt x="0" y="13"/>
                    <a:pt x="2" y="8"/>
                  </a:cubicBezTo>
                  <a:cubicBezTo>
                    <a:pt x="5" y="2"/>
                    <a:pt x="9" y="0"/>
                    <a:pt x="9" y="1"/>
                  </a:cubicBezTo>
                  <a:cubicBezTo>
                    <a:pt x="10" y="2"/>
                    <a:pt x="7" y="5"/>
                    <a:pt x="5" y="9"/>
                  </a:cubicBezTo>
                  <a:cubicBezTo>
                    <a:pt x="3" y="13"/>
                    <a:pt x="3" y="17"/>
                    <a:pt x="2" y="17"/>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69">
              <a:extLst>
                <a:ext uri="{FF2B5EF4-FFF2-40B4-BE49-F238E27FC236}">
                  <a16:creationId xmlns:a16="http://schemas.microsoft.com/office/drawing/2014/main" id="{8A339550-9F01-465C-B18E-9DF9DB1A4BC8}"/>
                </a:ext>
              </a:extLst>
            </p:cNvPr>
            <p:cNvSpPr>
              <a:spLocks/>
            </p:cNvSpPr>
            <p:nvPr/>
          </p:nvSpPr>
          <p:spPr bwMode="auto">
            <a:xfrm>
              <a:off x="2154" y="3593"/>
              <a:ext cx="48" cy="12"/>
            </a:xfrm>
            <a:custGeom>
              <a:avLst/>
              <a:gdLst>
                <a:gd name="T0" fmla="*/ 20 w 20"/>
                <a:gd name="T1" fmla="*/ 3 h 5"/>
                <a:gd name="T2" fmla="*/ 10 w 20"/>
                <a:gd name="T3" fmla="*/ 3 h 5"/>
                <a:gd name="T4" fmla="*/ 0 w 20"/>
                <a:gd name="T5" fmla="*/ 4 h 5"/>
                <a:gd name="T6" fmla="*/ 10 w 20"/>
                <a:gd name="T7" fmla="*/ 0 h 5"/>
                <a:gd name="T8" fmla="*/ 20 w 20"/>
                <a:gd name="T9" fmla="*/ 3 h 5"/>
              </a:gdLst>
              <a:ahLst/>
              <a:cxnLst>
                <a:cxn ang="0">
                  <a:pos x="T0" y="T1"/>
                </a:cxn>
                <a:cxn ang="0">
                  <a:pos x="T2" y="T3"/>
                </a:cxn>
                <a:cxn ang="0">
                  <a:pos x="T4" y="T5"/>
                </a:cxn>
                <a:cxn ang="0">
                  <a:pos x="T6" y="T7"/>
                </a:cxn>
                <a:cxn ang="0">
                  <a:pos x="T8" y="T9"/>
                </a:cxn>
              </a:cxnLst>
              <a:rect l="0" t="0" r="r" b="b"/>
              <a:pathLst>
                <a:path w="20" h="5">
                  <a:moveTo>
                    <a:pt x="20" y="3"/>
                  </a:moveTo>
                  <a:cubicBezTo>
                    <a:pt x="19" y="4"/>
                    <a:pt x="15" y="3"/>
                    <a:pt x="10" y="3"/>
                  </a:cubicBezTo>
                  <a:cubicBezTo>
                    <a:pt x="5" y="3"/>
                    <a:pt x="1" y="5"/>
                    <a:pt x="0" y="4"/>
                  </a:cubicBezTo>
                  <a:cubicBezTo>
                    <a:pt x="0" y="4"/>
                    <a:pt x="4" y="0"/>
                    <a:pt x="10" y="0"/>
                  </a:cubicBezTo>
                  <a:cubicBezTo>
                    <a:pt x="16" y="0"/>
                    <a:pt x="20" y="2"/>
                    <a:pt x="20" y="3"/>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70">
              <a:extLst>
                <a:ext uri="{FF2B5EF4-FFF2-40B4-BE49-F238E27FC236}">
                  <a16:creationId xmlns:a16="http://schemas.microsoft.com/office/drawing/2014/main" id="{137859E9-0941-4AB1-AC82-06ECA3DF226B}"/>
                </a:ext>
              </a:extLst>
            </p:cNvPr>
            <p:cNvSpPr>
              <a:spLocks/>
            </p:cNvSpPr>
            <p:nvPr/>
          </p:nvSpPr>
          <p:spPr bwMode="auto">
            <a:xfrm>
              <a:off x="1439" y="2482"/>
              <a:ext cx="789" cy="916"/>
            </a:xfrm>
            <a:custGeom>
              <a:avLst/>
              <a:gdLst>
                <a:gd name="T0" fmla="*/ 263 w 332"/>
                <a:gd name="T1" fmla="*/ 7 h 386"/>
                <a:gd name="T2" fmla="*/ 320 w 332"/>
                <a:gd name="T3" fmla="*/ 59 h 386"/>
                <a:gd name="T4" fmla="*/ 332 w 332"/>
                <a:gd name="T5" fmla="*/ 376 h 386"/>
                <a:gd name="T6" fmla="*/ 211 w 332"/>
                <a:gd name="T7" fmla="*/ 386 h 386"/>
                <a:gd name="T8" fmla="*/ 192 w 332"/>
                <a:gd name="T9" fmla="*/ 119 h 386"/>
                <a:gd name="T10" fmla="*/ 0 w 332"/>
                <a:gd name="T11" fmla="*/ 37 h 386"/>
                <a:gd name="T12" fmla="*/ 263 w 332"/>
                <a:gd name="T13" fmla="*/ 7 h 386"/>
              </a:gdLst>
              <a:ahLst/>
              <a:cxnLst>
                <a:cxn ang="0">
                  <a:pos x="T0" y="T1"/>
                </a:cxn>
                <a:cxn ang="0">
                  <a:pos x="T2" y="T3"/>
                </a:cxn>
                <a:cxn ang="0">
                  <a:pos x="T4" y="T5"/>
                </a:cxn>
                <a:cxn ang="0">
                  <a:pos x="T6" y="T7"/>
                </a:cxn>
                <a:cxn ang="0">
                  <a:pos x="T8" y="T9"/>
                </a:cxn>
                <a:cxn ang="0">
                  <a:pos x="T10" y="T11"/>
                </a:cxn>
                <a:cxn ang="0">
                  <a:pos x="T12" y="T13"/>
                </a:cxn>
              </a:cxnLst>
              <a:rect l="0" t="0" r="r" b="b"/>
              <a:pathLst>
                <a:path w="332" h="386">
                  <a:moveTo>
                    <a:pt x="263" y="7"/>
                  </a:moveTo>
                  <a:cubicBezTo>
                    <a:pt x="263" y="7"/>
                    <a:pt x="315" y="3"/>
                    <a:pt x="320" y="59"/>
                  </a:cubicBezTo>
                  <a:cubicBezTo>
                    <a:pt x="326" y="115"/>
                    <a:pt x="332" y="376"/>
                    <a:pt x="332" y="376"/>
                  </a:cubicBezTo>
                  <a:cubicBezTo>
                    <a:pt x="211" y="386"/>
                    <a:pt x="211" y="386"/>
                    <a:pt x="211" y="386"/>
                  </a:cubicBezTo>
                  <a:cubicBezTo>
                    <a:pt x="192" y="119"/>
                    <a:pt x="192" y="119"/>
                    <a:pt x="192" y="119"/>
                  </a:cubicBezTo>
                  <a:cubicBezTo>
                    <a:pt x="0" y="37"/>
                    <a:pt x="0" y="37"/>
                    <a:pt x="0" y="37"/>
                  </a:cubicBezTo>
                  <a:cubicBezTo>
                    <a:pt x="0" y="37"/>
                    <a:pt x="228" y="0"/>
                    <a:pt x="263" y="7"/>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71">
              <a:extLst>
                <a:ext uri="{FF2B5EF4-FFF2-40B4-BE49-F238E27FC236}">
                  <a16:creationId xmlns:a16="http://schemas.microsoft.com/office/drawing/2014/main" id="{2B59787F-8249-4A1D-994B-B55BC0EBDCDF}"/>
                </a:ext>
              </a:extLst>
            </p:cNvPr>
            <p:cNvSpPr>
              <a:spLocks/>
            </p:cNvSpPr>
            <p:nvPr/>
          </p:nvSpPr>
          <p:spPr bwMode="auto">
            <a:xfrm>
              <a:off x="885" y="2318"/>
              <a:ext cx="746" cy="534"/>
            </a:xfrm>
            <a:custGeom>
              <a:avLst/>
              <a:gdLst>
                <a:gd name="T0" fmla="*/ 283 w 314"/>
                <a:gd name="T1" fmla="*/ 0 h 225"/>
                <a:gd name="T2" fmla="*/ 308 w 314"/>
                <a:gd name="T3" fmla="*/ 98 h 225"/>
                <a:gd name="T4" fmla="*/ 222 w 314"/>
                <a:gd name="T5" fmla="*/ 148 h 225"/>
                <a:gd name="T6" fmla="*/ 20 w 314"/>
                <a:gd name="T7" fmla="*/ 225 h 225"/>
                <a:gd name="T8" fmla="*/ 0 w 314"/>
                <a:gd name="T9" fmla="*/ 142 h 225"/>
                <a:gd name="T10" fmla="*/ 70 w 314"/>
                <a:gd name="T11" fmla="*/ 0 h 225"/>
                <a:gd name="T12" fmla="*/ 283 w 314"/>
                <a:gd name="T13" fmla="*/ 0 h 225"/>
              </a:gdLst>
              <a:ahLst/>
              <a:cxnLst>
                <a:cxn ang="0">
                  <a:pos x="T0" y="T1"/>
                </a:cxn>
                <a:cxn ang="0">
                  <a:pos x="T2" y="T3"/>
                </a:cxn>
                <a:cxn ang="0">
                  <a:pos x="T4" y="T5"/>
                </a:cxn>
                <a:cxn ang="0">
                  <a:pos x="T6" y="T7"/>
                </a:cxn>
                <a:cxn ang="0">
                  <a:pos x="T8" y="T9"/>
                </a:cxn>
                <a:cxn ang="0">
                  <a:pos x="T10" y="T11"/>
                </a:cxn>
                <a:cxn ang="0">
                  <a:pos x="T12" y="T13"/>
                </a:cxn>
              </a:cxnLst>
              <a:rect l="0" t="0" r="r" b="b"/>
              <a:pathLst>
                <a:path w="314" h="225">
                  <a:moveTo>
                    <a:pt x="283" y="0"/>
                  </a:moveTo>
                  <a:cubicBezTo>
                    <a:pt x="283" y="0"/>
                    <a:pt x="314" y="88"/>
                    <a:pt x="308" y="98"/>
                  </a:cubicBezTo>
                  <a:cubicBezTo>
                    <a:pt x="303" y="108"/>
                    <a:pt x="222" y="148"/>
                    <a:pt x="222" y="148"/>
                  </a:cubicBezTo>
                  <a:cubicBezTo>
                    <a:pt x="20" y="225"/>
                    <a:pt x="20" y="225"/>
                    <a:pt x="20" y="225"/>
                  </a:cubicBezTo>
                  <a:cubicBezTo>
                    <a:pt x="20" y="225"/>
                    <a:pt x="0" y="192"/>
                    <a:pt x="0" y="142"/>
                  </a:cubicBezTo>
                  <a:cubicBezTo>
                    <a:pt x="0" y="91"/>
                    <a:pt x="70" y="0"/>
                    <a:pt x="70" y="0"/>
                  </a:cubicBezTo>
                  <a:lnTo>
                    <a:pt x="283" y="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72">
              <a:extLst>
                <a:ext uri="{FF2B5EF4-FFF2-40B4-BE49-F238E27FC236}">
                  <a16:creationId xmlns:a16="http://schemas.microsoft.com/office/drawing/2014/main" id="{F95FE283-A18E-43E8-B84F-DF494F1E9A19}"/>
                </a:ext>
              </a:extLst>
            </p:cNvPr>
            <p:cNvSpPr>
              <a:spLocks/>
            </p:cNvSpPr>
            <p:nvPr/>
          </p:nvSpPr>
          <p:spPr bwMode="auto">
            <a:xfrm>
              <a:off x="1415" y="2560"/>
              <a:ext cx="813" cy="841"/>
            </a:xfrm>
            <a:custGeom>
              <a:avLst/>
              <a:gdLst>
                <a:gd name="T0" fmla="*/ 0 w 342"/>
                <a:gd name="T1" fmla="*/ 0 h 354"/>
                <a:gd name="T2" fmla="*/ 1 w 342"/>
                <a:gd name="T3" fmla="*/ 0 h 354"/>
                <a:gd name="T4" fmla="*/ 4 w 342"/>
                <a:gd name="T5" fmla="*/ 2 h 354"/>
                <a:gd name="T6" fmla="*/ 15 w 342"/>
                <a:gd name="T7" fmla="*/ 7 h 354"/>
                <a:gd name="T8" fmla="*/ 57 w 342"/>
                <a:gd name="T9" fmla="*/ 25 h 354"/>
                <a:gd name="T10" fmla="*/ 202 w 342"/>
                <a:gd name="T11" fmla="*/ 87 h 354"/>
                <a:gd name="T12" fmla="*/ 201 w 342"/>
                <a:gd name="T13" fmla="*/ 86 h 354"/>
                <a:gd name="T14" fmla="*/ 207 w 342"/>
                <a:gd name="T15" fmla="*/ 171 h 354"/>
                <a:gd name="T16" fmla="*/ 220 w 342"/>
                <a:gd name="T17" fmla="*/ 353 h 354"/>
                <a:gd name="T18" fmla="*/ 220 w 342"/>
                <a:gd name="T19" fmla="*/ 354 h 354"/>
                <a:gd name="T20" fmla="*/ 221 w 342"/>
                <a:gd name="T21" fmla="*/ 354 h 354"/>
                <a:gd name="T22" fmla="*/ 309 w 342"/>
                <a:gd name="T23" fmla="*/ 346 h 354"/>
                <a:gd name="T24" fmla="*/ 333 w 342"/>
                <a:gd name="T25" fmla="*/ 344 h 354"/>
                <a:gd name="T26" fmla="*/ 339 w 342"/>
                <a:gd name="T27" fmla="*/ 343 h 354"/>
                <a:gd name="T28" fmla="*/ 342 w 342"/>
                <a:gd name="T29" fmla="*/ 343 h 354"/>
                <a:gd name="T30" fmla="*/ 339 w 342"/>
                <a:gd name="T31" fmla="*/ 343 h 354"/>
                <a:gd name="T32" fmla="*/ 333 w 342"/>
                <a:gd name="T33" fmla="*/ 344 h 354"/>
                <a:gd name="T34" fmla="*/ 309 w 342"/>
                <a:gd name="T35" fmla="*/ 345 h 354"/>
                <a:gd name="T36" fmla="*/ 221 w 342"/>
                <a:gd name="T37" fmla="*/ 352 h 354"/>
                <a:gd name="T38" fmla="*/ 222 w 342"/>
                <a:gd name="T39" fmla="*/ 353 h 354"/>
                <a:gd name="T40" fmla="*/ 209 w 342"/>
                <a:gd name="T41" fmla="*/ 170 h 354"/>
                <a:gd name="T42" fmla="*/ 203 w 342"/>
                <a:gd name="T43" fmla="*/ 86 h 354"/>
                <a:gd name="T44" fmla="*/ 203 w 342"/>
                <a:gd name="T45" fmla="*/ 85 h 354"/>
                <a:gd name="T46" fmla="*/ 203 w 342"/>
                <a:gd name="T47" fmla="*/ 85 h 354"/>
                <a:gd name="T48" fmla="*/ 58 w 342"/>
                <a:gd name="T49" fmla="*/ 24 h 354"/>
                <a:gd name="T50" fmla="*/ 16 w 342"/>
                <a:gd name="T51" fmla="*/ 6 h 354"/>
                <a:gd name="T52" fmla="*/ 4 w 342"/>
                <a:gd name="T53" fmla="*/ 1 h 354"/>
                <a:gd name="T54" fmla="*/ 1 w 342"/>
                <a:gd name="T55" fmla="*/ 0 h 354"/>
                <a:gd name="T56" fmla="*/ 0 w 342"/>
                <a:gd name="T5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2" h="354">
                  <a:moveTo>
                    <a:pt x="0" y="0"/>
                  </a:moveTo>
                  <a:cubicBezTo>
                    <a:pt x="0" y="0"/>
                    <a:pt x="1" y="0"/>
                    <a:pt x="1" y="0"/>
                  </a:cubicBezTo>
                  <a:cubicBezTo>
                    <a:pt x="2" y="1"/>
                    <a:pt x="3" y="1"/>
                    <a:pt x="4" y="2"/>
                  </a:cubicBezTo>
                  <a:cubicBezTo>
                    <a:pt x="7" y="3"/>
                    <a:pt x="11" y="4"/>
                    <a:pt x="15" y="7"/>
                  </a:cubicBezTo>
                  <a:cubicBezTo>
                    <a:pt x="25" y="11"/>
                    <a:pt x="39" y="17"/>
                    <a:pt x="57" y="25"/>
                  </a:cubicBezTo>
                  <a:cubicBezTo>
                    <a:pt x="93" y="40"/>
                    <a:pt x="144" y="62"/>
                    <a:pt x="202" y="87"/>
                  </a:cubicBezTo>
                  <a:cubicBezTo>
                    <a:pt x="201" y="86"/>
                    <a:pt x="201" y="86"/>
                    <a:pt x="201" y="86"/>
                  </a:cubicBezTo>
                  <a:cubicBezTo>
                    <a:pt x="203" y="113"/>
                    <a:pt x="205" y="141"/>
                    <a:pt x="207" y="171"/>
                  </a:cubicBezTo>
                  <a:cubicBezTo>
                    <a:pt x="212" y="239"/>
                    <a:pt x="217" y="303"/>
                    <a:pt x="220" y="353"/>
                  </a:cubicBezTo>
                  <a:cubicBezTo>
                    <a:pt x="220" y="354"/>
                    <a:pt x="220" y="354"/>
                    <a:pt x="220" y="354"/>
                  </a:cubicBezTo>
                  <a:cubicBezTo>
                    <a:pt x="221" y="354"/>
                    <a:pt x="221" y="354"/>
                    <a:pt x="221" y="354"/>
                  </a:cubicBezTo>
                  <a:cubicBezTo>
                    <a:pt x="258" y="351"/>
                    <a:pt x="288" y="348"/>
                    <a:pt x="309" y="346"/>
                  </a:cubicBezTo>
                  <a:cubicBezTo>
                    <a:pt x="319" y="345"/>
                    <a:pt x="327" y="345"/>
                    <a:pt x="333" y="344"/>
                  </a:cubicBezTo>
                  <a:cubicBezTo>
                    <a:pt x="336" y="344"/>
                    <a:pt x="338" y="344"/>
                    <a:pt x="339" y="343"/>
                  </a:cubicBezTo>
                  <a:cubicBezTo>
                    <a:pt x="341" y="343"/>
                    <a:pt x="342" y="343"/>
                    <a:pt x="342" y="343"/>
                  </a:cubicBezTo>
                  <a:cubicBezTo>
                    <a:pt x="342" y="343"/>
                    <a:pt x="341" y="343"/>
                    <a:pt x="339" y="343"/>
                  </a:cubicBezTo>
                  <a:cubicBezTo>
                    <a:pt x="338" y="343"/>
                    <a:pt x="336" y="343"/>
                    <a:pt x="333" y="344"/>
                  </a:cubicBezTo>
                  <a:cubicBezTo>
                    <a:pt x="327" y="344"/>
                    <a:pt x="319" y="345"/>
                    <a:pt x="309" y="345"/>
                  </a:cubicBezTo>
                  <a:cubicBezTo>
                    <a:pt x="288" y="347"/>
                    <a:pt x="258" y="349"/>
                    <a:pt x="221" y="352"/>
                  </a:cubicBezTo>
                  <a:cubicBezTo>
                    <a:pt x="222" y="353"/>
                    <a:pt x="222" y="353"/>
                    <a:pt x="222" y="353"/>
                  </a:cubicBezTo>
                  <a:cubicBezTo>
                    <a:pt x="218" y="303"/>
                    <a:pt x="214" y="239"/>
                    <a:pt x="209" y="170"/>
                  </a:cubicBezTo>
                  <a:cubicBezTo>
                    <a:pt x="207" y="141"/>
                    <a:pt x="205" y="112"/>
                    <a:pt x="203" y="86"/>
                  </a:cubicBezTo>
                  <a:cubicBezTo>
                    <a:pt x="203" y="85"/>
                    <a:pt x="203" y="85"/>
                    <a:pt x="203" y="85"/>
                  </a:cubicBezTo>
                  <a:cubicBezTo>
                    <a:pt x="203" y="85"/>
                    <a:pt x="203" y="85"/>
                    <a:pt x="203" y="85"/>
                  </a:cubicBezTo>
                  <a:cubicBezTo>
                    <a:pt x="144" y="60"/>
                    <a:pt x="94" y="39"/>
                    <a:pt x="58" y="24"/>
                  </a:cubicBezTo>
                  <a:cubicBezTo>
                    <a:pt x="40" y="16"/>
                    <a:pt x="26" y="10"/>
                    <a:pt x="16" y="6"/>
                  </a:cubicBezTo>
                  <a:cubicBezTo>
                    <a:pt x="11" y="4"/>
                    <a:pt x="7" y="2"/>
                    <a:pt x="4" y="1"/>
                  </a:cubicBezTo>
                  <a:cubicBezTo>
                    <a:pt x="3" y="1"/>
                    <a:pt x="2" y="0"/>
                    <a:pt x="1" y="0"/>
                  </a:cubicBezTo>
                  <a:cubicBezTo>
                    <a:pt x="1" y="0"/>
                    <a:pt x="0" y="0"/>
                    <a:pt x="0" y="0"/>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73">
              <a:extLst>
                <a:ext uri="{FF2B5EF4-FFF2-40B4-BE49-F238E27FC236}">
                  <a16:creationId xmlns:a16="http://schemas.microsoft.com/office/drawing/2014/main" id="{D4AEEFEA-0A03-4B8F-AD10-50E30B91653B}"/>
                </a:ext>
              </a:extLst>
            </p:cNvPr>
            <p:cNvSpPr>
              <a:spLocks/>
            </p:cNvSpPr>
            <p:nvPr/>
          </p:nvSpPr>
          <p:spPr bwMode="auto">
            <a:xfrm>
              <a:off x="1035" y="2522"/>
              <a:ext cx="344" cy="59"/>
            </a:xfrm>
            <a:custGeom>
              <a:avLst/>
              <a:gdLst>
                <a:gd name="T0" fmla="*/ 0 w 145"/>
                <a:gd name="T1" fmla="*/ 25 h 25"/>
                <a:gd name="T2" fmla="*/ 6 w 145"/>
                <a:gd name="T3" fmla="*/ 23 h 25"/>
                <a:gd name="T4" fmla="*/ 21 w 145"/>
                <a:gd name="T5" fmla="*/ 18 h 25"/>
                <a:gd name="T6" fmla="*/ 72 w 145"/>
                <a:gd name="T7" fmla="*/ 5 h 25"/>
                <a:gd name="T8" fmla="*/ 124 w 145"/>
                <a:gd name="T9" fmla="*/ 6 h 25"/>
                <a:gd name="T10" fmla="*/ 145 w 145"/>
                <a:gd name="T11" fmla="*/ 12 h 25"/>
                <a:gd name="T12" fmla="*/ 139 w 145"/>
                <a:gd name="T13" fmla="*/ 9 h 25"/>
                <a:gd name="T14" fmla="*/ 124 w 145"/>
                <a:gd name="T15" fmla="*/ 4 h 25"/>
                <a:gd name="T16" fmla="*/ 71 w 145"/>
                <a:gd name="T17" fmla="*/ 3 h 25"/>
                <a:gd name="T18" fmla="*/ 20 w 145"/>
                <a:gd name="T19" fmla="*/ 17 h 25"/>
                <a:gd name="T20" fmla="*/ 5 w 145"/>
                <a:gd name="T21" fmla="*/ 22 h 25"/>
                <a:gd name="T22" fmla="*/ 0 w 145"/>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25">
                  <a:moveTo>
                    <a:pt x="0" y="25"/>
                  </a:moveTo>
                  <a:cubicBezTo>
                    <a:pt x="0" y="25"/>
                    <a:pt x="2" y="24"/>
                    <a:pt x="6" y="23"/>
                  </a:cubicBezTo>
                  <a:cubicBezTo>
                    <a:pt x="10" y="22"/>
                    <a:pt x="15" y="20"/>
                    <a:pt x="21" y="18"/>
                  </a:cubicBezTo>
                  <a:cubicBezTo>
                    <a:pt x="34" y="14"/>
                    <a:pt x="51" y="8"/>
                    <a:pt x="72" y="5"/>
                  </a:cubicBezTo>
                  <a:cubicBezTo>
                    <a:pt x="92" y="2"/>
                    <a:pt x="111" y="3"/>
                    <a:pt x="124" y="6"/>
                  </a:cubicBezTo>
                  <a:cubicBezTo>
                    <a:pt x="137" y="9"/>
                    <a:pt x="144" y="12"/>
                    <a:pt x="145" y="12"/>
                  </a:cubicBezTo>
                  <a:cubicBezTo>
                    <a:pt x="145" y="12"/>
                    <a:pt x="143" y="11"/>
                    <a:pt x="139" y="9"/>
                  </a:cubicBezTo>
                  <a:cubicBezTo>
                    <a:pt x="136" y="8"/>
                    <a:pt x="131" y="6"/>
                    <a:pt x="124" y="4"/>
                  </a:cubicBezTo>
                  <a:cubicBezTo>
                    <a:pt x="111" y="1"/>
                    <a:pt x="92" y="0"/>
                    <a:pt x="71" y="3"/>
                  </a:cubicBezTo>
                  <a:cubicBezTo>
                    <a:pt x="51" y="6"/>
                    <a:pt x="33" y="12"/>
                    <a:pt x="20" y="17"/>
                  </a:cubicBezTo>
                  <a:cubicBezTo>
                    <a:pt x="14" y="19"/>
                    <a:pt x="9" y="21"/>
                    <a:pt x="5" y="22"/>
                  </a:cubicBezTo>
                  <a:cubicBezTo>
                    <a:pt x="2" y="24"/>
                    <a:pt x="0" y="24"/>
                    <a:pt x="0" y="25"/>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74">
              <a:extLst>
                <a:ext uri="{FF2B5EF4-FFF2-40B4-BE49-F238E27FC236}">
                  <a16:creationId xmlns:a16="http://schemas.microsoft.com/office/drawing/2014/main" id="{57BCD162-A230-46ED-835B-11EBD2B372B7}"/>
                </a:ext>
              </a:extLst>
            </p:cNvPr>
            <p:cNvSpPr>
              <a:spLocks/>
            </p:cNvSpPr>
            <p:nvPr/>
          </p:nvSpPr>
          <p:spPr bwMode="auto">
            <a:xfrm>
              <a:off x="1101" y="2465"/>
              <a:ext cx="271" cy="81"/>
            </a:xfrm>
            <a:custGeom>
              <a:avLst/>
              <a:gdLst>
                <a:gd name="T0" fmla="*/ 1 w 114"/>
                <a:gd name="T1" fmla="*/ 2 h 34"/>
                <a:gd name="T2" fmla="*/ 18 w 114"/>
                <a:gd name="T3" fmla="*/ 2 h 34"/>
                <a:gd name="T4" fmla="*/ 37 w 114"/>
                <a:gd name="T5" fmla="*/ 4 h 34"/>
                <a:gd name="T6" fmla="*/ 60 w 114"/>
                <a:gd name="T7" fmla="*/ 8 h 34"/>
                <a:gd name="T8" fmla="*/ 100 w 114"/>
                <a:gd name="T9" fmla="*/ 22 h 34"/>
                <a:gd name="T10" fmla="*/ 114 w 114"/>
                <a:gd name="T11" fmla="*/ 33 h 34"/>
                <a:gd name="T12" fmla="*/ 111 w 114"/>
                <a:gd name="T13" fmla="*/ 29 h 34"/>
                <a:gd name="T14" fmla="*/ 101 w 114"/>
                <a:gd name="T15" fmla="*/ 21 h 34"/>
                <a:gd name="T16" fmla="*/ 61 w 114"/>
                <a:gd name="T17" fmla="*/ 5 h 34"/>
                <a:gd name="T18" fmla="*/ 37 w 114"/>
                <a:gd name="T19" fmla="*/ 2 h 34"/>
                <a:gd name="T20" fmla="*/ 18 w 114"/>
                <a:gd name="T21" fmla="*/ 1 h 34"/>
                <a:gd name="T22" fmla="*/ 5 w 114"/>
                <a:gd name="T23" fmla="*/ 1 h 34"/>
                <a:gd name="T24" fmla="*/ 1 w 114"/>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34">
                  <a:moveTo>
                    <a:pt x="1" y="2"/>
                  </a:moveTo>
                  <a:cubicBezTo>
                    <a:pt x="1" y="3"/>
                    <a:pt x="7" y="1"/>
                    <a:pt x="18" y="2"/>
                  </a:cubicBezTo>
                  <a:cubicBezTo>
                    <a:pt x="24" y="3"/>
                    <a:pt x="30" y="3"/>
                    <a:pt x="37" y="4"/>
                  </a:cubicBezTo>
                  <a:cubicBezTo>
                    <a:pt x="44" y="5"/>
                    <a:pt x="52" y="6"/>
                    <a:pt x="60" y="8"/>
                  </a:cubicBezTo>
                  <a:cubicBezTo>
                    <a:pt x="77" y="10"/>
                    <a:pt x="91" y="16"/>
                    <a:pt x="100" y="22"/>
                  </a:cubicBezTo>
                  <a:cubicBezTo>
                    <a:pt x="109" y="28"/>
                    <a:pt x="113" y="34"/>
                    <a:pt x="114" y="33"/>
                  </a:cubicBezTo>
                  <a:cubicBezTo>
                    <a:pt x="114" y="33"/>
                    <a:pt x="113" y="32"/>
                    <a:pt x="111" y="29"/>
                  </a:cubicBezTo>
                  <a:cubicBezTo>
                    <a:pt x="109" y="27"/>
                    <a:pt x="105" y="24"/>
                    <a:pt x="101" y="21"/>
                  </a:cubicBezTo>
                  <a:cubicBezTo>
                    <a:pt x="92" y="14"/>
                    <a:pt x="77" y="8"/>
                    <a:pt x="61" y="5"/>
                  </a:cubicBezTo>
                  <a:cubicBezTo>
                    <a:pt x="53" y="4"/>
                    <a:pt x="45" y="3"/>
                    <a:pt x="37" y="2"/>
                  </a:cubicBezTo>
                  <a:cubicBezTo>
                    <a:pt x="30" y="1"/>
                    <a:pt x="24" y="1"/>
                    <a:pt x="18" y="1"/>
                  </a:cubicBezTo>
                  <a:cubicBezTo>
                    <a:pt x="13" y="0"/>
                    <a:pt x="8" y="1"/>
                    <a:pt x="5" y="1"/>
                  </a:cubicBezTo>
                  <a:cubicBezTo>
                    <a:pt x="2" y="2"/>
                    <a:pt x="0" y="2"/>
                    <a:pt x="1" y="2"/>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75">
              <a:extLst>
                <a:ext uri="{FF2B5EF4-FFF2-40B4-BE49-F238E27FC236}">
                  <a16:creationId xmlns:a16="http://schemas.microsoft.com/office/drawing/2014/main" id="{0FA211A2-1B3F-4680-8AD8-6909EA967922}"/>
                </a:ext>
              </a:extLst>
            </p:cNvPr>
            <p:cNvSpPr>
              <a:spLocks/>
            </p:cNvSpPr>
            <p:nvPr/>
          </p:nvSpPr>
          <p:spPr bwMode="auto">
            <a:xfrm>
              <a:off x="1035" y="784"/>
              <a:ext cx="458" cy="527"/>
            </a:xfrm>
            <a:custGeom>
              <a:avLst/>
              <a:gdLst>
                <a:gd name="T0" fmla="*/ 118 w 193"/>
                <a:gd name="T1" fmla="*/ 4 h 222"/>
                <a:gd name="T2" fmla="*/ 54 w 193"/>
                <a:gd name="T3" fmla="*/ 22 h 222"/>
                <a:gd name="T4" fmla="*/ 12 w 193"/>
                <a:gd name="T5" fmla="*/ 77 h 222"/>
                <a:gd name="T6" fmla="*/ 7 w 193"/>
                <a:gd name="T7" fmla="*/ 150 h 222"/>
                <a:gd name="T8" fmla="*/ 53 w 193"/>
                <a:gd name="T9" fmla="*/ 206 h 222"/>
                <a:gd name="T10" fmla="*/ 148 w 193"/>
                <a:gd name="T11" fmla="*/ 196 h 222"/>
                <a:gd name="T12" fmla="*/ 192 w 193"/>
                <a:gd name="T13" fmla="*/ 108 h 222"/>
                <a:gd name="T14" fmla="*/ 174 w 193"/>
                <a:gd name="T15" fmla="*/ 42 h 222"/>
                <a:gd name="T16" fmla="*/ 118 w 193"/>
                <a:gd name="T17" fmla="*/ 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222">
                  <a:moveTo>
                    <a:pt x="118" y="4"/>
                  </a:moveTo>
                  <a:cubicBezTo>
                    <a:pt x="94" y="0"/>
                    <a:pt x="74" y="9"/>
                    <a:pt x="54" y="22"/>
                  </a:cubicBezTo>
                  <a:cubicBezTo>
                    <a:pt x="35" y="35"/>
                    <a:pt x="20" y="55"/>
                    <a:pt x="12" y="77"/>
                  </a:cubicBezTo>
                  <a:cubicBezTo>
                    <a:pt x="3" y="100"/>
                    <a:pt x="0" y="126"/>
                    <a:pt x="7" y="150"/>
                  </a:cubicBezTo>
                  <a:cubicBezTo>
                    <a:pt x="14" y="174"/>
                    <a:pt x="31" y="195"/>
                    <a:pt x="53" y="206"/>
                  </a:cubicBezTo>
                  <a:cubicBezTo>
                    <a:pt x="83" y="222"/>
                    <a:pt x="121" y="216"/>
                    <a:pt x="148" y="196"/>
                  </a:cubicBezTo>
                  <a:cubicBezTo>
                    <a:pt x="175" y="176"/>
                    <a:pt x="191" y="142"/>
                    <a:pt x="192" y="108"/>
                  </a:cubicBezTo>
                  <a:cubicBezTo>
                    <a:pt x="193" y="85"/>
                    <a:pt x="187" y="61"/>
                    <a:pt x="174" y="42"/>
                  </a:cubicBezTo>
                  <a:cubicBezTo>
                    <a:pt x="161" y="22"/>
                    <a:pt x="141" y="8"/>
                    <a:pt x="118" y="4"/>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76">
              <a:extLst>
                <a:ext uri="{FF2B5EF4-FFF2-40B4-BE49-F238E27FC236}">
                  <a16:creationId xmlns:a16="http://schemas.microsoft.com/office/drawing/2014/main" id="{A6E6FA64-6178-48D5-864B-C69CF2C92393}"/>
                </a:ext>
              </a:extLst>
            </p:cNvPr>
            <p:cNvSpPr>
              <a:spLocks/>
            </p:cNvSpPr>
            <p:nvPr/>
          </p:nvSpPr>
          <p:spPr bwMode="auto">
            <a:xfrm>
              <a:off x="1149" y="789"/>
              <a:ext cx="390" cy="237"/>
            </a:xfrm>
            <a:custGeom>
              <a:avLst/>
              <a:gdLst>
                <a:gd name="T0" fmla="*/ 4 w 164"/>
                <a:gd name="T1" fmla="*/ 81 h 100"/>
                <a:gd name="T2" fmla="*/ 7 w 164"/>
                <a:gd name="T3" fmla="*/ 53 h 100"/>
                <a:gd name="T4" fmla="*/ 46 w 164"/>
                <a:gd name="T5" fmla="*/ 8 h 100"/>
                <a:gd name="T6" fmla="*/ 107 w 164"/>
                <a:gd name="T7" fmla="*/ 9 h 100"/>
                <a:gd name="T8" fmla="*/ 146 w 164"/>
                <a:gd name="T9" fmla="*/ 34 h 100"/>
                <a:gd name="T10" fmla="*/ 158 w 164"/>
                <a:gd name="T11" fmla="*/ 92 h 100"/>
                <a:gd name="T12" fmla="*/ 52 w 164"/>
                <a:gd name="T13" fmla="*/ 77 h 100"/>
                <a:gd name="T14" fmla="*/ 20 w 164"/>
                <a:gd name="T15" fmla="*/ 98 h 100"/>
                <a:gd name="T16" fmla="*/ 9 w 164"/>
                <a:gd name="T17" fmla="*/ 100 h 100"/>
                <a:gd name="T18" fmla="*/ 1 w 164"/>
                <a:gd name="T19" fmla="*/ 93 h 100"/>
                <a:gd name="T20" fmla="*/ 4 w 164"/>
                <a:gd name="T21" fmla="*/ 8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100">
                  <a:moveTo>
                    <a:pt x="4" y="81"/>
                  </a:moveTo>
                  <a:cubicBezTo>
                    <a:pt x="7" y="72"/>
                    <a:pt x="6" y="62"/>
                    <a:pt x="7" y="53"/>
                  </a:cubicBezTo>
                  <a:cubicBezTo>
                    <a:pt x="10" y="32"/>
                    <a:pt x="27" y="16"/>
                    <a:pt x="46" y="8"/>
                  </a:cubicBezTo>
                  <a:cubicBezTo>
                    <a:pt x="64" y="0"/>
                    <a:pt x="86" y="2"/>
                    <a:pt x="107" y="9"/>
                  </a:cubicBezTo>
                  <a:cubicBezTo>
                    <a:pt x="122" y="14"/>
                    <a:pt x="136" y="22"/>
                    <a:pt x="146" y="34"/>
                  </a:cubicBezTo>
                  <a:cubicBezTo>
                    <a:pt x="159" y="50"/>
                    <a:pt x="164" y="73"/>
                    <a:pt x="158" y="92"/>
                  </a:cubicBezTo>
                  <a:cubicBezTo>
                    <a:pt x="52" y="77"/>
                    <a:pt x="52" y="77"/>
                    <a:pt x="52" y="77"/>
                  </a:cubicBezTo>
                  <a:cubicBezTo>
                    <a:pt x="42" y="85"/>
                    <a:pt x="32" y="93"/>
                    <a:pt x="20" y="98"/>
                  </a:cubicBezTo>
                  <a:cubicBezTo>
                    <a:pt x="16" y="99"/>
                    <a:pt x="13" y="100"/>
                    <a:pt x="9" y="100"/>
                  </a:cubicBezTo>
                  <a:cubicBezTo>
                    <a:pt x="5" y="99"/>
                    <a:pt x="2" y="97"/>
                    <a:pt x="1" y="93"/>
                  </a:cubicBezTo>
                  <a:cubicBezTo>
                    <a:pt x="0" y="89"/>
                    <a:pt x="2" y="85"/>
                    <a:pt x="4" y="81"/>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77">
              <a:extLst>
                <a:ext uri="{FF2B5EF4-FFF2-40B4-BE49-F238E27FC236}">
                  <a16:creationId xmlns:a16="http://schemas.microsoft.com/office/drawing/2014/main" id="{8A0A6B85-B4B9-4976-BF6F-5813F490B1D2}"/>
                </a:ext>
              </a:extLst>
            </p:cNvPr>
            <p:cNvSpPr>
              <a:spLocks/>
            </p:cNvSpPr>
            <p:nvPr/>
          </p:nvSpPr>
          <p:spPr bwMode="auto">
            <a:xfrm>
              <a:off x="1151" y="874"/>
              <a:ext cx="376" cy="746"/>
            </a:xfrm>
            <a:custGeom>
              <a:avLst/>
              <a:gdLst>
                <a:gd name="T0" fmla="*/ 109 w 158"/>
                <a:gd name="T1" fmla="*/ 2 h 314"/>
                <a:gd name="T2" fmla="*/ 16 w 158"/>
                <a:gd name="T3" fmla="*/ 22 h 314"/>
                <a:gd name="T4" fmla="*/ 0 w 158"/>
                <a:gd name="T5" fmla="*/ 39 h 314"/>
                <a:gd name="T6" fmla="*/ 1 w 158"/>
                <a:gd name="T7" fmla="*/ 239 h 314"/>
                <a:gd name="T8" fmla="*/ 14 w 158"/>
                <a:gd name="T9" fmla="*/ 276 h 314"/>
                <a:gd name="T10" fmla="*/ 23 w 158"/>
                <a:gd name="T11" fmla="*/ 288 h 314"/>
                <a:gd name="T12" fmla="*/ 99 w 158"/>
                <a:gd name="T13" fmla="*/ 282 h 314"/>
                <a:gd name="T14" fmla="*/ 101 w 158"/>
                <a:gd name="T15" fmla="*/ 277 h 314"/>
                <a:gd name="T16" fmla="*/ 102 w 158"/>
                <a:gd name="T17" fmla="*/ 272 h 314"/>
                <a:gd name="T18" fmla="*/ 104 w 158"/>
                <a:gd name="T19" fmla="*/ 253 h 314"/>
                <a:gd name="T20" fmla="*/ 105 w 158"/>
                <a:gd name="T21" fmla="*/ 217 h 314"/>
                <a:gd name="T22" fmla="*/ 153 w 158"/>
                <a:gd name="T23" fmla="*/ 164 h 314"/>
                <a:gd name="T24" fmla="*/ 157 w 158"/>
                <a:gd name="T25" fmla="*/ 66 h 314"/>
                <a:gd name="T26" fmla="*/ 109 w 158"/>
                <a:gd name="T27" fmla="*/ 2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314">
                  <a:moveTo>
                    <a:pt x="109" y="2"/>
                  </a:moveTo>
                  <a:cubicBezTo>
                    <a:pt x="16" y="22"/>
                    <a:pt x="16" y="22"/>
                    <a:pt x="16" y="22"/>
                  </a:cubicBezTo>
                  <a:cubicBezTo>
                    <a:pt x="7" y="22"/>
                    <a:pt x="0" y="30"/>
                    <a:pt x="0" y="39"/>
                  </a:cubicBezTo>
                  <a:cubicBezTo>
                    <a:pt x="1" y="239"/>
                    <a:pt x="1" y="239"/>
                    <a:pt x="1" y="239"/>
                  </a:cubicBezTo>
                  <a:cubicBezTo>
                    <a:pt x="1" y="252"/>
                    <a:pt x="6" y="266"/>
                    <a:pt x="14" y="276"/>
                  </a:cubicBezTo>
                  <a:cubicBezTo>
                    <a:pt x="23" y="288"/>
                    <a:pt x="23" y="288"/>
                    <a:pt x="23" y="288"/>
                  </a:cubicBezTo>
                  <a:cubicBezTo>
                    <a:pt x="43" y="314"/>
                    <a:pt x="84" y="311"/>
                    <a:pt x="99" y="282"/>
                  </a:cubicBezTo>
                  <a:cubicBezTo>
                    <a:pt x="100" y="280"/>
                    <a:pt x="101" y="278"/>
                    <a:pt x="101" y="277"/>
                  </a:cubicBezTo>
                  <a:cubicBezTo>
                    <a:pt x="102" y="275"/>
                    <a:pt x="102" y="274"/>
                    <a:pt x="102" y="272"/>
                  </a:cubicBezTo>
                  <a:cubicBezTo>
                    <a:pt x="104" y="253"/>
                    <a:pt x="104" y="253"/>
                    <a:pt x="104" y="253"/>
                  </a:cubicBezTo>
                  <a:cubicBezTo>
                    <a:pt x="105" y="235"/>
                    <a:pt x="105" y="217"/>
                    <a:pt x="105" y="217"/>
                  </a:cubicBezTo>
                  <a:cubicBezTo>
                    <a:pt x="105" y="217"/>
                    <a:pt x="143" y="212"/>
                    <a:pt x="153" y="164"/>
                  </a:cubicBezTo>
                  <a:cubicBezTo>
                    <a:pt x="157" y="139"/>
                    <a:pt x="158" y="99"/>
                    <a:pt x="157" y="66"/>
                  </a:cubicBezTo>
                  <a:cubicBezTo>
                    <a:pt x="156" y="37"/>
                    <a:pt x="138" y="0"/>
                    <a:pt x="109" y="2"/>
                  </a:cubicBezTo>
                  <a:close/>
                </a:path>
              </a:pathLst>
            </a:custGeom>
            <a:solidFill>
              <a:srgbClr val="FFB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78">
              <a:extLst>
                <a:ext uri="{FF2B5EF4-FFF2-40B4-BE49-F238E27FC236}">
                  <a16:creationId xmlns:a16="http://schemas.microsoft.com/office/drawing/2014/main" id="{A278BCD4-2DF6-4EE6-8AB7-E1B82F29FE32}"/>
                </a:ext>
              </a:extLst>
            </p:cNvPr>
            <p:cNvSpPr>
              <a:spLocks/>
            </p:cNvSpPr>
            <p:nvPr/>
          </p:nvSpPr>
          <p:spPr bwMode="auto">
            <a:xfrm>
              <a:off x="1394" y="1064"/>
              <a:ext cx="47" cy="136"/>
            </a:xfrm>
            <a:custGeom>
              <a:avLst/>
              <a:gdLst>
                <a:gd name="T0" fmla="*/ 2 w 20"/>
                <a:gd name="T1" fmla="*/ 57 h 57"/>
                <a:gd name="T2" fmla="*/ 13 w 20"/>
                <a:gd name="T3" fmla="*/ 55 h 57"/>
                <a:gd name="T4" fmla="*/ 16 w 20"/>
                <a:gd name="T5" fmla="*/ 54 h 57"/>
                <a:gd name="T6" fmla="*/ 15 w 20"/>
                <a:gd name="T7" fmla="*/ 48 h 57"/>
                <a:gd name="T8" fmla="*/ 11 w 20"/>
                <a:gd name="T9" fmla="*/ 35 h 57"/>
                <a:gd name="T10" fmla="*/ 1 w 20"/>
                <a:gd name="T11" fmla="*/ 0 h 57"/>
                <a:gd name="T12" fmla="*/ 14 w 20"/>
                <a:gd name="T13" fmla="*/ 34 h 57"/>
                <a:gd name="T14" fmla="*/ 18 w 20"/>
                <a:gd name="T15" fmla="*/ 48 h 57"/>
                <a:gd name="T16" fmla="*/ 19 w 20"/>
                <a:gd name="T17" fmla="*/ 54 h 57"/>
                <a:gd name="T18" fmla="*/ 16 w 20"/>
                <a:gd name="T19" fmla="*/ 57 h 57"/>
                <a:gd name="T20" fmla="*/ 13 w 20"/>
                <a:gd name="T21" fmla="*/ 57 h 57"/>
                <a:gd name="T22" fmla="*/ 2 w 20"/>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57">
                  <a:moveTo>
                    <a:pt x="2" y="57"/>
                  </a:moveTo>
                  <a:cubicBezTo>
                    <a:pt x="2" y="56"/>
                    <a:pt x="6" y="56"/>
                    <a:pt x="13" y="55"/>
                  </a:cubicBezTo>
                  <a:cubicBezTo>
                    <a:pt x="14" y="55"/>
                    <a:pt x="16" y="55"/>
                    <a:pt x="16" y="54"/>
                  </a:cubicBezTo>
                  <a:cubicBezTo>
                    <a:pt x="17" y="52"/>
                    <a:pt x="16" y="51"/>
                    <a:pt x="15" y="48"/>
                  </a:cubicBezTo>
                  <a:cubicBezTo>
                    <a:pt x="14" y="44"/>
                    <a:pt x="12" y="40"/>
                    <a:pt x="11" y="35"/>
                  </a:cubicBezTo>
                  <a:cubicBezTo>
                    <a:pt x="4" y="16"/>
                    <a:pt x="0" y="0"/>
                    <a:pt x="1" y="0"/>
                  </a:cubicBezTo>
                  <a:cubicBezTo>
                    <a:pt x="1" y="0"/>
                    <a:pt x="7" y="15"/>
                    <a:pt x="14" y="34"/>
                  </a:cubicBezTo>
                  <a:cubicBezTo>
                    <a:pt x="15" y="39"/>
                    <a:pt x="17" y="43"/>
                    <a:pt x="18" y="48"/>
                  </a:cubicBezTo>
                  <a:cubicBezTo>
                    <a:pt x="19" y="50"/>
                    <a:pt x="20" y="52"/>
                    <a:pt x="19" y="54"/>
                  </a:cubicBezTo>
                  <a:cubicBezTo>
                    <a:pt x="18" y="56"/>
                    <a:pt x="17" y="57"/>
                    <a:pt x="16" y="57"/>
                  </a:cubicBezTo>
                  <a:cubicBezTo>
                    <a:pt x="15" y="57"/>
                    <a:pt x="14" y="57"/>
                    <a:pt x="13" y="57"/>
                  </a:cubicBezTo>
                  <a:cubicBezTo>
                    <a:pt x="6" y="57"/>
                    <a:pt x="2" y="57"/>
                    <a:pt x="2" y="57"/>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79">
              <a:extLst>
                <a:ext uri="{FF2B5EF4-FFF2-40B4-BE49-F238E27FC236}">
                  <a16:creationId xmlns:a16="http://schemas.microsoft.com/office/drawing/2014/main" id="{8047D915-4F79-41EE-AF0C-BBD773176E72}"/>
                </a:ext>
              </a:extLst>
            </p:cNvPr>
            <p:cNvSpPr>
              <a:spLocks/>
            </p:cNvSpPr>
            <p:nvPr/>
          </p:nvSpPr>
          <p:spPr bwMode="auto">
            <a:xfrm>
              <a:off x="1246" y="1342"/>
              <a:ext cx="155" cy="83"/>
            </a:xfrm>
            <a:custGeom>
              <a:avLst/>
              <a:gdLst>
                <a:gd name="T0" fmla="*/ 65 w 65"/>
                <a:gd name="T1" fmla="*/ 20 h 35"/>
                <a:gd name="T2" fmla="*/ 0 w 65"/>
                <a:gd name="T3" fmla="*/ 0 h 35"/>
                <a:gd name="T4" fmla="*/ 65 w 65"/>
                <a:gd name="T5" fmla="*/ 32 h 35"/>
                <a:gd name="T6" fmla="*/ 65 w 65"/>
                <a:gd name="T7" fmla="*/ 20 h 35"/>
              </a:gdLst>
              <a:ahLst/>
              <a:cxnLst>
                <a:cxn ang="0">
                  <a:pos x="T0" y="T1"/>
                </a:cxn>
                <a:cxn ang="0">
                  <a:pos x="T2" y="T3"/>
                </a:cxn>
                <a:cxn ang="0">
                  <a:pos x="T4" y="T5"/>
                </a:cxn>
                <a:cxn ang="0">
                  <a:pos x="T6" y="T7"/>
                </a:cxn>
              </a:cxnLst>
              <a:rect l="0" t="0" r="r" b="b"/>
              <a:pathLst>
                <a:path w="65" h="35">
                  <a:moveTo>
                    <a:pt x="65" y="20"/>
                  </a:moveTo>
                  <a:cubicBezTo>
                    <a:pt x="65" y="20"/>
                    <a:pt x="32" y="21"/>
                    <a:pt x="0" y="0"/>
                  </a:cubicBezTo>
                  <a:cubicBezTo>
                    <a:pt x="0" y="0"/>
                    <a:pt x="15" y="35"/>
                    <a:pt x="65" y="32"/>
                  </a:cubicBezTo>
                  <a:lnTo>
                    <a:pt x="65" y="20"/>
                  </a:lnTo>
                  <a:close/>
                </a:path>
              </a:pathLst>
            </a:custGeom>
            <a:solidFill>
              <a:srgbClr val="EB9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80">
              <a:extLst>
                <a:ext uri="{FF2B5EF4-FFF2-40B4-BE49-F238E27FC236}">
                  <a16:creationId xmlns:a16="http://schemas.microsoft.com/office/drawing/2014/main" id="{4B667546-1C9E-4947-81CE-0B1D2EA175D7}"/>
                </a:ext>
              </a:extLst>
            </p:cNvPr>
            <p:cNvSpPr>
              <a:spLocks/>
            </p:cNvSpPr>
            <p:nvPr/>
          </p:nvSpPr>
          <p:spPr bwMode="auto">
            <a:xfrm>
              <a:off x="1339" y="1226"/>
              <a:ext cx="52" cy="35"/>
            </a:xfrm>
            <a:custGeom>
              <a:avLst/>
              <a:gdLst>
                <a:gd name="T0" fmla="*/ 21 w 22"/>
                <a:gd name="T1" fmla="*/ 5 h 15"/>
                <a:gd name="T2" fmla="*/ 10 w 22"/>
                <a:gd name="T3" fmla="*/ 0 h 15"/>
                <a:gd name="T4" fmla="*/ 2 w 22"/>
                <a:gd name="T5" fmla="*/ 4 h 15"/>
                <a:gd name="T6" fmla="*/ 2 w 22"/>
                <a:gd name="T7" fmla="*/ 12 h 15"/>
                <a:gd name="T8" fmla="*/ 10 w 22"/>
                <a:gd name="T9" fmla="*/ 15 h 15"/>
                <a:gd name="T10" fmla="*/ 19 w 22"/>
                <a:gd name="T11" fmla="*/ 10 h 15"/>
                <a:gd name="T12" fmla="*/ 21 w 22"/>
                <a:gd name="T13" fmla="*/ 8 h 15"/>
                <a:gd name="T14" fmla="*/ 21 w 22"/>
                <a:gd name="T15" fmla="*/ 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5">
                  <a:moveTo>
                    <a:pt x="21" y="5"/>
                  </a:moveTo>
                  <a:cubicBezTo>
                    <a:pt x="19" y="2"/>
                    <a:pt x="15" y="0"/>
                    <a:pt x="10" y="0"/>
                  </a:cubicBezTo>
                  <a:cubicBezTo>
                    <a:pt x="7" y="0"/>
                    <a:pt x="4" y="2"/>
                    <a:pt x="2" y="4"/>
                  </a:cubicBezTo>
                  <a:cubicBezTo>
                    <a:pt x="1" y="6"/>
                    <a:pt x="0" y="10"/>
                    <a:pt x="2" y="12"/>
                  </a:cubicBezTo>
                  <a:cubicBezTo>
                    <a:pt x="3" y="15"/>
                    <a:pt x="7" y="15"/>
                    <a:pt x="10" y="15"/>
                  </a:cubicBezTo>
                  <a:cubicBezTo>
                    <a:pt x="14" y="14"/>
                    <a:pt x="16" y="12"/>
                    <a:pt x="19" y="10"/>
                  </a:cubicBezTo>
                  <a:cubicBezTo>
                    <a:pt x="20" y="9"/>
                    <a:pt x="21" y="9"/>
                    <a:pt x="21" y="8"/>
                  </a:cubicBezTo>
                  <a:cubicBezTo>
                    <a:pt x="22" y="7"/>
                    <a:pt x="22" y="6"/>
                    <a:pt x="21" y="5"/>
                  </a:cubicBezTo>
                </a:path>
              </a:pathLst>
            </a:custGeom>
            <a:solidFill>
              <a:srgbClr val="EB9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81">
              <a:extLst>
                <a:ext uri="{FF2B5EF4-FFF2-40B4-BE49-F238E27FC236}">
                  <a16:creationId xmlns:a16="http://schemas.microsoft.com/office/drawing/2014/main" id="{DE43D436-2D51-4122-86CC-A735DD20E00D}"/>
                </a:ext>
              </a:extLst>
            </p:cNvPr>
            <p:cNvSpPr>
              <a:spLocks/>
            </p:cNvSpPr>
            <p:nvPr/>
          </p:nvSpPr>
          <p:spPr bwMode="auto">
            <a:xfrm>
              <a:off x="1346" y="1209"/>
              <a:ext cx="52" cy="48"/>
            </a:xfrm>
            <a:custGeom>
              <a:avLst/>
              <a:gdLst>
                <a:gd name="T0" fmla="*/ 1 w 22"/>
                <a:gd name="T1" fmla="*/ 0 h 20"/>
                <a:gd name="T2" fmla="*/ 8 w 22"/>
                <a:gd name="T3" fmla="*/ 12 h 20"/>
                <a:gd name="T4" fmla="*/ 22 w 22"/>
                <a:gd name="T5" fmla="*/ 18 h 20"/>
                <a:gd name="T6" fmla="*/ 17 w 22"/>
                <a:gd name="T7" fmla="*/ 20 h 20"/>
                <a:gd name="T8" fmla="*/ 6 w 22"/>
                <a:gd name="T9" fmla="*/ 15 h 20"/>
                <a:gd name="T10" fmla="*/ 0 w 22"/>
                <a:gd name="T11" fmla="*/ 5 h 20"/>
                <a:gd name="T12" fmla="*/ 1 w 2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2" h="20">
                  <a:moveTo>
                    <a:pt x="1" y="0"/>
                  </a:moveTo>
                  <a:cubicBezTo>
                    <a:pt x="3" y="0"/>
                    <a:pt x="2" y="7"/>
                    <a:pt x="8" y="12"/>
                  </a:cubicBezTo>
                  <a:cubicBezTo>
                    <a:pt x="14" y="18"/>
                    <a:pt x="22" y="17"/>
                    <a:pt x="22" y="18"/>
                  </a:cubicBezTo>
                  <a:cubicBezTo>
                    <a:pt x="22" y="19"/>
                    <a:pt x="20" y="20"/>
                    <a:pt x="17" y="20"/>
                  </a:cubicBezTo>
                  <a:cubicBezTo>
                    <a:pt x="14" y="20"/>
                    <a:pt x="9" y="19"/>
                    <a:pt x="6" y="15"/>
                  </a:cubicBezTo>
                  <a:cubicBezTo>
                    <a:pt x="2" y="12"/>
                    <a:pt x="0" y="8"/>
                    <a:pt x="0" y="5"/>
                  </a:cubicBezTo>
                  <a:cubicBezTo>
                    <a:pt x="0" y="1"/>
                    <a:pt x="1" y="0"/>
                    <a:pt x="1" y="0"/>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Freeform 82">
              <a:extLst>
                <a:ext uri="{FF2B5EF4-FFF2-40B4-BE49-F238E27FC236}">
                  <a16:creationId xmlns:a16="http://schemas.microsoft.com/office/drawing/2014/main" id="{721B108F-FFB1-485F-8777-C3DBC23A9799}"/>
                </a:ext>
              </a:extLst>
            </p:cNvPr>
            <p:cNvSpPr>
              <a:spLocks/>
            </p:cNvSpPr>
            <p:nvPr/>
          </p:nvSpPr>
          <p:spPr bwMode="auto">
            <a:xfrm>
              <a:off x="1272" y="1014"/>
              <a:ext cx="76" cy="24"/>
            </a:xfrm>
            <a:custGeom>
              <a:avLst/>
              <a:gdLst>
                <a:gd name="T0" fmla="*/ 32 w 32"/>
                <a:gd name="T1" fmla="*/ 6 h 10"/>
                <a:gd name="T2" fmla="*/ 16 w 32"/>
                <a:gd name="T3" fmla="*/ 7 h 10"/>
                <a:gd name="T4" fmla="*/ 1 w 32"/>
                <a:gd name="T5" fmla="*/ 8 h 10"/>
                <a:gd name="T6" fmla="*/ 4 w 32"/>
                <a:gd name="T7" fmla="*/ 4 h 10"/>
                <a:gd name="T8" fmla="*/ 16 w 32"/>
                <a:gd name="T9" fmla="*/ 1 h 10"/>
                <a:gd name="T10" fmla="*/ 28 w 32"/>
                <a:gd name="T11" fmla="*/ 3 h 10"/>
                <a:gd name="T12" fmla="*/ 32 w 32"/>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2" y="6"/>
                  </a:moveTo>
                  <a:cubicBezTo>
                    <a:pt x="31" y="8"/>
                    <a:pt x="24" y="7"/>
                    <a:pt x="16" y="7"/>
                  </a:cubicBezTo>
                  <a:cubicBezTo>
                    <a:pt x="8" y="8"/>
                    <a:pt x="2" y="10"/>
                    <a:pt x="1" y="8"/>
                  </a:cubicBezTo>
                  <a:cubicBezTo>
                    <a:pt x="0" y="8"/>
                    <a:pt x="2" y="6"/>
                    <a:pt x="4" y="4"/>
                  </a:cubicBezTo>
                  <a:cubicBezTo>
                    <a:pt x="7" y="3"/>
                    <a:pt x="11" y="1"/>
                    <a:pt x="16" y="1"/>
                  </a:cubicBezTo>
                  <a:cubicBezTo>
                    <a:pt x="21" y="0"/>
                    <a:pt x="25" y="1"/>
                    <a:pt x="28" y="3"/>
                  </a:cubicBezTo>
                  <a:cubicBezTo>
                    <a:pt x="31" y="4"/>
                    <a:pt x="32" y="5"/>
                    <a:pt x="32" y="6"/>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83">
              <a:extLst>
                <a:ext uri="{FF2B5EF4-FFF2-40B4-BE49-F238E27FC236}">
                  <a16:creationId xmlns:a16="http://schemas.microsoft.com/office/drawing/2014/main" id="{9EC1CE9D-5DAC-492D-80C5-2FE75C6F8E23}"/>
                </a:ext>
              </a:extLst>
            </p:cNvPr>
            <p:cNvSpPr>
              <a:spLocks/>
            </p:cNvSpPr>
            <p:nvPr/>
          </p:nvSpPr>
          <p:spPr bwMode="auto">
            <a:xfrm>
              <a:off x="1444" y="993"/>
              <a:ext cx="57" cy="21"/>
            </a:xfrm>
            <a:custGeom>
              <a:avLst/>
              <a:gdLst>
                <a:gd name="T0" fmla="*/ 24 w 24"/>
                <a:gd name="T1" fmla="*/ 7 h 9"/>
                <a:gd name="T2" fmla="*/ 12 w 24"/>
                <a:gd name="T3" fmla="*/ 7 h 9"/>
                <a:gd name="T4" fmla="*/ 1 w 24"/>
                <a:gd name="T5" fmla="*/ 6 h 9"/>
                <a:gd name="T6" fmla="*/ 3 w 24"/>
                <a:gd name="T7" fmla="*/ 2 h 9"/>
                <a:gd name="T8" fmla="*/ 13 w 24"/>
                <a:gd name="T9" fmla="*/ 0 h 9"/>
                <a:gd name="T10" fmla="*/ 22 w 24"/>
                <a:gd name="T11" fmla="*/ 3 h 9"/>
                <a:gd name="T12" fmla="*/ 24 w 24"/>
                <a:gd name="T13" fmla="*/ 7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24" y="7"/>
                  </a:moveTo>
                  <a:cubicBezTo>
                    <a:pt x="22" y="9"/>
                    <a:pt x="18" y="7"/>
                    <a:pt x="12" y="7"/>
                  </a:cubicBezTo>
                  <a:cubicBezTo>
                    <a:pt x="7" y="6"/>
                    <a:pt x="2" y="7"/>
                    <a:pt x="1" y="6"/>
                  </a:cubicBezTo>
                  <a:cubicBezTo>
                    <a:pt x="0" y="5"/>
                    <a:pt x="1" y="3"/>
                    <a:pt x="3" y="2"/>
                  </a:cubicBezTo>
                  <a:cubicBezTo>
                    <a:pt x="5" y="1"/>
                    <a:pt x="9" y="0"/>
                    <a:pt x="13" y="0"/>
                  </a:cubicBezTo>
                  <a:cubicBezTo>
                    <a:pt x="17" y="0"/>
                    <a:pt x="20" y="2"/>
                    <a:pt x="22" y="3"/>
                  </a:cubicBezTo>
                  <a:cubicBezTo>
                    <a:pt x="24" y="5"/>
                    <a:pt x="24" y="6"/>
                    <a:pt x="24" y="7"/>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84">
              <a:extLst>
                <a:ext uri="{FF2B5EF4-FFF2-40B4-BE49-F238E27FC236}">
                  <a16:creationId xmlns:a16="http://schemas.microsoft.com/office/drawing/2014/main" id="{1DC700F3-9E59-4347-AD6C-AF24CE564873}"/>
                </a:ext>
              </a:extLst>
            </p:cNvPr>
            <p:cNvSpPr>
              <a:spLocks/>
            </p:cNvSpPr>
            <p:nvPr/>
          </p:nvSpPr>
          <p:spPr bwMode="auto">
            <a:xfrm>
              <a:off x="1099" y="789"/>
              <a:ext cx="323" cy="363"/>
            </a:xfrm>
            <a:custGeom>
              <a:avLst/>
              <a:gdLst>
                <a:gd name="T0" fmla="*/ 8 w 136"/>
                <a:gd name="T1" fmla="*/ 67 h 153"/>
                <a:gd name="T2" fmla="*/ 89 w 136"/>
                <a:gd name="T3" fmla="*/ 3 h 153"/>
                <a:gd name="T4" fmla="*/ 136 w 136"/>
                <a:gd name="T5" fmla="*/ 32 h 153"/>
                <a:gd name="T6" fmla="*/ 104 w 136"/>
                <a:gd name="T7" fmla="*/ 67 h 153"/>
                <a:gd name="T8" fmla="*/ 80 w 136"/>
                <a:gd name="T9" fmla="*/ 77 h 153"/>
                <a:gd name="T10" fmla="*/ 73 w 136"/>
                <a:gd name="T11" fmla="*/ 102 h 153"/>
                <a:gd name="T12" fmla="*/ 43 w 136"/>
                <a:gd name="T13" fmla="*/ 123 h 153"/>
                <a:gd name="T14" fmla="*/ 39 w 136"/>
                <a:gd name="T15" fmla="*/ 139 h 153"/>
                <a:gd name="T16" fmla="*/ 13 w 136"/>
                <a:gd name="T17" fmla="*/ 151 h 153"/>
                <a:gd name="T18" fmla="*/ 4 w 136"/>
                <a:gd name="T19" fmla="*/ 131 h 153"/>
                <a:gd name="T20" fmla="*/ 3 w 136"/>
                <a:gd name="T21" fmla="*/ 109 h 153"/>
                <a:gd name="T22" fmla="*/ 8 w 136"/>
                <a:gd name="T23" fmla="*/ 6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153">
                  <a:moveTo>
                    <a:pt x="8" y="67"/>
                  </a:moveTo>
                  <a:cubicBezTo>
                    <a:pt x="17" y="39"/>
                    <a:pt x="59" y="0"/>
                    <a:pt x="89" y="3"/>
                  </a:cubicBezTo>
                  <a:cubicBezTo>
                    <a:pt x="136" y="32"/>
                    <a:pt x="136" y="32"/>
                    <a:pt x="136" y="32"/>
                  </a:cubicBezTo>
                  <a:cubicBezTo>
                    <a:pt x="132" y="48"/>
                    <a:pt x="120" y="62"/>
                    <a:pt x="104" y="67"/>
                  </a:cubicBezTo>
                  <a:cubicBezTo>
                    <a:pt x="95" y="69"/>
                    <a:pt x="85" y="70"/>
                    <a:pt x="80" y="77"/>
                  </a:cubicBezTo>
                  <a:cubicBezTo>
                    <a:pt x="75" y="84"/>
                    <a:pt x="78" y="95"/>
                    <a:pt x="73" y="102"/>
                  </a:cubicBezTo>
                  <a:cubicBezTo>
                    <a:pt x="66" y="113"/>
                    <a:pt x="48" y="112"/>
                    <a:pt x="43" y="123"/>
                  </a:cubicBezTo>
                  <a:cubicBezTo>
                    <a:pt x="41" y="128"/>
                    <a:pt x="42" y="134"/>
                    <a:pt x="39" y="139"/>
                  </a:cubicBezTo>
                  <a:cubicBezTo>
                    <a:pt x="36" y="145"/>
                    <a:pt x="19" y="153"/>
                    <a:pt x="13" y="151"/>
                  </a:cubicBezTo>
                  <a:cubicBezTo>
                    <a:pt x="6" y="149"/>
                    <a:pt x="6" y="137"/>
                    <a:pt x="4" y="131"/>
                  </a:cubicBezTo>
                  <a:cubicBezTo>
                    <a:pt x="0" y="120"/>
                    <a:pt x="2" y="115"/>
                    <a:pt x="3" y="109"/>
                  </a:cubicBezTo>
                  <a:cubicBezTo>
                    <a:pt x="7" y="95"/>
                    <a:pt x="3" y="80"/>
                    <a:pt x="8" y="67"/>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85">
              <a:extLst>
                <a:ext uri="{FF2B5EF4-FFF2-40B4-BE49-F238E27FC236}">
                  <a16:creationId xmlns:a16="http://schemas.microsoft.com/office/drawing/2014/main" id="{17879055-AAEE-4138-BFCA-588D31AD5449}"/>
                </a:ext>
              </a:extLst>
            </p:cNvPr>
            <p:cNvSpPr>
              <a:spLocks/>
            </p:cNvSpPr>
            <p:nvPr/>
          </p:nvSpPr>
          <p:spPr bwMode="auto">
            <a:xfrm>
              <a:off x="1089" y="1126"/>
              <a:ext cx="88" cy="138"/>
            </a:xfrm>
            <a:custGeom>
              <a:avLst/>
              <a:gdLst>
                <a:gd name="T0" fmla="*/ 37 w 37"/>
                <a:gd name="T1" fmla="*/ 15 h 58"/>
                <a:gd name="T2" fmla="*/ 29 w 37"/>
                <a:gd name="T3" fmla="*/ 2 h 58"/>
                <a:gd name="T4" fmla="*/ 1 w 37"/>
                <a:gd name="T5" fmla="*/ 25 h 58"/>
                <a:gd name="T6" fmla="*/ 34 w 37"/>
                <a:gd name="T7" fmla="*/ 52 h 58"/>
                <a:gd name="T8" fmla="*/ 37 w 37"/>
                <a:gd name="T9" fmla="*/ 15 h 58"/>
              </a:gdLst>
              <a:ahLst/>
              <a:cxnLst>
                <a:cxn ang="0">
                  <a:pos x="T0" y="T1"/>
                </a:cxn>
                <a:cxn ang="0">
                  <a:pos x="T2" y="T3"/>
                </a:cxn>
                <a:cxn ang="0">
                  <a:pos x="T4" y="T5"/>
                </a:cxn>
                <a:cxn ang="0">
                  <a:pos x="T6" y="T7"/>
                </a:cxn>
                <a:cxn ang="0">
                  <a:pos x="T8" y="T9"/>
                </a:cxn>
              </a:cxnLst>
              <a:rect l="0" t="0" r="r" b="b"/>
              <a:pathLst>
                <a:path w="37" h="58">
                  <a:moveTo>
                    <a:pt x="37" y="15"/>
                  </a:moveTo>
                  <a:cubicBezTo>
                    <a:pt x="37" y="12"/>
                    <a:pt x="33" y="3"/>
                    <a:pt x="29" y="2"/>
                  </a:cubicBezTo>
                  <a:cubicBezTo>
                    <a:pt x="20" y="0"/>
                    <a:pt x="2" y="0"/>
                    <a:pt x="1" y="25"/>
                  </a:cubicBezTo>
                  <a:cubicBezTo>
                    <a:pt x="0" y="58"/>
                    <a:pt x="34" y="53"/>
                    <a:pt x="34" y="52"/>
                  </a:cubicBezTo>
                  <a:cubicBezTo>
                    <a:pt x="34" y="51"/>
                    <a:pt x="36" y="28"/>
                    <a:pt x="37" y="15"/>
                  </a:cubicBezTo>
                  <a:close/>
                </a:path>
              </a:pathLst>
            </a:custGeom>
            <a:solidFill>
              <a:srgbClr val="FFB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86">
              <a:extLst>
                <a:ext uri="{FF2B5EF4-FFF2-40B4-BE49-F238E27FC236}">
                  <a16:creationId xmlns:a16="http://schemas.microsoft.com/office/drawing/2014/main" id="{A57C885C-EC8F-4D3E-A645-1C5CC6E9D50C}"/>
                </a:ext>
              </a:extLst>
            </p:cNvPr>
            <p:cNvSpPr>
              <a:spLocks/>
            </p:cNvSpPr>
            <p:nvPr/>
          </p:nvSpPr>
          <p:spPr bwMode="auto">
            <a:xfrm>
              <a:off x="1113" y="1154"/>
              <a:ext cx="33" cy="72"/>
            </a:xfrm>
            <a:custGeom>
              <a:avLst/>
              <a:gdLst>
                <a:gd name="T0" fmla="*/ 14 w 14"/>
                <a:gd name="T1" fmla="*/ 27 h 30"/>
                <a:gd name="T2" fmla="*/ 13 w 14"/>
                <a:gd name="T3" fmla="*/ 28 h 30"/>
                <a:gd name="T4" fmla="*/ 8 w 14"/>
                <a:gd name="T5" fmla="*/ 28 h 30"/>
                <a:gd name="T6" fmla="*/ 2 w 14"/>
                <a:gd name="T7" fmla="*/ 14 h 30"/>
                <a:gd name="T8" fmla="*/ 4 w 14"/>
                <a:gd name="T9" fmla="*/ 6 h 30"/>
                <a:gd name="T10" fmla="*/ 9 w 14"/>
                <a:gd name="T11" fmla="*/ 2 h 30"/>
                <a:gd name="T12" fmla="*/ 12 w 14"/>
                <a:gd name="T13" fmla="*/ 3 h 30"/>
                <a:gd name="T14" fmla="*/ 12 w 14"/>
                <a:gd name="T15" fmla="*/ 5 h 30"/>
                <a:gd name="T16" fmla="*/ 13 w 14"/>
                <a:gd name="T17" fmla="*/ 3 h 30"/>
                <a:gd name="T18" fmla="*/ 12 w 14"/>
                <a:gd name="T19" fmla="*/ 1 h 30"/>
                <a:gd name="T20" fmla="*/ 9 w 14"/>
                <a:gd name="T21" fmla="*/ 0 h 30"/>
                <a:gd name="T22" fmla="*/ 2 w 14"/>
                <a:gd name="T23" fmla="*/ 5 h 30"/>
                <a:gd name="T24" fmla="*/ 0 w 14"/>
                <a:gd name="T25" fmla="*/ 14 h 30"/>
                <a:gd name="T26" fmla="*/ 8 w 14"/>
                <a:gd name="T27" fmla="*/ 29 h 30"/>
                <a:gd name="T28" fmla="*/ 13 w 14"/>
                <a:gd name="T29" fmla="*/ 28 h 30"/>
                <a:gd name="T30" fmla="*/ 14 w 14"/>
                <a:gd name="T31"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30">
                  <a:moveTo>
                    <a:pt x="14" y="27"/>
                  </a:moveTo>
                  <a:cubicBezTo>
                    <a:pt x="14" y="27"/>
                    <a:pt x="14" y="27"/>
                    <a:pt x="13" y="28"/>
                  </a:cubicBezTo>
                  <a:cubicBezTo>
                    <a:pt x="12" y="28"/>
                    <a:pt x="10" y="28"/>
                    <a:pt x="8" y="28"/>
                  </a:cubicBezTo>
                  <a:cubicBezTo>
                    <a:pt x="5" y="26"/>
                    <a:pt x="2" y="20"/>
                    <a:pt x="2" y="14"/>
                  </a:cubicBezTo>
                  <a:cubicBezTo>
                    <a:pt x="2" y="11"/>
                    <a:pt x="3" y="8"/>
                    <a:pt x="4" y="6"/>
                  </a:cubicBezTo>
                  <a:cubicBezTo>
                    <a:pt x="5" y="4"/>
                    <a:pt x="7" y="2"/>
                    <a:pt x="9" y="2"/>
                  </a:cubicBezTo>
                  <a:cubicBezTo>
                    <a:pt x="11" y="1"/>
                    <a:pt x="12" y="3"/>
                    <a:pt x="12" y="3"/>
                  </a:cubicBezTo>
                  <a:cubicBezTo>
                    <a:pt x="13" y="4"/>
                    <a:pt x="12" y="5"/>
                    <a:pt x="12" y="5"/>
                  </a:cubicBezTo>
                  <a:cubicBezTo>
                    <a:pt x="13" y="5"/>
                    <a:pt x="13" y="5"/>
                    <a:pt x="13" y="3"/>
                  </a:cubicBezTo>
                  <a:cubicBezTo>
                    <a:pt x="13" y="3"/>
                    <a:pt x="13" y="2"/>
                    <a:pt x="12" y="1"/>
                  </a:cubicBezTo>
                  <a:cubicBezTo>
                    <a:pt x="11" y="0"/>
                    <a:pt x="10" y="0"/>
                    <a:pt x="9" y="0"/>
                  </a:cubicBezTo>
                  <a:cubicBezTo>
                    <a:pt x="6" y="0"/>
                    <a:pt x="4" y="2"/>
                    <a:pt x="2" y="5"/>
                  </a:cubicBezTo>
                  <a:cubicBezTo>
                    <a:pt x="1" y="8"/>
                    <a:pt x="0" y="11"/>
                    <a:pt x="0" y="14"/>
                  </a:cubicBezTo>
                  <a:cubicBezTo>
                    <a:pt x="0" y="21"/>
                    <a:pt x="3" y="27"/>
                    <a:pt x="8" y="29"/>
                  </a:cubicBezTo>
                  <a:cubicBezTo>
                    <a:pt x="10" y="30"/>
                    <a:pt x="12" y="29"/>
                    <a:pt x="13" y="28"/>
                  </a:cubicBezTo>
                  <a:cubicBezTo>
                    <a:pt x="14" y="28"/>
                    <a:pt x="14" y="27"/>
                    <a:pt x="14" y="27"/>
                  </a:cubicBezTo>
                  <a:close/>
                </a:path>
              </a:pathLst>
            </a:custGeom>
            <a:solidFill>
              <a:srgbClr val="EB9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87">
              <a:extLst>
                <a:ext uri="{FF2B5EF4-FFF2-40B4-BE49-F238E27FC236}">
                  <a16:creationId xmlns:a16="http://schemas.microsoft.com/office/drawing/2014/main" id="{8963E7C6-1E8D-437C-B663-8D5C12426654}"/>
                </a:ext>
              </a:extLst>
            </p:cNvPr>
            <p:cNvSpPr>
              <a:spLocks/>
            </p:cNvSpPr>
            <p:nvPr/>
          </p:nvSpPr>
          <p:spPr bwMode="auto">
            <a:xfrm>
              <a:off x="930" y="874"/>
              <a:ext cx="186" cy="221"/>
            </a:xfrm>
            <a:custGeom>
              <a:avLst/>
              <a:gdLst>
                <a:gd name="T0" fmla="*/ 71 w 78"/>
                <a:gd name="T1" fmla="*/ 22 h 93"/>
                <a:gd name="T2" fmla="*/ 71 w 78"/>
                <a:gd name="T3" fmla="*/ 22 h 93"/>
                <a:gd name="T4" fmla="*/ 48 w 78"/>
                <a:gd name="T5" fmla="*/ 3 h 93"/>
                <a:gd name="T6" fmla="*/ 18 w 78"/>
                <a:gd name="T7" fmla="*/ 8 h 93"/>
                <a:gd name="T8" fmla="*/ 6 w 78"/>
                <a:gd name="T9" fmla="*/ 21 h 93"/>
                <a:gd name="T10" fmla="*/ 16 w 78"/>
                <a:gd name="T11" fmla="*/ 32 h 93"/>
                <a:gd name="T12" fmla="*/ 6 w 78"/>
                <a:gd name="T13" fmla="*/ 61 h 93"/>
                <a:gd name="T14" fmla="*/ 36 w 78"/>
                <a:gd name="T15" fmla="*/ 66 h 93"/>
                <a:gd name="T16" fmla="*/ 18 w 78"/>
                <a:gd name="T17" fmla="*/ 90 h 93"/>
                <a:gd name="T18" fmla="*/ 64 w 78"/>
                <a:gd name="T19" fmla="*/ 72 h 93"/>
                <a:gd name="T20" fmla="*/ 71 w 78"/>
                <a:gd name="T21" fmla="*/ 2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93">
                  <a:moveTo>
                    <a:pt x="71" y="22"/>
                  </a:moveTo>
                  <a:cubicBezTo>
                    <a:pt x="71" y="22"/>
                    <a:pt x="71" y="22"/>
                    <a:pt x="71" y="22"/>
                  </a:cubicBezTo>
                  <a:cubicBezTo>
                    <a:pt x="72" y="12"/>
                    <a:pt x="59" y="5"/>
                    <a:pt x="48" y="3"/>
                  </a:cubicBezTo>
                  <a:cubicBezTo>
                    <a:pt x="38" y="0"/>
                    <a:pt x="27" y="3"/>
                    <a:pt x="18" y="8"/>
                  </a:cubicBezTo>
                  <a:cubicBezTo>
                    <a:pt x="13" y="11"/>
                    <a:pt x="7" y="15"/>
                    <a:pt x="6" y="21"/>
                  </a:cubicBezTo>
                  <a:cubicBezTo>
                    <a:pt x="5" y="27"/>
                    <a:pt x="11" y="35"/>
                    <a:pt x="16" y="32"/>
                  </a:cubicBezTo>
                  <a:cubicBezTo>
                    <a:pt x="5" y="36"/>
                    <a:pt x="0" y="51"/>
                    <a:pt x="6" y="61"/>
                  </a:cubicBezTo>
                  <a:cubicBezTo>
                    <a:pt x="11" y="71"/>
                    <a:pt x="27" y="74"/>
                    <a:pt x="36" y="66"/>
                  </a:cubicBezTo>
                  <a:cubicBezTo>
                    <a:pt x="33" y="76"/>
                    <a:pt x="27" y="85"/>
                    <a:pt x="18" y="90"/>
                  </a:cubicBezTo>
                  <a:cubicBezTo>
                    <a:pt x="36" y="93"/>
                    <a:pt x="54" y="85"/>
                    <a:pt x="64" y="72"/>
                  </a:cubicBezTo>
                  <a:cubicBezTo>
                    <a:pt x="75" y="58"/>
                    <a:pt x="78" y="38"/>
                    <a:pt x="71" y="22"/>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88">
              <a:extLst>
                <a:ext uri="{FF2B5EF4-FFF2-40B4-BE49-F238E27FC236}">
                  <a16:creationId xmlns:a16="http://schemas.microsoft.com/office/drawing/2014/main" id="{10662189-3065-4DEB-8863-EB76F6E8977C}"/>
                </a:ext>
              </a:extLst>
            </p:cNvPr>
            <p:cNvSpPr>
              <a:spLocks/>
            </p:cNvSpPr>
            <p:nvPr/>
          </p:nvSpPr>
          <p:spPr bwMode="auto">
            <a:xfrm>
              <a:off x="1042" y="903"/>
              <a:ext cx="55" cy="149"/>
            </a:xfrm>
            <a:custGeom>
              <a:avLst/>
              <a:gdLst>
                <a:gd name="T0" fmla="*/ 1 w 23"/>
                <a:gd name="T1" fmla="*/ 63 h 63"/>
                <a:gd name="T2" fmla="*/ 0 w 23"/>
                <a:gd name="T3" fmla="*/ 53 h 63"/>
                <a:gd name="T4" fmla="*/ 4 w 23"/>
                <a:gd name="T5" fmla="*/ 29 h 63"/>
                <a:gd name="T6" fmla="*/ 15 w 23"/>
                <a:gd name="T7" fmla="*/ 8 h 63"/>
                <a:gd name="T8" fmla="*/ 22 w 23"/>
                <a:gd name="T9" fmla="*/ 0 h 63"/>
                <a:gd name="T10" fmla="*/ 6 w 23"/>
                <a:gd name="T11" fmla="*/ 30 h 63"/>
                <a:gd name="T12" fmla="*/ 1 w 23"/>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23" h="63">
                  <a:moveTo>
                    <a:pt x="1" y="63"/>
                  </a:moveTo>
                  <a:cubicBezTo>
                    <a:pt x="1" y="63"/>
                    <a:pt x="0" y="60"/>
                    <a:pt x="0" y="53"/>
                  </a:cubicBezTo>
                  <a:cubicBezTo>
                    <a:pt x="0" y="47"/>
                    <a:pt x="1" y="38"/>
                    <a:pt x="4" y="29"/>
                  </a:cubicBezTo>
                  <a:cubicBezTo>
                    <a:pt x="7" y="20"/>
                    <a:pt x="11" y="13"/>
                    <a:pt x="15" y="8"/>
                  </a:cubicBezTo>
                  <a:cubicBezTo>
                    <a:pt x="19" y="3"/>
                    <a:pt x="22" y="0"/>
                    <a:pt x="22" y="0"/>
                  </a:cubicBezTo>
                  <a:cubicBezTo>
                    <a:pt x="23" y="1"/>
                    <a:pt x="12" y="12"/>
                    <a:pt x="6" y="30"/>
                  </a:cubicBezTo>
                  <a:cubicBezTo>
                    <a:pt x="0" y="48"/>
                    <a:pt x="2" y="63"/>
                    <a:pt x="1" y="63"/>
                  </a:cubicBezTo>
                  <a:close/>
                </a:path>
              </a:pathLst>
            </a:custGeom>
            <a:solidFill>
              <a:srgbClr val="FF7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89">
              <a:extLst>
                <a:ext uri="{FF2B5EF4-FFF2-40B4-BE49-F238E27FC236}">
                  <a16:creationId xmlns:a16="http://schemas.microsoft.com/office/drawing/2014/main" id="{CBB61AF1-9296-493F-86B7-2D8CF98AE750}"/>
                </a:ext>
              </a:extLst>
            </p:cNvPr>
            <p:cNvSpPr>
              <a:spLocks/>
            </p:cNvSpPr>
            <p:nvPr/>
          </p:nvSpPr>
          <p:spPr bwMode="auto">
            <a:xfrm>
              <a:off x="1398" y="836"/>
              <a:ext cx="162" cy="276"/>
            </a:xfrm>
            <a:custGeom>
              <a:avLst/>
              <a:gdLst>
                <a:gd name="T0" fmla="*/ 0 w 68"/>
                <a:gd name="T1" fmla="*/ 2 h 116"/>
                <a:gd name="T2" fmla="*/ 33 w 68"/>
                <a:gd name="T3" fmla="*/ 44 h 116"/>
                <a:gd name="T4" fmla="*/ 53 w 68"/>
                <a:gd name="T5" fmla="*/ 116 h 116"/>
                <a:gd name="T6" fmla="*/ 67 w 68"/>
                <a:gd name="T7" fmla="*/ 68 h 116"/>
                <a:gd name="T8" fmla="*/ 48 w 68"/>
                <a:gd name="T9" fmla="*/ 20 h 116"/>
                <a:gd name="T10" fmla="*/ 0 w 68"/>
                <a:gd name="T11" fmla="*/ 2 h 116"/>
              </a:gdLst>
              <a:ahLst/>
              <a:cxnLst>
                <a:cxn ang="0">
                  <a:pos x="T0" y="T1"/>
                </a:cxn>
                <a:cxn ang="0">
                  <a:pos x="T2" y="T3"/>
                </a:cxn>
                <a:cxn ang="0">
                  <a:pos x="T4" y="T5"/>
                </a:cxn>
                <a:cxn ang="0">
                  <a:pos x="T6" y="T7"/>
                </a:cxn>
                <a:cxn ang="0">
                  <a:pos x="T8" y="T9"/>
                </a:cxn>
                <a:cxn ang="0">
                  <a:pos x="T10" y="T11"/>
                </a:cxn>
              </a:cxnLst>
              <a:rect l="0" t="0" r="r" b="b"/>
              <a:pathLst>
                <a:path w="68" h="116">
                  <a:moveTo>
                    <a:pt x="0" y="2"/>
                  </a:moveTo>
                  <a:cubicBezTo>
                    <a:pt x="3" y="16"/>
                    <a:pt x="24" y="33"/>
                    <a:pt x="33" y="44"/>
                  </a:cubicBezTo>
                  <a:cubicBezTo>
                    <a:pt x="50" y="64"/>
                    <a:pt x="53" y="71"/>
                    <a:pt x="53" y="116"/>
                  </a:cubicBezTo>
                  <a:cubicBezTo>
                    <a:pt x="62" y="101"/>
                    <a:pt x="68" y="85"/>
                    <a:pt x="67" y="68"/>
                  </a:cubicBezTo>
                  <a:cubicBezTo>
                    <a:pt x="67" y="50"/>
                    <a:pt x="60" y="32"/>
                    <a:pt x="48" y="20"/>
                  </a:cubicBezTo>
                  <a:cubicBezTo>
                    <a:pt x="36" y="7"/>
                    <a:pt x="17" y="0"/>
                    <a:pt x="0" y="2"/>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Freeform 90">
              <a:extLst>
                <a:ext uri="{FF2B5EF4-FFF2-40B4-BE49-F238E27FC236}">
                  <a16:creationId xmlns:a16="http://schemas.microsoft.com/office/drawing/2014/main" id="{4B08B3F8-5686-4055-9E8C-6D910E71F3EA}"/>
                </a:ext>
              </a:extLst>
            </p:cNvPr>
            <p:cNvSpPr>
              <a:spLocks/>
            </p:cNvSpPr>
            <p:nvPr/>
          </p:nvSpPr>
          <p:spPr bwMode="auto">
            <a:xfrm>
              <a:off x="835" y="1437"/>
              <a:ext cx="901" cy="943"/>
            </a:xfrm>
            <a:custGeom>
              <a:avLst/>
              <a:gdLst>
                <a:gd name="T0" fmla="*/ 379 w 379"/>
                <a:gd name="T1" fmla="*/ 122 h 397"/>
                <a:gd name="T2" fmla="*/ 333 w 379"/>
                <a:gd name="T3" fmla="*/ 49 h 397"/>
                <a:gd name="T4" fmla="*/ 303 w 379"/>
                <a:gd name="T5" fmla="*/ 28 h 397"/>
                <a:gd name="T6" fmla="*/ 289 w 379"/>
                <a:gd name="T7" fmla="*/ 23 h 397"/>
                <a:gd name="T8" fmla="*/ 237 w 379"/>
                <a:gd name="T9" fmla="*/ 12 h 397"/>
                <a:gd name="T10" fmla="*/ 200 w 379"/>
                <a:gd name="T11" fmla="*/ 50 h 397"/>
                <a:gd name="T12" fmla="*/ 132 w 379"/>
                <a:gd name="T13" fmla="*/ 0 h 397"/>
                <a:gd name="T14" fmla="*/ 57 w 379"/>
                <a:gd name="T15" fmla="*/ 17 h 397"/>
                <a:gd name="T16" fmla="*/ 8 w 379"/>
                <a:gd name="T17" fmla="*/ 96 h 397"/>
                <a:gd name="T18" fmla="*/ 0 w 379"/>
                <a:gd name="T19" fmla="*/ 156 h 397"/>
                <a:gd name="T20" fmla="*/ 103 w 379"/>
                <a:gd name="T21" fmla="*/ 166 h 397"/>
                <a:gd name="T22" fmla="*/ 113 w 379"/>
                <a:gd name="T23" fmla="*/ 319 h 397"/>
                <a:gd name="T24" fmla="*/ 164 w 379"/>
                <a:gd name="T25" fmla="*/ 355 h 397"/>
                <a:gd name="T26" fmla="*/ 315 w 379"/>
                <a:gd name="T27" fmla="*/ 394 h 397"/>
                <a:gd name="T28" fmla="*/ 327 w 379"/>
                <a:gd name="T29" fmla="*/ 166 h 397"/>
                <a:gd name="T30" fmla="*/ 379 w 379"/>
                <a:gd name="T31" fmla="*/ 12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9" h="397">
                  <a:moveTo>
                    <a:pt x="379" y="122"/>
                  </a:moveTo>
                  <a:cubicBezTo>
                    <a:pt x="379" y="122"/>
                    <a:pt x="343" y="61"/>
                    <a:pt x="333" y="49"/>
                  </a:cubicBezTo>
                  <a:cubicBezTo>
                    <a:pt x="323" y="38"/>
                    <a:pt x="311" y="31"/>
                    <a:pt x="303" y="28"/>
                  </a:cubicBezTo>
                  <a:cubicBezTo>
                    <a:pt x="299" y="26"/>
                    <a:pt x="294" y="24"/>
                    <a:pt x="289" y="23"/>
                  </a:cubicBezTo>
                  <a:cubicBezTo>
                    <a:pt x="237" y="12"/>
                    <a:pt x="237" y="12"/>
                    <a:pt x="237" y="12"/>
                  </a:cubicBezTo>
                  <a:cubicBezTo>
                    <a:pt x="237" y="12"/>
                    <a:pt x="237" y="47"/>
                    <a:pt x="200" y="50"/>
                  </a:cubicBezTo>
                  <a:cubicBezTo>
                    <a:pt x="163" y="52"/>
                    <a:pt x="132" y="0"/>
                    <a:pt x="132" y="0"/>
                  </a:cubicBezTo>
                  <a:cubicBezTo>
                    <a:pt x="132" y="0"/>
                    <a:pt x="72" y="9"/>
                    <a:pt x="57" y="17"/>
                  </a:cubicBezTo>
                  <a:cubicBezTo>
                    <a:pt x="43" y="24"/>
                    <a:pt x="21" y="33"/>
                    <a:pt x="8" y="96"/>
                  </a:cubicBezTo>
                  <a:cubicBezTo>
                    <a:pt x="0" y="156"/>
                    <a:pt x="0" y="156"/>
                    <a:pt x="0" y="156"/>
                  </a:cubicBezTo>
                  <a:cubicBezTo>
                    <a:pt x="103" y="166"/>
                    <a:pt x="103" y="166"/>
                    <a:pt x="103" y="166"/>
                  </a:cubicBezTo>
                  <a:cubicBezTo>
                    <a:pt x="113" y="319"/>
                    <a:pt x="113" y="319"/>
                    <a:pt x="113" y="319"/>
                  </a:cubicBezTo>
                  <a:cubicBezTo>
                    <a:pt x="164" y="355"/>
                    <a:pt x="164" y="355"/>
                    <a:pt x="164" y="355"/>
                  </a:cubicBezTo>
                  <a:cubicBezTo>
                    <a:pt x="164" y="355"/>
                    <a:pt x="306" y="392"/>
                    <a:pt x="315" y="394"/>
                  </a:cubicBezTo>
                  <a:cubicBezTo>
                    <a:pt x="324" y="397"/>
                    <a:pt x="327" y="166"/>
                    <a:pt x="327" y="166"/>
                  </a:cubicBezTo>
                  <a:cubicBezTo>
                    <a:pt x="327" y="166"/>
                    <a:pt x="364" y="142"/>
                    <a:pt x="379" y="122"/>
                  </a:cubicBezTo>
                  <a:close/>
                </a:path>
              </a:pathLst>
            </a:custGeom>
            <a:solidFill>
              <a:srgbClr val="92D3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2" name="Freeform 91">
              <a:extLst>
                <a:ext uri="{FF2B5EF4-FFF2-40B4-BE49-F238E27FC236}">
                  <a16:creationId xmlns:a16="http://schemas.microsoft.com/office/drawing/2014/main" id="{1F20360B-71BF-4239-A46D-0019E7978F3F}"/>
                </a:ext>
              </a:extLst>
            </p:cNvPr>
            <p:cNvSpPr>
              <a:spLocks/>
            </p:cNvSpPr>
            <p:nvPr/>
          </p:nvSpPr>
          <p:spPr bwMode="auto">
            <a:xfrm>
              <a:off x="1574" y="1665"/>
              <a:ext cx="41" cy="287"/>
            </a:xfrm>
            <a:custGeom>
              <a:avLst/>
              <a:gdLst>
                <a:gd name="T0" fmla="*/ 0 w 17"/>
                <a:gd name="T1" fmla="*/ 0 h 121"/>
                <a:gd name="T2" fmla="*/ 2 w 17"/>
                <a:gd name="T3" fmla="*/ 4 h 121"/>
                <a:gd name="T4" fmla="*/ 6 w 17"/>
                <a:gd name="T5" fmla="*/ 17 h 121"/>
                <a:gd name="T6" fmla="*/ 15 w 17"/>
                <a:gd name="T7" fmla="*/ 59 h 121"/>
                <a:gd name="T8" fmla="*/ 17 w 17"/>
                <a:gd name="T9" fmla="*/ 103 h 121"/>
                <a:gd name="T10" fmla="*/ 15 w 17"/>
                <a:gd name="T11" fmla="*/ 116 h 121"/>
                <a:gd name="T12" fmla="*/ 15 w 17"/>
                <a:gd name="T13" fmla="*/ 121 h 121"/>
                <a:gd name="T14" fmla="*/ 15 w 17"/>
                <a:gd name="T15" fmla="*/ 116 h 121"/>
                <a:gd name="T16" fmla="*/ 15 w 17"/>
                <a:gd name="T17" fmla="*/ 103 h 121"/>
                <a:gd name="T18" fmla="*/ 13 w 17"/>
                <a:gd name="T19" fmla="*/ 60 h 121"/>
                <a:gd name="T20" fmla="*/ 5 w 17"/>
                <a:gd name="T21" fmla="*/ 17 h 121"/>
                <a:gd name="T22" fmla="*/ 1 w 17"/>
                <a:gd name="T23" fmla="*/ 4 h 121"/>
                <a:gd name="T24" fmla="*/ 0 w 17"/>
                <a:gd name="T25"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21">
                  <a:moveTo>
                    <a:pt x="0" y="0"/>
                  </a:moveTo>
                  <a:cubicBezTo>
                    <a:pt x="0" y="0"/>
                    <a:pt x="1" y="1"/>
                    <a:pt x="2" y="4"/>
                  </a:cubicBezTo>
                  <a:cubicBezTo>
                    <a:pt x="3" y="7"/>
                    <a:pt x="4" y="11"/>
                    <a:pt x="6" y="17"/>
                  </a:cubicBezTo>
                  <a:cubicBezTo>
                    <a:pt x="9" y="27"/>
                    <a:pt x="13" y="42"/>
                    <a:pt x="15" y="59"/>
                  </a:cubicBezTo>
                  <a:cubicBezTo>
                    <a:pt x="17" y="76"/>
                    <a:pt x="17" y="92"/>
                    <a:pt x="17" y="103"/>
                  </a:cubicBezTo>
                  <a:cubicBezTo>
                    <a:pt x="16" y="109"/>
                    <a:pt x="16" y="113"/>
                    <a:pt x="15" y="116"/>
                  </a:cubicBezTo>
                  <a:cubicBezTo>
                    <a:pt x="15" y="119"/>
                    <a:pt x="15" y="121"/>
                    <a:pt x="15" y="121"/>
                  </a:cubicBezTo>
                  <a:cubicBezTo>
                    <a:pt x="14" y="121"/>
                    <a:pt x="14" y="119"/>
                    <a:pt x="15" y="116"/>
                  </a:cubicBezTo>
                  <a:cubicBezTo>
                    <a:pt x="15" y="113"/>
                    <a:pt x="15" y="108"/>
                    <a:pt x="15" y="103"/>
                  </a:cubicBezTo>
                  <a:cubicBezTo>
                    <a:pt x="16" y="92"/>
                    <a:pt x="15" y="76"/>
                    <a:pt x="13" y="60"/>
                  </a:cubicBezTo>
                  <a:cubicBezTo>
                    <a:pt x="11" y="43"/>
                    <a:pt x="8" y="28"/>
                    <a:pt x="5" y="17"/>
                  </a:cubicBezTo>
                  <a:cubicBezTo>
                    <a:pt x="3" y="12"/>
                    <a:pt x="2" y="7"/>
                    <a:pt x="1" y="4"/>
                  </a:cubicBezTo>
                  <a:cubicBezTo>
                    <a:pt x="0" y="1"/>
                    <a:pt x="0" y="0"/>
                    <a:pt x="0" y="0"/>
                  </a:cubicBezTo>
                  <a:close/>
                </a:path>
              </a:pathLst>
            </a:custGeom>
            <a:solidFill>
              <a:srgbClr val="92D3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Freeform 92">
              <a:extLst>
                <a:ext uri="{FF2B5EF4-FFF2-40B4-BE49-F238E27FC236}">
                  <a16:creationId xmlns:a16="http://schemas.microsoft.com/office/drawing/2014/main" id="{3C936350-3166-473D-B9B7-6530F26B2AE7}"/>
                </a:ext>
              </a:extLst>
            </p:cNvPr>
            <p:cNvSpPr>
              <a:spLocks/>
            </p:cNvSpPr>
            <p:nvPr/>
          </p:nvSpPr>
          <p:spPr bwMode="auto">
            <a:xfrm>
              <a:off x="873" y="1812"/>
              <a:ext cx="711" cy="572"/>
            </a:xfrm>
            <a:custGeom>
              <a:avLst/>
              <a:gdLst>
                <a:gd name="T0" fmla="*/ 290 w 299"/>
                <a:gd name="T1" fmla="*/ 189 h 241"/>
                <a:gd name="T2" fmla="*/ 96 w 299"/>
                <a:gd name="T3" fmla="*/ 147 h 241"/>
                <a:gd name="T4" fmla="*/ 87 w 299"/>
                <a:gd name="T5" fmla="*/ 8 h 241"/>
                <a:gd name="T6" fmla="*/ 0 w 299"/>
                <a:gd name="T7" fmla="*/ 0 h 241"/>
                <a:gd name="T8" fmla="*/ 7 w 299"/>
                <a:gd name="T9" fmla="*/ 123 h 241"/>
                <a:gd name="T10" fmla="*/ 50 w 299"/>
                <a:gd name="T11" fmla="*/ 230 h 241"/>
                <a:gd name="T12" fmla="*/ 299 w 299"/>
                <a:gd name="T13" fmla="*/ 236 h 241"/>
                <a:gd name="T14" fmla="*/ 290 w 299"/>
                <a:gd name="T15" fmla="*/ 189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 h="241">
                  <a:moveTo>
                    <a:pt x="290" y="189"/>
                  </a:moveTo>
                  <a:cubicBezTo>
                    <a:pt x="96" y="147"/>
                    <a:pt x="96" y="147"/>
                    <a:pt x="96" y="147"/>
                  </a:cubicBezTo>
                  <a:cubicBezTo>
                    <a:pt x="87" y="8"/>
                    <a:pt x="87" y="8"/>
                    <a:pt x="87" y="8"/>
                  </a:cubicBezTo>
                  <a:cubicBezTo>
                    <a:pt x="0" y="0"/>
                    <a:pt x="0" y="0"/>
                    <a:pt x="0" y="0"/>
                  </a:cubicBezTo>
                  <a:cubicBezTo>
                    <a:pt x="0" y="0"/>
                    <a:pt x="4" y="95"/>
                    <a:pt x="7" y="123"/>
                  </a:cubicBezTo>
                  <a:cubicBezTo>
                    <a:pt x="12" y="164"/>
                    <a:pt x="36" y="219"/>
                    <a:pt x="50" y="230"/>
                  </a:cubicBezTo>
                  <a:cubicBezTo>
                    <a:pt x="64" y="241"/>
                    <a:pt x="299" y="236"/>
                    <a:pt x="299" y="236"/>
                  </a:cubicBezTo>
                  <a:lnTo>
                    <a:pt x="290" y="189"/>
                  </a:lnTo>
                  <a:close/>
                </a:path>
              </a:pathLst>
            </a:custGeom>
            <a:solidFill>
              <a:srgbClr val="FFB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Freeform 93">
              <a:extLst>
                <a:ext uri="{FF2B5EF4-FFF2-40B4-BE49-F238E27FC236}">
                  <a16:creationId xmlns:a16="http://schemas.microsoft.com/office/drawing/2014/main" id="{7BB367AC-62CC-4987-B696-B0DDF0385946}"/>
                </a:ext>
              </a:extLst>
            </p:cNvPr>
            <p:cNvSpPr>
              <a:spLocks/>
            </p:cNvSpPr>
            <p:nvPr/>
          </p:nvSpPr>
          <p:spPr bwMode="auto">
            <a:xfrm>
              <a:off x="1558" y="2156"/>
              <a:ext cx="318" cy="238"/>
            </a:xfrm>
            <a:custGeom>
              <a:avLst/>
              <a:gdLst>
                <a:gd name="T0" fmla="*/ 113 w 134"/>
                <a:gd name="T1" fmla="*/ 69 h 100"/>
                <a:gd name="T2" fmla="*/ 106 w 134"/>
                <a:gd name="T3" fmla="*/ 74 h 100"/>
                <a:gd name="T4" fmla="*/ 104 w 134"/>
                <a:gd name="T5" fmla="*/ 73 h 100"/>
                <a:gd name="T6" fmla="*/ 100 w 134"/>
                <a:gd name="T7" fmla="*/ 63 h 100"/>
                <a:gd name="T8" fmla="*/ 79 w 134"/>
                <a:gd name="T9" fmla="*/ 60 h 100"/>
                <a:gd name="T10" fmla="*/ 43 w 134"/>
                <a:gd name="T11" fmla="*/ 88 h 100"/>
                <a:gd name="T12" fmla="*/ 9 w 134"/>
                <a:gd name="T13" fmla="*/ 91 h 100"/>
                <a:gd name="T14" fmla="*/ 0 w 134"/>
                <a:gd name="T15" fmla="*/ 47 h 100"/>
                <a:gd name="T16" fmla="*/ 38 w 134"/>
                <a:gd name="T17" fmla="*/ 12 h 100"/>
                <a:gd name="T18" fmla="*/ 39 w 134"/>
                <a:gd name="T19" fmla="*/ 8 h 100"/>
                <a:gd name="T20" fmla="*/ 53 w 134"/>
                <a:gd name="T21" fmla="*/ 4 h 100"/>
                <a:gd name="T22" fmla="*/ 63 w 134"/>
                <a:gd name="T23" fmla="*/ 0 h 100"/>
                <a:gd name="T24" fmla="*/ 96 w 134"/>
                <a:gd name="T25" fmla="*/ 4 h 100"/>
                <a:gd name="T26" fmla="*/ 113 w 134"/>
                <a:gd name="T27" fmla="*/ 14 h 100"/>
                <a:gd name="T28" fmla="*/ 127 w 134"/>
                <a:gd name="T29" fmla="*/ 36 h 100"/>
                <a:gd name="T30" fmla="*/ 133 w 134"/>
                <a:gd name="T31" fmla="*/ 56 h 100"/>
                <a:gd name="T32" fmla="*/ 125 w 134"/>
                <a:gd name="T33" fmla="*/ 60 h 100"/>
                <a:gd name="T34" fmla="*/ 121 w 134"/>
                <a:gd name="T35" fmla="*/ 71 h 100"/>
                <a:gd name="T36" fmla="*/ 113 w 134"/>
                <a:gd name="T37" fmla="*/ 6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0">
                  <a:moveTo>
                    <a:pt x="113" y="69"/>
                  </a:moveTo>
                  <a:cubicBezTo>
                    <a:pt x="111" y="72"/>
                    <a:pt x="109" y="74"/>
                    <a:pt x="106" y="74"/>
                  </a:cubicBezTo>
                  <a:cubicBezTo>
                    <a:pt x="105" y="74"/>
                    <a:pt x="104" y="73"/>
                    <a:pt x="104" y="73"/>
                  </a:cubicBezTo>
                  <a:cubicBezTo>
                    <a:pt x="99" y="72"/>
                    <a:pt x="100" y="63"/>
                    <a:pt x="100" y="63"/>
                  </a:cubicBezTo>
                  <a:cubicBezTo>
                    <a:pt x="79" y="60"/>
                    <a:pt x="79" y="60"/>
                    <a:pt x="79" y="60"/>
                  </a:cubicBezTo>
                  <a:cubicBezTo>
                    <a:pt x="79" y="60"/>
                    <a:pt x="52" y="77"/>
                    <a:pt x="43" y="88"/>
                  </a:cubicBezTo>
                  <a:cubicBezTo>
                    <a:pt x="33" y="100"/>
                    <a:pt x="9" y="91"/>
                    <a:pt x="9" y="91"/>
                  </a:cubicBezTo>
                  <a:cubicBezTo>
                    <a:pt x="0" y="47"/>
                    <a:pt x="0" y="47"/>
                    <a:pt x="0" y="47"/>
                  </a:cubicBezTo>
                  <a:cubicBezTo>
                    <a:pt x="38" y="12"/>
                    <a:pt x="38" y="12"/>
                    <a:pt x="38" y="12"/>
                  </a:cubicBezTo>
                  <a:cubicBezTo>
                    <a:pt x="38" y="12"/>
                    <a:pt x="36" y="14"/>
                    <a:pt x="39" y="8"/>
                  </a:cubicBezTo>
                  <a:cubicBezTo>
                    <a:pt x="41" y="2"/>
                    <a:pt x="53" y="4"/>
                    <a:pt x="53" y="4"/>
                  </a:cubicBezTo>
                  <a:cubicBezTo>
                    <a:pt x="55" y="1"/>
                    <a:pt x="63" y="0"/>
                    <a:pt x="63" y="0"/>
                  </a:cubicBezTo>
                  <a:cubicBezTo>
                    <a:pt x="96" y="4"/>
                    <a:pt x="96" y="4"/>
                    <a:pt x="96" y="4"/>
                  </a:cubicBezTo>
                  <a:cubicBezTo>
                    <a:pt x="103" y="4"/>
                    <a:pt x="109" y="8"/>
                    <a:pt x="113" y="14"/>
                  </a:cubicBezTo>
                  <a:cubicBezTo>
                    <a:pt x="127" y="36"/>
                    <a:pt x="127" y="36"/>
                    <a:pt x="127" y="36"/>
                  </a:cubicBezTo>
                  <a:cubicBezTo>
                    <a:pt x="127" y="36"/>
                    <a:pt x="134" y="52"/>
                    <a:pt x="133" y="56"/>
                  </a:cubicBezTo>
                  <a:cubicBezTo>
                    <a:pt x="131" y="62"/>
                    <a:pt x="125" y="60"/>
                    <a:pt x="125" y="60"/>
                  </a:cubicBezTo>
                  <a:cubicBezTo>
                    <a:pt x="125" y="60"/>
                    <a:pt x="124" y="71"/>
                    <a:pt x="121" y="71"/>
                  </a:cubicBezTo>
                  <a:cubicBezTo>
                    <a:pt x="118" y="72"/>
                    <a:pt x="113" y="69"/>
                    <a:pt x="113" y="69"/>
                  </a:cubicBezTo>
                  <a:close/>
                </a:path>
              </a:pathLst>
            </a:custGeom>
            <a:solidFill>
              <a:srgbClr val="FFB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Freeform 94">
              <a:extLst>
                <a:ext uri="{FF2B5EF4-FFF2-40B4-BE49-F238E27FC236}">
                  <a16:creationId xmlns:a16="http://schemas.microsoft.com/office/drawing/2014/main" id="{1F8BC268-C9FB-4C45-9A9C-61CC15DDDBC3}"/>
                </a:ext>
              </a:extLst>
            </p:cNvPr>
            <p:cNvSpPr>
              <a:spLocks/>
            </p:cNvSpPr>
            <p:nvPr/>
          </p:nvSpPr>
          <p:spPr bwMode="auto">
            <a:xfrm>
              <a:off x="1657" y="2244"/>
              <a:ext cx="153" cy="64"/>
            </a:xfrm>
            <a:custGeom>
              <a:avLst/>
              <a:gdLst>
                <a:gd name="T0" fmla="*/ 0 w 64"/>
                <a:gd name="T1" fmla="*/ 1 h 27"/>
                <a:gd name="T2" fmla="*/ 12 w 64"/>
                <a:gd name="T3" fmla="*/ 1 h 27"/>
                <a:gd name="T4" fmla="*/ 39 w 64"/>
                <a:gd name="T5" fmla="*/ 6 h 27"/>
                <a:gd name="T6" fmla="*/ 53 w 64"/>
                <a:gd name="T7" fmla="*/ 12 h 27"/>
                <a:gd name="T8" fmla="*/ 62 w 64"/>
                <a:gd name="T9" fmla="*/ 19 h 27"/>
                <a:gd name="T10" fmla="*/ 62 w 64"/>
                <a:gd name="T11" fmla="*/ 23 h 27"/>
                <a:gd name="T12" fmla="*/ 59 w 64"/>
                <a:gd name="T13" fmla="*/ 25 h 27"/>
                <a:gd name="T14" fmla="*/ 56 w 64"/>
                <a:gd name="T15" fmla="*/ 26 h 27"/>
                <a:gd name="T16" fmla="*/ 60 w 64"/>
                <a:gd name="T17" fmla="*/ 26 h 27"/>
                <a:gd name="T18" fmla="*/ 63 w 64"/>
                <a:gd name="T19" fmla="*/ 24 h 27"/>
                <a:gd name="T20" fmla="*/ 64 w 64"/>
                <a:gd name="T21" fmla="*/ 19 h 27"/>
                <a:gd name="T22" fmla="*/ 59 w 64"/>
                <a:gd name="T23" fmla="*/ 14 h 27"/>
                <a:gd name="T24" fmla="*/ 54 w 64"/>
                <a:gd name="T25" fmla="*/ 10 h 27"/>
                <a:gd name="T26" fmla="*/ 39 w 64"/>
                <a:gd name="T27" fmla="*/ 4 h 27"/>
                <a:gd name="T28" fmla="*/ 12 w 64"/>
                <a:gd name="T29" fmla="*/ 0 h 27"/>
                <a:gd name="T30" fmla="*/ 0 w 64"/>
                <a:gd name="T31"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27">
                  <a:moveTo>
                    <a:pt x="0" y="1"/>
                  </a:moveTo>
                  <a:cubicBezTo>
                    <a:pt x="0" y="1"/>
                    <a:pt x="4" y="1"/>
                    <a:pt x="12" y="1"/>
                  </a:cubicBezTo>
                  <a:cubicBezTo>
                    <a:pt x="19" y="1"/>
                    <a:pt x="28" y="3"/>
                    <a:pt x="39" y="6"/>
                  </a:cubicBezTo>
                  <a:cubicBezTo>
                    <a:pt x="44" y="8"/>
                    <a:pt x="49" y="10"/>
                    <a:pt x="53" y="12"/>
                  </a:cubicBezTo>
                  <a:cubicBezTo>
                    <a:pt x="57" y="14"/>
                    <a:pt x="61" y="16"/>
                    <a:pt x="62" y="19"/>
                  </a:cubicBezTo>
                  <a:cubicBezTo>
                    <a:pt x="63" y="21"/>
                    <a:pt x="63" y="22"/>
                    <a:pt x="62" y="23"/>
                  </a:cubicBezTo>
                  <a:cubicBezTo>
                    <a:pt x="61" y="24"/>
                    <a:pt x="60" y="25"/>
                    <a:pt x="59" y="25"/>
                  </a:cubicBezTo>
                  <a:cubicBezTo>
                    <a:pt x="58" y="26"/>
                    <a:pt x="56" y="26"/>
                    <a:pt x="56" y="26"/>
                  </a:cubicBezTo>
                  <a:cubicBezTo>
                    <a:pt x="56" y="26"/>
                    <a:pt x="57" y="27"/>
                    <a:pt x="60" y="26"/>
                  </a:cubicBezTo>
                  <a:cubicBezTo>
                    <a:pt x="61" y="26"/>
                    <a:pt x="62" y="25"/>
                    <a:pt x="63" y="24"/>
                  </a:cubicBezTo>
                  <a:cubicBezTo>
                    <a:pt x="64" y="23"/>
                    <a:pt x="64" y="21"/>
                    <a:pt x="64" y="19"/>
                  </a:cubicBezTo>
                  <a:cubicBezTo>
                    <a:pt x="63" y="17"/>
                    <a:pt x="61" y="15"/>
                    <a:pt x="59" y="14"/>
                  </a:cubicBezTo>
                  <a:cubicBezTo>
                    <a:pt x="58" y="13"/>
                    <a:pt x="56" y="12"/>
                    <a:pt x="54" y="10"/>
                  </a:cubicBezTo>
                  <a:cubicBezTo>
                    <a:pt x="49" y="8"/>
                    <a:pt x="45" y="6"/>
                    <a:pt x="39" y="4"/>
                  </a:cubicBezTo>
                  <a:cubicBezTo>
                    <a:pt x="29" y="1"/>
                    <a:pt x="19" y="0"/>
                    <a:pt x="12" y="0"/>
                  </a:cubicBezTo>
                  <a:cubicBezTo>
                    <a:pt x="4" y="0"/>
                    <a:pt x="0" y="1"/>
                    <a:pt x="0" y="1"/>
                  </a:cubicBezTo>
                  <a:close/>
                </a:path>
              </a:pathLst>
            </a:custGeom>
            <a:solidFill>
              <a:srgbClr val="EB9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95">
              <a:extLst>
                <a:ext uri="{FF2B5EF4-FFF2-40B4-BE49-F238E27FC236}">
                  <a16:creationId xmlns:a16="http://schemas.microsoft.com/office/drawing/2014/main" id="{15FBF8ED-E74B-452C-AB8C-0547CCDC7212}"/>
                </a:ext>
              </a:extLst>
            </p:cNvPr>
            <p:cNvSpPr>
              <a:spLocks/>
            </p:cNvSpPr>
            <p:nvPr/>
          </p:nvSpPr>
          <p:spPr bwMode="auto">
            <a:xfrm>
              <a:off x="1653" y="2294"/>
              <a:ext cx="142" cy="12"/>
            </a:xfrm>
            <a:custGeom>
              <a:avLst/>
              <a:gdLst>
                <a:gd name="T0" fmla="*/ 0 w 60"/>
                <a:gd name="T1" fmla="*/ 1 h 5"/>
                <a:gd name="T2" fmla="*/ 30 w 60"/>
                <a:gd name="T3" fmla="*/ 2 h 5"/>
                <a:gd name="T4" fmla="*/ 60 w 60"/>
                <a:gd name="T5" fmla="*/ 4 h 5"/>
                <a:gd name="T6" fmla="*/ 51 w 60"/>
                <a:gd name="T7" fmla="*/ 2 h 5"/>
                <a:gd name="T8" fmla="*/ 30 w 60"/>
                <a:gd name="T9" fmla="*/ 0 h 5"/>
                <a:gd name="T10" fmla="*/ 8 w 60"/>
                <a:gd name="T11" fmla="*/ 0 h 5"/>
                <a:gd name="T12" fmla="*/ 0 w 60"/>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60" h="5">
                  <a:moveTo>
                    <a:pt x="0" y="1"/>
                  </a:moveTo>
                  <a:cubicBezTo>
                    <a:pt x="0" y="2"/>
                    <a:pt x="13" y="1"/>
                    <a:pt x="30" y="2"/>
                  </a:cubicBezTo>
                  <a:cubicBezTo>
                    <a:pt x="46" y="3"/>
                    <a:pt x="60" y="5"/>
                    <a:pt x="60" y="4"/>
                  </a:cubicBezTo>
                  <a:cubicBezTo>
                    <a:pt x="60" y="4"/>
                    <a:pt x="57" y="3"/>
                    <a:pt x="51" y="2"/>
                  </a:cubicBezTo>
                  <a:cubicBezTo>
                    <a:pt x="46" y="1"/>
                    <a:pt x="38" y="0"/>
                    <a:pt x="30" y="0"/>
                  </a:cubicBezTo>
                  <a:cubicBezTo>
                    <a:pt x="22" y="0"/>
                    <a:pt x="14" y="0"/>
                    <a:pt x="8" y="0"/>
                  </a:cubicBezTo>
                  <a:cubicBezTo>
                    <a:pt x="3" y="0"/>
                    <a:pt x="0" y="1"/>
                    <a:pt x="0" y="1"/>
                  </a:cubicBezTo>
                  <a:close/>
                </a:path>
              </a:pathLst>
            </a:custGeom>
            <a:solidFill>
              <a:srgbClr val="EB9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Freeform 96">
              <a:extLst>
                <a:ext uri="{FF2B5EF4-FFF2-40B4-BE49-F238E27FC236}">
                  <a16:creationId xmlns:a16="http://schemas.microsoft.com/office/drawing/2014/main" id="{7E19072E-64DB-48D6-95AF-E43166C81DE3}"/>
                </a:ext>
              </a:extLst>
            </p:cNvPr>
            <p:cNvSpPr>
              <a:spLocks/>
            </p:cNvSpPr>
            <p:nvPr/>
          </p:nvSpPr>
          <p:spPr bwMode="auto">
            <a:xfrm>
              <a:off x="1684" y="2199"/>
              <a:ext cx="142" cy="121"/>
            </a:xfrm>
            <a:custGeom>
              <a:avLst/>
              <a:gdLst>
                <a:gd name="T0" fmla="*/ 60 w 60"/>
                <a:gd name="T1" fmla="*/ 51 h 51"/>
                <a:gd name="T2" fmla="*/ 60 w 60"/>
                <a:gd name="T3" fmla="*/ 47 h 51"/>
                <a:gd name="T4" fmla="*/ 60 w 60"/>
                <a:gd name="T5" fmla="*/ 37 h 51"/>
                <a:gd name="T6" fmla="*/ 59 w 60"/>
                <a:gd name="T7" fmla="*/ 31 h 51"/>
                <a:gd name="T8" fmla="*/ 56 w 60"/>
                <a:gd name="T9" fmla="*/ 23 h 51"/>
                <a:gd name="T10" fmla="*/ 43 w 60"/>
                <a:gd name="T11" fmla="*/ 10 h 51"/>
                <a:gd name="T12" fmla="*/ 27 w 60"/>
                <a:gd name="T13" fmla="*/ 2 h 51"/>
                <a:gd name="T14" fmla="*/ 13 w 60"/>
                <a:gd name="T15" fmla="*/ 0 h 51"/>
                <a:gd name="T16" fmla="*/ 3 w 60"/>
                <a:gd name="T17" fmla="*/ 0 h 51"/>
                <a:gd name="T18" fmla="*/ 0 w 60"/>
                <a:gd name="T19" fmla="*/ 1 h 51"/>
                <a:gd name="T20" fmla="*/ 13 w 60"/>
                <a:gd name="T21" fmla="*/ 2 h 51"/>
                <a:gd name="T22" fmla="*/ 27 w 60"/>
                <a:gd name="T23" fmla="*/ 4 h 51"/>
                <a:gd name="T24" fmla="*/ 42 w 60"/>
                <a:gd name="T25" fmla="*/ 12 h 51"/>
                <a:gd name="T26" fmla="*/ 54 w 60"/>
                <a:gd name="T27" fmla="*/ 24 h 51"/>
                <a:gd name="T28" fmla="*/ 59 w 60"/>
                <a:gd name="T29" fmla="*/ 37 h 51"/>
                <a:gd name="T30" fmla="*/ 60 w 60"/>
                <a:gd name="T3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51">
                  <a:moveTo>
                    <a:pt x="60" y="51"/>
                  </a:moveTo>
                  <a:cubicBezTo>
                    <a:pt x="60" y="51"/>
                    <a:pt x="60" y="49"/>
                    <a:pt x="60" y="47"/>
                  </a:cubicBezTo>
                  <a:cubicBezTo>
                    <a:pt x="60" y="45"/>
                    <a:pt x="60" y="41"/>
                    <a:pt x="60" y="37"/>
                  </a:cubicBezTo>
                  <a:cubicBezTo>
                    <a:pt x="60" y="35"/>
                    <a:pt x="60" y="33"/>
                    <a:pt x="59" y="31"/>
                  </a:cubicBezTo>
                  <a:cubicBezTo>
                    <a:pt x="59" y="28"/>
                    <a:pt x="57" y="26"/>
                    <a:pt x="56" y="23"/>
                  </a:cubicBezTo>
                  <a:cubicBezTo>
                    <a:pt x="53" y="19"/>
                    <a:pt x="49" y="14"/>
                    <a:pt x="43" y="10"/>
                  </a:cubicBezTo>
                  <a:cubicBezTo>
                    <a:pt x="38" y="7"/>
                    <a:pt x="33" y="4"/>
                    <a:pt x="27" y="2"/>
                  </a:cubicBezTo>
                  <a:cubicBezTo>
                    <a:pt x="22" y="1"/>
                    <a:pt x="17" y="0"/>
                    <a:pt x="13" y="0"/>
                  </a:cubicBezTo>
                  <a:cubicBezTo>
                    <a:pt x="9" y="0"/>
                    <a:pt x="6" y="0"/>
                    <a:pt x="3" y="0"/>
                  </a:cubicBezTo>
                  <a:cubicBezTo>
                    <a:pt x="1" y="0"/>
                    <a:pt x="0" y="0"/>
                    <a:pt x="0" y="1"/>
                  </a:cubicBezTo>
                  <a:cubicBezTo>
                    <a:pt x="0" y="1"/>
                    <a:pt x="5" y="1"/>
                    <a:pt x="13" y="2"/>
                  </a:cubicBezTo>
                  <a:cubicBezTo>
                    <a:pt x="17" y="2"/>
                    <a:pt x="22" y="3"/>
                    <a:pt x="27" y="4"/>
                  </a:cubicBezTo>
                  <a:cubicBezTo>
                    <a:pt x="32" y="6"/>
                    <a:pt x="37" y="9"/>
                    <a:pt x="42" y="12"/>
                  </a:cubicBezTo>
                  <a:cubicBezTo>
                    <a:pt x="47" y="16"/>
                    <a:pt x="51" y="20"/>
                    <a:pt x="54" y="24"/>
                  </a:cubicBezTo>
                  <a:cubicBezTo>
                    <a:pt x="57" y="29"/>
                    <a:pt x="58" y="33"/>
                    <a:pt x="59" y="37"/>
                  </a:cubicBezTo>
                  <a:cubicBezTo>
                    <a:pt x="59" y="45"/>
                    <a:pt x="59" y="51"/>
                    <a:pt x="60" y="51"/>
                  </a:cubicBezTo>
                  <a:close/>
                </a:path>
              </a:pathLst>
            </a:custGeom>
            <a:solidFill>
              <a:srgbClr val="EB9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Freeform 97">
              <a:extLst>
                <a:ext uri="{FF2B5EF4-FFF2-40B4-BE49-F238E27FC236}">
                  <a16:creationId xmlns:a16="http://schemas.microsoft.com/office/drawing/2014/main" id="{1BD0C538-7226-4A18-AF1A-6BB036825A69}"/>
                </a:ext>
              </a:extLst>
            </p:cNvPr>
            <p:cNvSpPr>
              <a:spLocks/>
            </p:cNvSpPr>
            <p:nvPr/>
          </p:nvSpPr>
          <p:spPr bwMode="auto">
            <a:xfrm>
              <a:off x="1710" y="2175"/>
              <a:ext cx="145" cy="124"/>
            </a:xfrm>
            <a:custGeom>
              <a:avLst/>
              <a:gdLst>
                <a:gd name="T0" fmla="*/ 0 w 61"/>
                <a:gd name="T1" fmla="*/ 0 h 52"/>
                <a:gd name="T2" fmla="*/ 13 w 61"/>
                <a:gd name="T3" fmla="*/ 2 h 52"/>
                <a:gd name="T4" fmla="*/ 40 w 61"/>
                <a:gd name="T5" fmla="*/ 14 h 52"/>
                <a:gd name="T6" fmla="*/ 57 w 61"/>
                <a:gd name="T7" fmla="*/ 40 h 52"/>
                <a:gd name="T8" fmla="*/ 60 w 61"/>
                <a:gd name="T9" fmla="*/ 52 h 52"/>
                <a:gd name="T10" fmla="*/ 60 w 61"/>
                <a:gd name="T11" fmla="*/ 49 h 52"/>
                <a:gd name="T12" fmla="*/ 59 w 61"/>
                <a:gd name="T13" fmla="*/ 39 h 52"/>
                <a:gd name="T14" fmla="*/ 42 w 61"/>
                <a:gd name="T15" fmla="*/ 13 h 52"/>
                <a:gd name="T16" fmla="*/ 36 w 61"/>
                <a:gd name="T17" fmla="*/ 6 h 52"/>
                <a:gd name="T18" fmla="*/ 28 w 61"/>
                <a:gd name="T19" fmla="*/ 2 h 52"/>
                <a:gd name="T20" fmla="*/ 14 w 61"/>
                <a:gd name="T21" fmla="*/ 0 h 52"/>
                <a:gd name="T22" fmla="*/ 0 w 61"/>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52">
                  <a:moveTo>
                    <a:pt x="0" y="0"/>
                  </a:moveTo>
                  <a:cubicBezTo>
                    <a:pt x="0" y="0"/>
                    <a:pt x="5" y="1"/>
                    <a:pt x="13" y="2"/>
                  </a:cubicBezTo>
                  <a:cubicBezTo>
                    <a:pt x="21" y="3"/>
                    <a:pt x="33" y="3"/>
                    <a:pt x="40" y="14"/>
                  </a:cubicBezTo>
                  <a:cubicBezTo>
                    <a:pt x="48" y="23"/>
                    <a:pt x="54" y="32"/>
                    <a:pt x="57" y="40"/>
                  </a:cubicBezTo>
                  <a:cubicBezTo>
                    <a:pt x="60" y="47"/>
                    <a:pt x="60" y="52"/>
                    <a:pt x="60" y="52"/>
                  </a:cubicBezTo>
                  <a:cubicBezTo>
                    <a:pt x="60" y="52"/>
                    <a:pt x="61" y="51"/>
                    <a:pt x="60" y="49"/>
                  </a:cubicBezTo>
                  <a:cubicBezTo>
                    <a:pt x="60" y="47"/>
                    <a:pt x="60" y="43"/>
                    <a:pt x="59" y="39"/>
                  </a:cubicBezTo>
                  <a:cubicBezTo>
                    <a:pt x="56" y="32"/>
                    <a:pt x="50" y="22"/>
                    <a:pt x="42" y="13"/>
                  </a:cubicBezTo>
                  <a:cubicBezTo>
                    <a:pt x="40" y="10"/>
                    <a:pt x="38" y="8"/>
                    <a:pt x="36" y="6"/>
                  </a:cubicBezTo>
                  <a:cubicBezTo>
                    <a:pt x="33" y="4"/>
                    <a:pt x="30" y="3"/>
                    <a:pt x="28" y="2"/>
                  </a:cubicBezTo>
                  <a:cubicBezTo>
                    <a:pt x="22" y="1"/>
                    <a:pt x="18" y="0"/>
                    <a:pt x="14" y="0"/>
                  </a:cubicBezTo>
                  <a:cubicBezTo>
                    <a:pt x="5" y="0"/>
                    <a:pt x="0" y="0"/>
                    <a:pt x="0" y="0"/>
                  </a:cubicBezTo>
                  <a:close/>
                </a:path>
              </a:pathLst>
            </a:custGeom>
            <a:solidFill>
              <a:srgbClr val="EB9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Freeform 98">
              <a:extLst>
                <a:ext uri="{FF2B5EF4-FFF2-40B4-BE49-F238E27FC236}">
                  <a16:creationId xmlns:a16="http://schemas.microsoft.com/office/drawing/2014/main" id="{1FC3DAF9-639B-4C0A-B77D-29F72508CDBA}"/>
                </a:ext>
              </a:extLst>
            </p:cNvPr>
            <p:cNvSpPr>
              <a:spLocks/>
            </p:cNvSpPr>
            <p:nvPr/>
          </p:nvSpPr>
          <p:spPr bwMode="auto">
            <a:xfrm>
              <a:off x="1562" y="2154"/>
              <a:ext cx="314" cy="195"/>
            </a:xfrm>
            <a:custGeom>
              <a:avLst/>
              <a:gdLst>
                <a:gd name="T0" fmla="*/ 50 w 132"/>
                <a:gd name="T1" fmla="*/ 81 h 82"/>
                <a:gd name="T2" fmla="*/ 77 w 132"/>
                <a:gd name="T3" fmla="*/ 61 h 82"/>
                <a:gd name="T4" fmla="*/ 98 w 132"/>
                <a:gd name="T5" fmla="*/ 65 h 82"/>
                <a:gd name="T6" fmla="*/ 97 w 132"/>
                <a:gd name="T7" fmla="*/ 69 h 82"/>
                <a:gd name="T8" fmla="*/ 102 w 132"/>
                <a:gd name="T9" fmla="*/ 75 h 82"/>
                <a:gd name="T10" fmla="*/ 110 w 132"/>
                <a:gd name="T11" fmla="*/ 73 h 82"/>
                <a:gd name="T12" fmla="*/ 111 w 132"/>
                <a:gd name="T13" fmla="*/ 71 h 82"/>
                <a:gd name="T14" fmla="*/ 112 w 132"/>
                <a:gd name="T15" fmla="*/ 71 h 82"/>
                <a:gd name="T16" fmla="*/ 110 w 132"/>
                <a:gd name="T17" fmla="*/ 71 h 82"/>
                <a:gd name="T18" fmla="*/ 110 w 132"/>
                <a:gd name="T19" fmla="*/ 71 h 82"/>
                <a:gd name="T20" fmla="*/ 114 w 132"/>
                <a:gd name="T21" fmla="*/ 73 h 82"/>
                <a:gd name="T22" fmla="*/ 118 w 132"/>
                <a:gd name="T23" fmla="*/ 73 h 82"/>
                <a:gd name="T24" fmla="*/ 122 w 132"/>
                <a:gd name="T25" fmla="*/ 70 h 82"/>
                <a:gd name="T26" fmla="*/ 124 w 132"/>
                <a:gd name="T27" fmla="*/ 62 h 82"/>
                <a:gd name="T28" fmla="*/ 131 w 132"/>
                <a:gd name="T29" fmla="*/ 60 h 82"/>
                <a:gd name="T30" fmla="*/ 132 w 132"/>
                <a:gd name="T31" fmla="*/ 52 h 82"/>
                <a:gd name="T32" fmla="*/ 126 w 132"/>
                <a:gd name="T33" fmla="*/ 37 h 82"/>
                <a:gd name="T34" fmla="*/ 118 w 132"/>
                <a:gd name="T35" fmla="*/ 25 h 82"/>
                <a:gd name="T36" fmla="*/ 108 w 132"/>
                <a:gd name="T37" fmla="*/ 10 h 82"/>
                <a:gd name="T38" fmla="*/ 92 w 132"/>
                <a:gd name="T39" fmla="*/ 3 h 82"/>
                <a:gd name="T40" fmla="*/ 61 w 132"/>
                <a:gd name="T41" fmla="*/ 0 h 82"/>
                <a:gd name="T42" fmla="*/ 55 w 132"/>
                <a:gd name="T43" fmla="*/ 1 h 82"/>
                <a:gd name="T44" fmla="*/ 52 w 132"/>
                <a:gd name="T45" fmla="*/ 4 h 82"/>
                <a:gd name="T46" fmla="*/ 36 w 132"/>
                <a:gd name="T47" fmla="*/ 13 h 82"/>
                <a:gd name="T48" fmla="*/ 10 w 132"/>
                <a:gd name="T49" fmla="*/ 36 h 82"/>
                <a:gd name="T50" fmla="*/ 0 w 132"/>
                <a:gd name="T51" fmla="*/ 45 h 82"/>
                <a:gd name="T52" fmla="*/ 10 w 132"/>
                <a:gd name="T53" fmla="*/ 37 h 82"/>
                <a:gd name="T54" fmla="*/ 37 w 132"/>
                <a:gd name="T55" fmla="*/ 14 h 82"/>
                <a:gd name="T56" fmla="*/ 42 w 132"/>
                <a:gd name="T57" fmla="*/ 6 h 82"/>
                <a:gd name="T58" fmla="*/ 52 w 132"/>
                <a:gd name="T59" fmla="*/ 6 h 82"/>
                <a:gd name="T60" fmla="*/ 56 w 132"/>
                <a:gd name="T61" fmla="*/ 3 h 82"/>
                <a:gd name="T62" fmla="*/ 61 w 132"/>
                <a:gd name="T63" fmla="*/ 2 h 82"/>
                <a:gd name="T64" fmla="*/ 100 w 132"/>
                <a:gd name="T65" fmla="*/ 7 h 82"/>
                <a:gd name="T66" fmla="*/ 112 w 132"/>
                <a:gd name="T67" fmla="*/ 18 h 82"/>
                <a:gd name="T68" fmla="*/ 124 w 132"/>
                <a:gd name="T69" fmla="*/ 38 h 82"/>
                <a:gd name="T70" fmla="*/ 130 w 132"/>
                <a:gd name="T71" fmla="*/ 52 h 82"/>
                <a:gd name="T72" fmla="*/ 129 w 132"/>
                <a:gd name="T73" fmla="*/ 59 h 82"/>
                <a:gd name="T74" fmla="*/ 123 w 132"/>
                <a:gd name="T75" fmla="*/ 60 h 82"/>
                <a:gd name="T76" fmla="*/ 121 w 132"/>
                <a:gd name="T77" fmla="*/ 67 h 82"/>
                <a:gd name="T78" fmla="*/ 118 w 132"/>
                <a:gd name="T79" fmla="*/ 71 h 82"/>
                <a:gd name="T80" fmla="*/ 114 w 132"/>
                <a:gd name="T81" fmla="*/ 71 h 82"/>
                <a:gd name="T82" fmla="*/ 111 w 132"/>
                <a:gd name="T83" fmla="*/ 70 h 82"/>
                <a:gd name="T84" fmla="*/ 111 w 132"/>
                <a:gd name="T85" fmla="*/ 70 h 82"/>
                <a:gd name="T86" fmla="*/ 110 w 132"/>
                <a:gd name="T87" fmla="*/ 70 h 82"/>
                <a:gd name="T88" fmla="*/ 110 w 132"/>
                <a:gd name="T89" fmla="*/ 70 h 82"/>
                <a:gd name="T90" fmla="*/ 109 w 132"/>
                <a:gd name="T91" fmla="*/ 71 h 82"/>
                <a:gd name="T92" fmla="*/ 103 w 132"/>
                <a:gd name="T93" fmla="*/ 74 h 82"/>
                <a:gd name="T94" fmla="*/ 99 w 132"/>
                <a:gd name="T95" fmla="*/ 64 h 82"/>
                <a:gd name="T96" fmla="*/ 98 w 132"/>
                <a:gd name="T97" fmla="*/ 63 h 82"/>
                <a:gd name="T98" fmla="*/ 77 w 132"/>
                <a:gd name="T99" fmla="*/ 60 h 82"/>
                <a:gd name="T100" fmla="*/ 55 w 132"/>
                <a:gd name="T101" fmla="*/ 76 h 82"/>
                <a:gd name="T102" fmla="*/ 48 w 132"/>
                <a:gd name="T10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82">
                  <a:moveTo>
                    <a:pt x="48" y="82"/>
                  </a:moveTo>
                  <a:cubicBezTo>
                    <a:pt x="48" y="82"/>
                    <a:pt x="49" y="82"/>
                    <a:pt x="50" y="81"/>
                  </a:cubicBezTo>
                  <a:cubicBezTo>
                    <a:pt x="51" y="80"/>
                    <a:pt x="53" y="78"/>
                    <a:pt x="56" y="76"/>
                  </a:cubicBezTo>
                  <a:cubicBezTo>
                    <a:pt x="61" y="73"/>
                    <a:pt x="68" y="67"/>
                    <a:pt x="77" y="61"/>
                  </a:cubicBezTo>
                  <a:cubicBezTo>
                    <a:pt x="77" y="61"/>
                    <a:pt x="77" y="61"/>
                    <a:pt x="77" y="61"/>
                  </a:cubicBezTo>
                  <a:cubicBezTo>
                    <a:pt x="83" y="62"/>
                    <a:pt x="90" y="64"/>
                    <a:pt x="98" y="65"/>
                  </a:cubicBezTo>
                  <a:cubicBezTo>
                    <a:pt x="97" y="64"/>
                    <a:pt x="97" y="64"/>
                    <a:pt x="97" y="64"/>
                  </a:cubicBezTo>
                  <a:cubicBezTo>
                    <a:pt x="97" y="66"/>
                    <a:pt x="97" y="67"/>
                    <a:pt x="97" y="69"/>
                  </a:cubicBezTo>
                  <a:cubicBezTo>
                    <a:pt x="98" y="71"/>
                    <a:pt x="98" y="73"/>
                    <a:pt x="100" y="74"/>
                  </a:cubicBezTo>
                  <a:cubicBezTo>
                    <a:pt x="100" y="75"/>
                    <a:pt x="101" y="75"/>
                    <a:pt x="102" y="75"/>
                  </a:cubicBezTo>
                  <a:cubicBezTo>
                    <a:pt x="103" y="76"/>
                    <a:pt x="104" y="76"/>
                    <a:pt x="105" y="75"/>
                  </a:cubicBezTo>
                  <a:cubicBezTo>
                    <a:pt x="107" y="75"/>
                    <a:pt x="109" y="74"/>
                    <a:pt x="110" y="73"/>
                  </a:cubicBezTo>
                  <a:cubicBezTo>
                    <a:pt x="111" y="72"/>
                    <a:pt x="111" y="72"/>
                    <a:pt x="111" y="71"/>
                  </a:cubicBezTo>
                  <a:cubicBezTo>
                    <a:pt x="111" y="71"/>
                    <a:pt x="111" y="71"/>
                    <a:pt x="111" y="71"/>
                  </a:cubicBezTo>
                  <a:cubicBezTo>
                    <a:pt x="112" y="71"/>
                    <a:pt x="112" y="71"/>
                    <a:pt x="112" y="71"/>
                  </a:cubicBezTo>
                  <a:cubicBezTo>
                    <a:pt x="112" y="71"/>
                    <a:pt x="112" y="71"/>
                    <a:pt x="112" y="71"/>
                  </a:cubicBezTo>
                  <a:cubicBezTo>
                    <a:pt x="112" y="71"/>
                    <a:pt x="112" y="71"/>
                    <a:pt x="112" y="71"/>
                  </a:cubicBezTo>
                  <a:cubicBezTo>
                    <a:pt x="112" y="71"/>
                    <a:pt x="109" y="72"/>
                    <a:pt x="110" y="71"/>
                  </a:cubicBezTo>
                  <a:cubicBezTo>
                    <a:pt x="110" y="71"/>
                    <a:pt x="110" y="71"/>
                    <a:pt x="110" y="71"/>
                  </a:cubicBezTo>
                  <a:cubicBezTo>
                    <a:pt x="110" y="71"/>
                    <a:pt x="110" y="71"/>
                    <a:pt x="110" y="71"/>
                  </a:cubicBezTo>
                  <a:cubicBezTo>
                    <a:pt x="111" y="72"/>
                    <a:pt x="111" y="72"/>
                    <a:pt x="111" y="72"/>
                  </a:cubicBezTo>
                  <a:cubicBezTo>
                    <a:pt x="112" y="72"/>
                    <a:pt x="113" y="72"/>
                    <a:pt x="114" y="73"/>
                  </a:cubicBezTo>
                  <a:cubicBezTo>
                    <a:pt x="115" y="73"/>
                    <a:pt x="116" y="73"/>
                    <a:pt x="117" y="73"/>
                  </a:cubicBezTo>
                  <a:cubicBezTo>
                    <a:pt x="117" y="73"/>
                    <a:pt x="118" y="73"/>
                    <a:pt x="118" y="73"/>
                  </a:cubicBezTo>
                  <a:cubicBezTo>
                    <a:pt x="119" y="73"/>
                    <a:pt x="119" y="73"/>
                    <a:pt x="120" y="73"/>
                  </a:cubicBezTo>
                  <a:cubicBezTo>
                    <a:pt x="121" y="72"/>
                    <a:pt x="122" y="71"/>
                    <a:pt x="122" y="70"/>
                  </a:cubicBezTo>
                  <a:cubicBezTo>
                    <a:pt x="122" y="69"/>
                    <a:pt x="123" y="68"/>
                    <a:pt x="123" y="67"/>
                  </a:cubicBezTo>
                  <a:cubicBezTo>
                    <a:pt x="124" y="66"/>
                    <a:pt x="124" y="64"/>
                    <a:pt x="124" y="62"/>
                  </a:cubicBezTo>
                  <a:cubicBezTo>
                    <a:pt x="123" y="62"/>
                    <a:pt x="123" y="62"/>
                    <a:pt x="123" y="62"/>
                  </a:cubicBezTo>
                  <a:cubicBezTo>
                    <a:pt x="126" y="63"/>
                    <a:pt x="129" y="62"/>
                    <a:pt x="131" y="60"/>
                  </a:cubicBezTo>
                  <a:cubicBezTo>
                    <a:pt x="132" y="59"/>
                    <a:pt x="132" y="57"/>
                    <a:pt x="132" y="56"/>
                  </a:cubicBezTo>
                  <a:cubicBezTo>
                    <a:pt x="132" y="54"/>
                    <a:pt x="132" y="53"/>
                    <a:pt x="132" y="52"/>
                  </a:cubicBezTo>
                  <a:cubicBezTo>
                    <a:pt x="130" y="47"/>
                    <a:pt x="128" y="42"/>
                    <a:pt x="126" y="37"/>
                  </a:cubicBezTo>
                  <a:cubicBezTo>
                    <a:pt x="126" y="37"/>
                    <a:pt x="126" y="37"/>
                    <a:pt x="126" y="37"/>
                  </a:cubicBezTo>
                  <a:cubicBezTo>
                    <a:pt x="126" y="37"/>
                    <a:pt x="126" y="37"/>
                    <a:pt x="126" y="37"/>
                  </a:cubicBezTo>
                  <a:cubicBezTo>
                    <a:pt x="123" y="33"/>
                    <a:pt x="121" y="29"/>
                    <a:pt x="118" y="25"/>
                  </a:cubicBezTo>
                  <a:cubicBezTo>
                    <a:pt x="117" y="22"/>
                    <a:pt x="115" y="20"/>
                    <a:pt x="114" y="17"/>
                  </a:cubicBezTo>
                  <a:cubicBezTo>
                    <a:pt x="112" y="15"/>
                    <a:pt x="111" y="12"/>
                    <a:pt x="108" y="10"/>
                  </a:cubicBezTo>
                  <a:cubicBezTo>
                    <a:pt x="106" y="8"/>
                    <a:pt x="104" y="6"/>
                    <a:pt x="101" y="5"/>
                  </a:cubicBezTo>
                  <a:cubicBezTo>
                    <a:pt x="98" y="4"/>
                    <a:pt x="95" y="4"/>
                    <a:pt x="92" y="3"/>
                  </a:cubicBezTo>
                  <a:cubicBezTo>
                    <a:pt x="81" y="2"/>
                    <a:pt x="71" y="1"/>
                    <a:pt x="61" y="0"/>
                  </a:cubicBezTo>
                  <a:cubicBezTo>
                    <a:pt x="61" y="0"/>
                    <a:pt x="61" y="0"/>
                    <a:pt x="61" y="0"/>
                  </a:cubicBezTo>
                  <a:cubicBezTo>
                    <a:pt x="61" y="0"/>
                    <a:pt x="61" y="0"/>
                    <a:pt x="61" y="0"/>
                  </a:cubicBezTo>
                  <a:cubicBezTo>
                    <a:pt x="59" y="0"/>
                    <a:pt x="57" y="1"/>
                    <a:pt x="55" y="1"/>
                  </a:cubicBezTo>
                  <a:cubicBezTo>
                    <a:pt x="54" y="2"/>
                    <a:pt x="52" y="3"/>
                    <a:pt x="50" y="5"/>
                  </a:cubicBezTo>
                  <a:cubicBezTo>
                    <a:pt x="52" y="4"/>
                    <a:pt x="52" y="4"/>
                    <a:pt x="52" y="4"/>
                  </a:cubicBezTo>
                  <a:cubicBezTo>
                    <a:pt x="48" y="3"/>
                    <a:pt x="44" y="3"/>
                    <a:pt x="41" y="5"/>
                  </a:cubicBezTo>
                  <a:cubicBezTo>
                    <a:pt x="38" y="7"/>
                    <a:pt x="36" y="10"/>
                    <a:pt x="36" y="13"/>
                  </a:cubicBezTo>
                  <a:cubicBezTo>
                    <a:pt x="36" y="13"/>
                    <a:pt x="36" y="13"/>
                    <a:pt x="36" y="13"/>
                  </a:cubicBezTo>
                  <a:cubicBezTo>
                    <a:pt x="25" y="23"/>
                    <a:pt x="16" y="31"/>
                    <a:pt x="10" y="36"/>
                  </a:cubicBezTo>
                  <a:cubicBezTo>
                    <a:pt x="7" y="39"/>
                    <a:pt x="4" y="41"/>
                    <a:pt x="3" y="43"/>
                  </a:cubicBezTo>
                  <a:cubicBezTo>
                    <a:pt x="1" y="44"/>
                    <a:pt x="0" y="45"/>
                    <a:pt x="0" y="45"/>
                  </a:cubicBezTo>
                  <a:cubicBezTo>
                    <a:pt x="0" y="45"/>
                    <a:pt x="1" y="45"/>
                    <a:pt x="3" y="43"/>
                  </a:cubicBezTo>
                  <a:cubicBezTo>
                    <a:pt x="5" y="42"/>
                    <a:pt x="7" y="40"/>
                    <a:pt x="10" y="37"/>
                  </a:cubicBezTo>
                  <a:cubicBezTo>
                    <a:pt x="17" y="31"/>
                    <a:pt x="26" y="24"/>
                    <a:pt x="37" y="14"/>
                  </a:cubicBezTo>
                  <a:cubicBezTo>
                    <a:pt x="37" y="14"/>
                    <a:pt x="37" y="14"/>
                    <a:pt x="37" y="14"/>
                  </a:cubicBezTo>
                  <a:cubicBezTo>
                    <a:pt x="37" y="14"/>
                    <a:pt x="37" y="14"/>
                    <a:pt x="37" y="14"/>
                  </a:cubicBezTo>
                  <a:cubicBezTo>
                    <a:pt x="38" y="11"/>
                    <a:pt x="39" y="8"/>
                    <a:pt x="42" y="6"/>
                  </a:cubicBezTo>
                  <a:cubicBezTo>
                    <a:pt x="44" y="5"/>
                    <a:pt x="48" y="5"/>
                    <a:pt x="51" y="6"/>
                  </a:cubicBezTo>
                  <a:cubicBezTo>
                    <a:pt x="52" y="6"/>
                    <a:pt x="52" y="6"/>
                    <a:pt x="52" y="6"/>
                  </a:cubicBezTo>
                  <a:cubicBezTo>
                    <a:pt x="52" y="5"/>
                    <a:pt x="52" y="5"/>
                    <a:pt x="52" y="5"/>
                  </a:cubicBezTo>
                  <a:cubicBezTo>
                    <a:pt x="53" y="4"/>
                    <a:pt x="54" y="4"/>
                    <a:pt x="56" y="3"/>
                  </a:cubicBezTo>
                  <a:cubicBezTo>
                    <a:pt x="58" y="2"/>
                    <a:pt x="59" y="2"/>
                    <a:pt x="61" y="2"/>
                  </a:cubicBezTo>
                  <a:cubicBezTo>
                    <a:pt x="61" y="2"/>
                    <a:pt x="61" y="2"/>
                    <a:pt x="61" y="2"/>
                  </a:cubicBezTo>
                  <a:cubicBezTo>
                    <a:pt x="71" y="3"/>
                    <a:pt x="81" y="4"/>
                    <a:pt x="92" y="5"/>
                  </a:cubicBezTo>
                  <a:cubicBezTo>
                    <a:pt x="95" y="6"/>
                    <a:pt x="98" y="6"/>
                    <a:pt x="100" y="7"/>
                  </a:cubicBezTo>
                  <a:cubicBezTo>
                    <a:pt x="103" y="8"/>
                    <a:pt x="105" y="10"/>
                    <a:pt x="107" y="12"/>
                  </a:cubicBezTo>
                  <a:cubicBezTo>
                    <a:pt x="109" y="13"/>
                    <a:pt x="110" y="16"/>
                    <a:pt x="112" y="18"/>
                  </a:cubicBezTo>
                  <a:cubicBezTo>
                    <a:pt x="113" y="21"/>
                    <a:pt x="115" y="23"/>
                    <a:pt x="117" y="26"/>
                  </a:cubicBezTo>
                  <a:cubicBezTo>
                    <a:pt x="119" y="30"/>
                    <a:pt x="122" y="34"/>
                    <a:pt x="124" y="38"/>
                  </a:cubicBezTo>
                  <a:cubicBezTo>
                    <a:pt x="124" y="38"/>
                    <a:pt x="124" y="38"/>
                    <a:pt x="124" y="38"/>
                  </a:cubicBezTo>
                  <a:cubicBezTo>
                    <a:pt x="126" y="43"/>
                    <a:pt x="128" y="47"/>
                    <a:pt x="130" y="52"/>
                  </a:cubicBezTo>
                  <a:cubicBezTo>
                    <a:pt x="130" y="53"/>
                    <a:pt x="130" y="55"/>
                    <a:pt x="130" y="56"/>
                  </a:cubicBezTo>
                  <a:cubicBezTo>
                    <a:pt x="130" y="57"/>
                    <a:pt x="130" y="58"/>
                    <a:pt x="129" y="59"/>
                  </a:cubicBezTo>
                  <a:cubicBezTo>
                    <a:pt x="128" y="60"/>
                    <a:pt x="126" y="61"/>
                    <a:pt x="124" y="60"/>
                  </a:cubicBezTo>
                  <a:cubicBezTo>
                    <a:pt x="123" y="60"/>
                    <a:pt x="123" y="60"/>
                    <a:pt x="123" y="60"/>
                  </a:cubicBezTo>
                  <a:cubicBezTo>
                    <a:pt x="122" y="61"/>
                    <a:pt x="122" y="61"/>
                    <a:pt x="122" y="61"/>
                  </a:cubicBezTo>
                  <a:cubicBezTo>
                    <a:pt x="122" y="63"/>
                    <a:pt x="122" y="65"/>
                    <a:pt x="121" y="67"/>
                  </a:cubicBezTo>
                  <a:cubicBezTo>
                    <a:pt x="121" y="69"/>
                    <a:pt x="120" y="71"/>
                    <a:pt x="119" y="71"/>
                  </a:cubicBezTo>
                  <a:cubicBezTo>
                    <a:pt x="119" y="71"/>
                    <a:pt x="119" y="71"/>
                    <a:pt x="118" y="71"/>
                  </a:cubicBezTo>
                  <a:cubicBezTo>
                    <a:pt x="118" y="71"/>
                    <a:pt x="117" y="71"/>
                    <a:pt x="117" y="71"/>
                  </a:cubicBezTo>
                  <a:cubicBezTo>
                    <a:pt x="116" y="71"/>
                    <a:pt x="115" y="71"/>
                    <a:pt x="114" y="71"/>
                  </a:cubicBezTo>
                  <a:cubicBezTo>
                    <a:pt x="113" y="70"/>
                    <a:pt x="113" y="70"/>
                    <a:pt x="112" y="70"/>
                  </a:cubicBezTo>
                  <a:cubicBezTo>
                    <a:pt x="111" y="70"/>
                    <a:pt x="111" y="70"/>
                    <a:pt x="111" y="70"/>
                  </a:cubicBezTo>
                  <a:cubicBezTo>
                    <a:pt x="111" y="70"/>
                    <a:pt x="111" y="70"/>
                    <a:pt x="111" y="70"/>
                  </a:cubicBezTo>
                  <a:cubicBezTo>
                    <a:pt x="111" y="70"/>
                    <a:pt x="111" y="70"/>
                    <a:pt x="111" y="70"/>
                  </a:cubicBezTo>
                  <a:cubicBezTo>
                    <a:pt x="112" y="69"/>
                    <a:pt x="110" y="70"/>
                    <a:pt x="110" y="70"/>
                  </a:cubicBezTo>
                  <a:cubicBezTo>
                    <a:pt x="110" y="70"/>
                    <a:pt x="110" y="70"/>
                    <a:pt x="110" y="70"/>
                  </a:cubicBezTo>
                  <a:cubicBezTo>
                    <a:pt x="110" y="70"/>
                    <a:pt x="110" y="70"/>
                    <a:pt x="110" y="70"/>
                  </a:cubicBezTo>
                  <a:cubicBezTo>
                    <a:pt x="110" y="70"/>
                    <a:pt x="110" y="70"/>
                    <a:pt x="110" y="70"/>
                  </a:cubicBezTo>
                  <a:cubicBezTo>
                    <a:pt x="110" y="70"/>
                    <a:pt x="110" y="70"/>
                    <a:pt x="110" y="70"/>
                  </a:cubicBezTo>
                  <a:cubicBezTo>
                    <a:pt x="109" y="71"/>
                    <a:pt x="109" y="71"/>
                    <a:pt x="109" y="71"/>
                  </a:cubicBezTo>
                  <a:cubicBezTo>
                    <a:pt x="108" y="73"/>
                    <a:pt x="106" y="73"/>
                    <a:pt x="105" y="74"/>
                  </a:cubicBezTo>
                  <a:cubicBezTo>
                    <a:pt x="104" y="74"/>
                    <a:pt x="103" y="74"/>
                    <a:pt x="103" y="74"/>
                  </a:cubicBezTo>
                  <a:cubicBezTo>
                    <a:pt x="102" y="73"/>
                    <a:pt x="101" y="73"/>
                    <a:pt x="101" y="73"/>
                  </a:cubicBezTo>
                  <a:cubicBezTo>
                    <a:pt x="99" y="71"/>
                    <a:pt x="99" y="67"/>
                    <a:pt x="99" y="64"/>
                  </a:cubicBezTo>
                  <a:cubicBezTo>
                    <a:pt x="99" y="63"/>
                    <a:pt x="99" y="63"/>
                    <a:pt x="99" y="63"/>
                  </a:cubicBezTo>
                  <a:cubicBezTo>
                    <a:pt x="98" y="63"/>
                    <a:pt x="98" y="63"/>
                    <a:pt x="98" y="63"/>
                  </a:cubicBezTo>
                  <a:cubicBezTo>
                    <a:pt x="90" y="62"/>
                    <a:pt x="83" y="61"/>
                    <a:pt x="77" y="60"/>
                  </a:cubicBezTo>
                  <a:cubicBezTo>
                    <a:pt x="77" y="60"/>
                    <a:pt x="77" y="60"/>
                    <a:pt x="77" y="60"/>
                  </a:cubicBezTo>
                  <a:cubicBezTo>
                    <a:pt x="77" y="60"/>
                    <a:pt x="77" y="60"/>
                    <a:pt x="77" y="60"/>
                  </a:cubicBezTo>
                  <a:cubicBezTo>
                    <a:pt x="67" y="66"/>
                    <a:pt x="60" y="72"/>
                    <a:pt x="55" y="76"/>
                  </a:cubicBezTo>
                  <a:cubicBezTo>
                    <a:pt x="53" y="78"/>
                    <a:pt x="51" y="79"/>
                    <a:pt x="50" y="81"/>
                  </a:cubicBezTo>
                  <a:cubicBezTo>
                    <a:pt x="49" y="82"/>
                    <a:pt x="48" y="82"/>
                    <a:pt x="48" y="82"/>
                  </a:cubicBezTo>
                  <a:close/>
                </a:path>
              </a:pathLst>
            </a:custGeom>
            <a:solidFill>
              <a:srgbClr val="EB99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99">
              <a:extLst>
                <a:ext uri="{FF2B5EF4-FFF2-40B4-BE49-F238E27FC236}">
                  <a16:creationId xmlns:a16="http://schemas.microsoft.com/office/drawing/2014/main" id="{90408131-CFCE-4720-B68C-63826B7EEFA0}"/>
                </a:ext>
              </a:extLst>
            </p:cNvPr>
            <p:cNvSpPr>
              <a:spLocks/>
            </p:cNvSpPr>
            <p:nvPr/>
          </p:nvSpPr>
          <p:spPr bwMode="auto">
            <a:xfrm>
              <a:off x="1282" y="2019"/>
              <a:ext cx="1093" cy="513"/>
            </a:xfrm>
            <a:custGeom>
              <a:avLst/>
              <a:gdLst>
                <a:gd name="T0" fmla="*/ 442 w 460"/>
                <a:gd name="T1" fmla="*/ 0 h 216"/>
                <a:gd name="T2" fmla="*/ 186 w 460"/>
                <a:gd name="T3" fmla="*/ 2 h 216"/>
                <a:gd name="T4" fmla="*/ 168 w 460"/>
                <a:gd name="T5" fmla="*/ 14 h 216"/>
                <a:gd name="T6" fmla="*/ 140 w 460"/>
                <a:gd name="T7" fmla="*/ 201 h 216"/>
                <a:gd name="T8" fmla="*/ 8 w 460"/>
                <a:gd name="T9" fmla="*/ 201 h 216"/>
                <a:gd name="T10" fmla="*/ 0 w 460"/>
                <a:gd name="T11" fmla="*/ 208 h 216"/>
                <a:gd name="T12" fmla="*/ 8 w 460"/>
                <a:gd name="T13" fmla="*/ 216 h 216"/>
                <a:gd name="T14" fmla="*/ 138 w 460"/>
                <a:gd name="T15" fmla="*/ 216 h 216"/>
                <a:gd name="T16" fmla="*/ 162 w 460"/>
                <a:gd name="T17" fmla="*/ 216 h 216"/>
                <a:gd name="T18" fmla="*/ 430 w 460"/>
                <a:gd name="T19" fmla="*/ 216 h 216"/>
                <a:gd name="T20" fmla="*/ 458 w 460"/>
                <a:gd name="T21" fmla="*/ 19 h 216"/>
                <a:gd name="T22" fmla="*/ 442 w 460"/>
                <a:gd name="T23"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0" h="216">
                  <a:moveTo>
                    <a:pt x="442" y="0"/>
                  </a:moveTo>
                  <a:cubicBezTo>
                    <a:pt x="186" y="2"/>
                    <a:pt x="186" y="2"/>
                    <a:pt x="186" y="2"/>
                  </a:cubicBezTo>
                  <a:cubicBezTo>
                    <a:pt x="177" y="2"/>
                    <a:pt x="169" y="6"/>
                    <a:pt x="168" y="14"/>
                  </a:cubicBezTo>
                  <a:cubicBezTo>
                    <a:pt x="140" y="201"/>
                    <a:pt x="140" y="201"/>
                    <a:pt x="140" y="201"/>
                  </a:cubicBezTo>
                  <a:cubicBezTo>
                    <a:pt x="8" y="201"/>
                    <a:pt x="8" y="201"/>
                    <a:pt x="8" y="201"/>
                  </a:cubicBezTo>
                  <a:cubicBezTo>
                    <a:pt x="4" y="201"/>
                    <a:pt x="0" y="204"/>
                    <a:pt x="0" y="208"/>
                  </a:cubicBezTo>
                  <a:cubicBezTo>
                    <a:pt x="0" y="213"/>
                    <a:pt x="4" y="216"/>
                    <a:pt x="8" y="216"/>
                  </a:cubicBezTo>
                  <a:cubicBezTo>
                    <a:pt x="138" y="216"/>
                    <a:pt x="138" y="216"/>
                    <a:pt x="138" y="216"/>
                  </a:cubicBezTo>
                  <a:cubicBezTo>
                    <a:pt x="162" y="216"/>
                    <a:pt x="162" y="216"/>
                    <a:pt x="162" y="216"/>
                  </a:cubicBezTo>
                  <a:cubicBezTo>
                    <a:pt x="430" y="216"/>
                    <a:pt x="430" y="216"/>
                    <a:pt x="430" y="216"/>
                  </a:cubicBezTo>
                  <a:cubicBezTo>
                    <a:pt x="458" y="19"/>
                    <a:pt x="458" y="19"/>
                    <a:pt x="458" y="19"/>
                  </a:cubicBezTo>
                  <a:cubicBezTo>
                    <a:pt x="460" y="9"/>
                    <a:pt x="452" y="0"/>
                    <a:pt x="442" y="0"/>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100">
              <a:extLst>
                <a:ext uri="{FF2B5EF4-FFF2-40B4-BE49-F238E27FC236}">
                  <a16:creationId xmlns:a16="http://schemas.microsoft.com/office/drawing/2014/main" id="{FDAFB902-892B-43DD-A531-50B56B31DD30}"/>
                </a:ext>
              </a:extLst>
            </p:cNvPr>
            <p:cNvSpPr>
              <a:spLocks/>
            </p:cNvSpPr>
            <p:nvPr/>
          </p:nvSpPr>
          <p:spPr bwMode="auto">
            <a:xfrm>
              <a:off x="1277" y="2016"/>
              <a:ext cx="1096" cy="518"/>
            </a:xfrm>
            <a:custGeom>
              <a:avLst/>
              <a:gdLst>
                <a:gd name="T0" fmla="*/ 444 w 461"/>
                <a:gd name="T1" fmla="*/ 1 h 218"/>
                <a:gd name="T2" fmla="*/ 448 w 461"/>
                <a:gd name="T3" fmla="*/ 1 h 218"/>
                <a:gd name="T4" fmla="*/ 458 w 461"/>
                <a:gd name="T5" fmla="*/ 7 h 218"/>
                <a:gd name="T6" fmla="*/ 461 w 461"/>
                <a:gd name="T7" fmla="*/ 16 h 218"/>
                <a:gd name="T8" fmla="*/ 460 w 461"/>
                <a:gd name="T9" fmla="*/ 26 h 218"/>
                <a:gd name="T10" fmla="*/ 456 w 461"/>
                <a:gd name="T11" fmla="*/ 52 h 218"/>
                <a:gd name="T12" fmla="*/ 432 w 461"/>
                <a:gd name="T13" fmla="*/ 217 h 218"/>
                <a:gd name="T14" fmla="*/ 432 w 461"/>
                <a:gd name="T15" fmla="*/ 218 h 218"/>
                <a:gd name="T16" fmla="*/ 432 w 461"/>
                <a:gd name="T17" fmla="*/ 218 h 218"/>
                <a:gd name="T18" fmla="*/ 23 w 461"/>
                <a:gd name="T19" fmla="*/ 218 h 218"/>
                <a:gd name="T20" fmla="*/ 12 w 461"/>
                <a:gd name="T21" fmla="*/ 218 h 218"/>
                <a:gd name="T22" fmla="*/ 6 w 461"/>
                <a:gd name="T23" fmla="*/ 217 h 218"/>
                <a:gd name="T24" fmla="*/ 2 w 461"/>
                <a:gd name="T25" fmla="*/ 212 h 218"/>
                <a:gd name="T26" fmla="*/ 6 w 461"/>
                <a:gd name="T27" fmla="*/ 202 h 218"/>
                <a:gd name="T28" fmla="*/ 12 w 461"/>
                <a:gd name="T29" fmla="*/ 201 h 218"/>
                <a:gd name="T30" fmla="*/ 17 w 461"/>
                <a:gd name="T31" fmla="*/ 201 h 218"/>
                <a:gd name="T32" fmla="*/ 60 w 461"/>
                <a:gd name="T33" fmla="*/ 201 h 218"/>
                <a:gd name="T34" fmla="*/ 142 w 461"/>
                <a:gd name="T35" fmla="*/ 201 h 218"/>
                <a:gd name="T36" fmla="*/ 141 w 461"/>
                <a:gd name="T37" fmla="*/ 201 h 218"/>
                <a:gd name="T38" fmla="*/ 169 w 461"/>
                <a:gd name="T39" fmla="*/ 16 h 218"/>
                <a:gd name="T40" fmla="*/ 174 w 461"/>
                <a:gd name="T41" fmla="*/ 6 h 218"/>
                <a:gd name="T42" fmla="*/ 184 w 461"/>
                <a:gd name="T43" fmla="*/ 2 h 218"/>
                <a:gd name="T44" fmla="*/ 194 w 461"/>
                <a:gd name="T45" fmla="*/ 2 h 218"/>
                <a:gd name="T46" fmla="*/ 204 w 461"/>
                <a:gd name="T47" fmla="*/ 2 h 218"/>
                <a:gd name="T48" fmla="*/ 243 w 461"/>
                <a:gd name="T49" fmla="*/ 1 h 218"/>
                <a:gd name="T50" fmla="*/ 311 w 461"/>
                <a:gd name="T51" fmla="*/ 1 h 218"/>
                <a:gd name="T52" fmla="*/ 409 w 461"/>
                <a:gd name="T53" fmla="*/ 1 h 218"/>
                <a:gd name="T54" fmla="*/ 435 w 461"/>
                <a:gd name="T55" fmla="*/ 0 h 218"/>
                <a:gd name="T56" fmla="*/ 442 w 461"/>
                <a:gd name="T57" fmla="*/ 1 h 218"/>
                <a:gd name="T58" fmla="*/ 444 w 461"/>
                <a:gd name="T59" fmla="*/ 1 h 218"/>
                <a:gd name="T60" fmla="*/ 442 w 461"/>
                <a:gd name="T61" fmla="*/ 1 h 218"/>
                <a:gd name="T62" fmla="*/ 435 w 461"/>
                <a:gd name="T63" fmla="*/ 1 h 218"/>
                <a:gd name="T64" fmla="*/ 409 w 461"/>
                <a:gd name="T65" fmla="*/ 1 h 218"/>
                <a:gd name="T66" fmla="*/ 311 w 461"/>
                <a:gd name="T67" fmla="*/ 2 h 218"/>
                <a:gd name="T68" fmla="*/ 243 w 461"/>
                <a:gd name="T69" fmla="*/ 3 h 218"/>
                <a:gd name="T70" fmla="*/ 204 w 461"/>
                <a:gd name="T71" fmla="*/ 3 h 218"/>
                <a:gd name="T72" fmla="*/ 194 w 461"/>
                <a:gd name="T73" fmla="*/ 3 h 218"/>
                <a:gd name="T74" fmla="*/ 184 w 461"/>
                <a:gd name="T75" fmla="*/ 4 h 218"/>
                <a:gd name="T76" fmla="*/ 175 w 461"/>
                <a:gd name="T77" fmla="*/ 8 h 218"/>
                <a:gd name="T78" fmla="*/ 171 w 461"/>
                <a:gd name="T79" fmla="*/ 16 h 218"/>
                <a:gd name="T80" fmla="*/ 143 w 461"/>
                <a:gd name="T81" fmla="*/ 202 h 218"/>
                <a:gd name="T82" fmla="*/ 143 w 461"/>
                <a:gd name="T83" fmla="*/ 203 h 218"/>
                <a:gd name="T84" fmla="*/ 142 w 461"/>
                <a:gd name="T85" fmla="*/ 203 h 218"/>
                <a:gd name="T86" fmla="*/ 60 w 461"/>
                <a:gd name="T87" fmla="*/ 203 h 218"/>
                <a:gd name="T88" fmla="*/ 17 w 461"/>
                <a:gd name="T89" fmla="*/ 203 h 218"/>
                <a:gd name="T90" fmla="*/ 12 w 461"/>
                <a:gd name="T91" fmla="*/ 203 h 218"/>
                <a:gd name="T92" fmla="*/ 7 w 461"/>
                <a:gd name="T93" fmla="*/ 203 h 218"/>
                <a:gd name="T94" fmla="*/ 4 w 461"/>
                <a:gd name="T95" fmla="*/ 212 h 218"/>
                <a:gd name="T96" fmla="*/ 7 w 461"/>
                <a:gd name="T97" fmla="*/ 215 h 218"/>
                <a:gd name="T98" fmla="*/ 12 w 461"/>
                <a:gd name="T99" fmla="*/ 216 h 218"/>
                <a:gd name="T100" fmla="*/ 23 w 461"/>
                <a:gd name="T101" fmla="*/ 216 h 218"/>
                <a:gd name="T102" fmla="*/ 432 w 461"/>
                <a:gd name="T103" fmla="*/ 216 h 218"/>
                <a:gd name="T104" fmla="*/ 431 w 461"/>
                <a:gd name="T105" fmla="*/ 217 h 218"/>
                <a:gd name="T106" fmla="*/ 455 w 461"/>
                <a:gd name="T107" fmla="*/ 52 h 218"/>
                <a:gd name="T108" fmla="*/ 459 w 461"/>
                <a:gd name="T109" fmla="*/ 26 h 218"/>
                <a:gd name="T110" fmla="*/ 460 w 461"/>
                <a:gd name="T111" fmla="*/ 16 h 218"/>
                <a:gd name="T112" fmla="*/ 457 w 461"/>
                <a:gd name="T113" fmla="*/ 8 h 218"/>
                <a:gd name="T114" fmla="*/ 448 w 461"/>
                <a:gd name="T115" fmla="*/ 1 h 218"/>
                <a:gd name="T116" fmla="*/ 444 w 461"/>
                <a:gd name="T117" fmla="*/ 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1" h="218">
                  <a:moveTo>
                    <a:pt x="444" y="1"/>
                  </a:moveTo>
                  <a:cubicBezTo>
                    <a:pt x="444" y="1"/>
                    <a:pt x="445" y="0"/>
                    <a:pt x="448" y="1"/>
                  </a:cubicBezTo>
                  <a:cubicBezTo>
                    <a:pt x="450" y="2"/>
                    <a:pt x="454" y="3"/>
                    <a:pt x="458" y="7"/>
                  </a:cubicBezTo>
                  <a:cubicBezTo>
                    <a:pt x="459" y="10"/>
                    <a:pt x="460" y="12"/>
                    <a:pt x="461" y="16"/>
                  </a:cubicBezTo>
                  <a:cubicBezTo>
                    <a:pt x="461" y="19"/>
                    <a:pt x="460" y="22"/>
                    <a:pt x="460" y="26"/>
                  </a:cubicBezTo>
                  <a:cubicBezTo>
                    <a:pt x="459" y="34"/>
                    <a:pt x="458" y="42"/>
                    <a:pt x="456" y="52"/>
                  </a:cubicBezTo>
                  <a:cubicBezTo>
                    <a:pt x="451" y="91"/>
                    <a:pt x="442" y="148"/>
                    <a:pt x="432" y="217"/>
                  </a:cubicBezTo>
                  <a:cubicBezTo>
                    <a:pt x="432" y="218"/>
                    <a:pt x="432" y="218"/>
                    <a:pt x="432" y="218"/>
                  </a:cubicBezTo>
                  <a:cubicBezTo>
                    <a:pt x="432" y="218"/>
                    <a:pt x="432" y="218"/>
                    <a:pt x="432" y="218"/>
                  </a:cubicBezTo>
                  <a:cubicBezTo>
                    <a:pt x="323" y="218"/>
                    <a:pt x="179" y="218"/>
                    <a:pt x="23" y="218"/>
                  </a:cubicBezTo>
                  <a:cubicBezTo>
                    <a:pt x="19" y="218"/>
                    <a:pt x="15" y="218"/>
                    <a:pt x="12" y="218"/>
                  </a:cubicBezTo>
                  <a:cubicBezTo>
                    <a:pt x="10" y="218"/>
                    <a:pt x="8" y="218"/>
                    <a:pt x="6" y="217"/>
                  </a:cubicBezTo>
                  <a:cubicBezTo>
                    <a:pt x="4" y="216"/>
                    <a:pt x="3" y="214"/>
                    <a:pt x="2" y="212"/>
                  </a:cubicBezTo>
                  <a:cubicBezTo>
                    <a:pt x="0" y="208"/>
                    <a:pt x="2" y="204"/>
                    <a:pt x="6" y="202"/>
                  </a:cubicBezTo>
                  <a:cubicBezTo>
                    <a:pt x="8" y="201"/>
                    <a:pt x="10" y="201"/>
                    <a:pt x="12" y="201"/>
                  </a:cubicBezTo>
                  <a:cubicBezTo>
                    <a:pt x="17" y="201"/>
                    <a:pt x="17" y="201"/>
                    <a:pt x="17" y="201"/>
                  </a:cubicBezTo>
                  <a:cubicBezTo>
                    <a:pt x="32" y="201"/>
                    <a:pt x="46" y="201"/>
                    <a:pt x="60" y="201"/>
                  </a:cubicBezTo>
                  <a:cubicBezTo>
                    <a:pt x="88" y="201"/>
                    <a:pt x="116" y="201"/>
                    <a:pt x="142" y="201"/>
                  </a:cubicBezTo>
                  <a:cubicBezTo>
                    <a:pt x="141" y="201"/>
                    <a:pt x="141" y="201"/>
                    <a:pt x="141" y="201"/>
                  </a:cubicBezTo>
                  <a:cubicBezTo>
                    <a:pt x="151" y="135"/>
                    <a:pt x="161" y="72"/>
                    <a:pt x="169" y="16"/>
                  </a:cubicBezTo>
                  <a:cubicBezTo>
                    <a:pt x="169" y="13"/>
                    <a:pt x="171" y="9"/>
                    <a:pt x="174" y="6"/>
                  </a:cubicBezTo>
                  <a:cubicBezTo>
                    <a:pt x="177" y="4"/>
                    <a:pt x="180" y="3"/>
                    <a:pt x="184" y="2"/>
                  </a:cubicBezTo>
                  <a:cubicBezTo>
                    <a:pt x="187" y="2"/>
                    <a:pt x="191" y="2"/>
                    <a:pt x="194" y="2"/>
                  </a:cubicBezTo>
                  <a:cubicBezTo>
                    <a:pt x="197" y="2"/>
                    <a:pt x="201" y="2"/>
                    <a:pt x="204" y="2"/>
                  </a:cubicBezTo>
                  <a:cubicBezTo>
                    <a:pt x="217" y="2"/>
                    <a:pt x="230" y="2"/>
                    <a:pt x="243" y="1"/>
                  </a:cubicBezTo>
                  <a:cubicBezTo>
                    <a:pt x="267" y="1"/>
                    <a:pt x="290" y="1"/>
                    <a:pt x="311" y="1"/>
                  </a:cubicBezTo>
                  <a:cubicBezTo>
                    <a:pt x="353" y="1"/>
                    <a:pt x="386" y="1"/>
                    <a:pt x="409" y="1"/>
                  </a:cubicBezTo>
                  <a:cubicBezTo>
                    <a:pt x="420" y="1"/>
                    <a:pt x="429" y="0"/>
                    <a:pt x="435" y="0"/>
                  </a:cubicBezTo>
                  <a:cubicBezTo>
                    <a:pt x="438" y="0"/>
                    <a:pt x="440" y="1"/>
                    <a:pt x="442" y="1"/>
                  </a:cubicBezTo>
                  <a:cubicBezTo>
                    <a:pt x="443" y="1"/>
                    <a:pt x="444" y="1"/>
                    <a:pt x="444" y="1"/>
                  </a:cubicBezTo>
                  <a:cubicBezTo>
                    <a:pt x="444" y="1"/>
                    <a:pt x="443" y="1"/>
                    <a:pt x="442" y="1"/>
                  </a:cubicBezTo>
                  <a:cubicBezTo>
                    <a:pt x="440" y="1"/>
                    <a:pt x="438" y="1"/>
                    <a:pt x="435" y="1"/>
                  </a:cubicBezTo>
                  <a:cubicBezTo>
                    <a:pt x="429" y="1"/>
                    <a:pt x="420" y="1"/>
                    <a:pt x="409" y="1"/>
                  </a:cubicBezTo>
                  <a:cubicBezTo>
                    <a:pt x="386" y="1"/>
                    <a:pt x="353" y="2"/>
                    <a:pt x="311" y="2"/>
                  </a:cubicBezTo>
                  <a:cubicBezTo>
                    <a:pt x="290" y="2"/>
                    <a:pt x="267" y="3"/>
                    <a:pt x="243" y="3"/>
                  </a:cubicBezTo>
                  <a:cubicBezTo>
                    <a:pt x="230" y="3"/>
                    <a:pt x="217" y="3"/>
                    <a:pt x="204" y="3"/>
                  </a:cubicBezTo>
                  <a:cubicBezTo>
                    <a:pt x="201" y="3"/>
                    <a:pt x="197" y="3"/>
                    <a:pt x="194" y="3"/>
                  </a:cubicBezTo>
                  <a:cubicBezTo>
                    <a:pt x="191" y="4"/>
                    <a:pt x="187" y="3"/>
                    <a:pt x="184" y="4"/>
                  </a:cubicBezTo>
                  <a:cubicBezTo>
                    <a:pt x="181" y="4"/>
                    <a:pt x="177" y="6"/>
                    <a:pt x="175" y="8"/>
                  </a:cubicBezTo>
                  <a:cubicBezTo>
                    <a:pt x="172" y="10"/>
                    <a:pt x="171" y="13"/>
                    <a:pt x="171" y="16"/>
                  </a:cubicBezTo>
                  <a:cubicBezTo>
                    <a:pt x="162" y="72"/>
                    <a:pt x="153" y="135"/>
                    <a:pt x="143" y="202"/>
                  </a:cubicBezTo>
                  <a:cubicBezTo>
                    <a:pt x="143" y="203"/>
                    <a:pt x="143" y="203"/>
                    <a:pt x="143" y="203"/>
                  </a:cubicBezTo>
                  <a:cubicBezTo>
                    <a:pt x="142" y="203"/>
                    <a:pt x="142" y="203"/>
                    <a:pt x="142" y="203"/>
                  </a:cubicBezTo>
                  <a:cubicBezTo>
                    <a:pt x="116" y="203"/>
                    <a:pt x="88" y="203"/>
                    <a:pt x="60" y="203"/>
                  </a:cubicBezTo>
                  <a:cubicBezTo>
                    <a:pt x="46" y="203"/>
                    <a:pt x="32" y="203"/>
                    <a:pt x="17" y="203"/>
                  </a:cubicBezTo>
                  <a:cubicBezTo>
                    <a:pt x="12" y="203"/>
                    <a:pt x="12" y="203"/>
                    <a:pt x="12" y="203"/>
                  </a:cubicBezTo>
                  <a:cubicBezTo>
                    <a:pt x="10" y="203"/>
                    <a:pt x="8" y="203"/>
                    <a:pt x="7" y="203"/>
                  </a:cubicBezTo>
                  <a:cubicBezTo>
                    <a:pt x="4" y="205"/>
                    <a:pt x="3" y="209"/>
                    <a:pt x="4" y="212"/>
                  </a:cubicBezTo>
                  <a:cubicBezTo>
                    <a:pt x="4" y="213"/>
                    <a:pt x="6" y="214"/>
                    <a:pt x="7" y="215"/>
                  </a:cubicBezTo>
                  <a:cubicBezTo>
                    <a:pt x="8" y="216"/>
                    <a:pt x="10" y="216"/>
                    <a:pt x="12" y="216"/>
                  </a:cubicBezTo>
                  <a:cubicBezTo>
                    <a:pt x="15" y="216"/>
                    <a:pt x="19" y="216"/>
                    <a:pt x="23" y="216"/>
                  </a:cubicBezTo>
                  <a:cubicBezTo>
                    <a:pt x="179" y="216"/>
                    <a:pt x="323" y="216"/>
                    <a:pt x="432" y="216"/>
                  </a:cubicBezTo>
                  <a:cubicBezTo>
                    <a:pt x="431" y="217"/>
                    <a:pt x="431" y="217"/>
                    <a:pt x="431" y="217"/>
                  </a:cubicBezTo>
                  <a:cubicBezTo>
                    <a:pt x="441" y="148"/>
                    <a:pt x="449" y="91"/>
                    <a:pt x="455" y="52"/>
                  </a:cubicBezTo>
                  <a:cubicBezTo>
                    <a:pt x="457" y="42"/>
                    <a:pt x="458" y="34"/>
                    <a:pt x="459" y="26"/>
                  </a:cubicBezTo>
                  <a:cubicBezTo>
                    <a:pt x="460" y="22"/>
                    <a:pt x="461" y="19"/>
                    <a:pt x="460" y="16"/>
                  </a:cubicBezTo>
                  <a:cubicBezTo>
                    <a:pt x="460" y="13"/>
                    <a:pt x="459" y="10"/>
                    <a:pt x="457" y="8"/>
                  </a:cubicBezTo>
                  <a:cubicBezTo>
                    <a:pt x="454" y="3"/>
                    <a:pt x="450" y="2"/>
                    <a:pt x="448" y="1"/>
                  </a:cubicBezTo>
                  <a:cubicBezTo>
                    <a:pt x="445" y="1"/>
                    <a:pt x="444" y="1"/>
                    <a:pt x="444" y="1"/>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Oval 101">
              <a:extLst>
                <a:ext uri="{FF2B5EF4-FFF2-40B4-BE49-F238E27FC236}">
                  <a16:creationId xmlns:a16="http://schemas.microsoft.com/office/drawing/2014/main" id="{686E5925-DBAA-4495-99D3-1F375C5CAB9A}"/>
                </a:ext>
              </a:extLst>
            </p:cNvPr>
            <p:cNvSpPr>
              <a:spLocks noChangeArrowheads="1"/>
            </p:cNvSpPr>
            <p:nvPr/>
          </p:nvSpPr>
          <p:spPr bwMode="auto">
            <a:xfrm>
              <a:off x="1964" y="2230"/>
              <a:ext cx="76" cy="7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Freeform 102">
              <a:extLst>
                <a:ext uri="{FF2B5EF4-FFF2-40B4-BE49-F238E27FC236}">
                  <a16:creationId xmlns:a16="http://schemas.microsoft.com/office/drawing/2014/main" id="{40BC542D-F0AF-47E8-A123-0FAFBDF5F712}"/>
                </a:ext>
              </a:extLst>
            </p:cNvPr>
            <p:cNvSpPr>
              <a:spLocks/>
            </p:cNvSpPr>
            <p:nvPr/>
          </p:nvSpPr>
          <p:spPr bwMode="auto">
            <a:xfrm>
              <a:off x="1638" y="2024"/>
              <a:ext cx="86" cy="503"/>
            </a:xfrm>
            <a:custGeom>
              <a:avLst/>
              <a:gdLst>
                <a:gd name="T0" fmla="*/ 0 w 36"/>
                <a:gd name="T1" fmla="*/ 212 h 212"/>
                <a:gd name="T2" fmla="*/ 19 w 36"/>
                <a:gd name="T3" fmla="*/ 106 h 212"/>
                <a:gd name="T4" fmla="*/ 36 w 36"/>
                <a:gd name="T5" fmla="*/ 0 h 212"/>
                <a:gd name="T6" fmla="*/ 17 w 36"/>
                <a:gd name="T7" fmla="*/ 106 h 212"/>
                <a:gd name="T8" fmla="*/ 0 w 36"/>
                <a:gd name="T9" fmla="*/ 212 h 212"/>
              </a:gdLst>
              <a:ahLst/>
              <a:cxnLst>
                <a:cxn ang="0">
                  <a:pos x="T0" y="T1"/>
                </a:cxn>
                <a:cxn ang="0">
                  <a:pos x="T2" y="T3"/>
                </a:cxn>
                <a:cxn ang="0">
                  <a:pos x="T4" y="T5"/>
                </a:cxn>
                <a:cxn ang="0">
                  <a:pos x="T6" y="T7"/>
                </a:cxn>
                <a:cxn ang="0">
                  <a:pos x="T8" y="T9"/>
                </a:cxn>
              </a:cxnLst>
              <a:rect l="0" t="0" r="r" b="b"/>
              <a:pathLst>
                <a:path w="36" h="212">
                  <a:moveTo>
                    <a:pt x="0" y="212"/>
                  </a:moveTo>
                  <a:cubicBezTo>
                    <a:pt x="1" y="212"/>
                    <a:pt x="9" y="165"/>
                    <a:pt x="19" y="106"/>
                  </a:cubicBezTo>
                  <a:cubicBezTo>
                    <a:pt x="28" y="47"/>
                    <a:pt x="36" y="0"/>
                    <a:pt x="36" y="0"/>
                  </a:cubicBezTo>
                  <a:cubicBezTo>
                    <a:pt x="35" y="0"/>
                    <a:pt x="27" y="47"/>
                    <a:pt x="17" y="106"/>
                  </a:cubicBezTo>
                  <a:cubicBezTo>
                    <a:pt x="8" y="165"/>
                    <a:pt x="0" y="212"/>
                    <a:pt x="0" y="212"/>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pic>
        <p:nvPicPr>
          <p:cNvPr id="104" name="Picture 103"/>
          <p:cNvPicPr>
            <a:picLocks noChangeAspect="1"/>
          </p:cNvPicPr>
          <p:nvPr/>
        </p:nvPicPr>
        <p:blipFill>
          <a:blip r:embed="rId2" cstate="print">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208" name="Freeform: Shape 13">
            <a:extLst>
              <a:ext uri="{FF2B5EF4-FFF2-40B4-BE49-F238E27FC236}">
                <a16:creationId xmlns:a16="http://schemas.microsoft.com/office/drawing/2014/main" id="{A7D92672-44BA-4FBC-91BF-9C6A007ADD80}"/>
              </a:ext>
            </a:extLst>
          </p:cNvPr>
          <p:cNvSpPr/>
          <p:nvPr/>
        </p:nvSpPr>
        <p:spPr>
          <a:xfrm rot="16200000">
            <a:off x="4722250" y="4929692"/>
            <a:ext cx="885082" cy="999826"/>
          </a:xfrm>
          <a:custGeom>
            <a:avLst/>
            <a:gdLst>
              <a:gd name="connsiteX0" fmla="*/ 1172913 w 2345826"/>
              <a:gd name="connsiteY0" fmla="*/ 0 h 2649945"/>
              <a:gd name="connsiteX1" fmla="*/ 2345826 w 2345826"/>
              <a:gd name="connsiteY1" fmla="*/ 1172913 h 2649945"/>
              <a:gd name="connsiteX2" fmla="*/ 1521702 w 2345826"/>
              <a:gd name="connsiteY2" fmla="*/ 2293094 h 2649945"/>
              <a:gd name="connsiteX3" fmla="*/ 1520205 w 2345826"/>
              <a:gd name="connsiteY3" fmla="*/ 2293479 h 2649945"/>
              <a:gd name="connsiteX4" fmla="*/ 1172914 w 2345826"/>
              <a:gd name="connsiteY4" fmla="*/ 2649945 h 2649945"/>
              <a:gd name="connsiteX5" fmla="*/ 825623 w 2345826"/>
              <a:gd name="connsiteY5" fmla="*/ 2293480 h 2649945"/>
              <a:gd name="connsiteX6" fmla="*/ 824125 w 2345826"/>
              <a:gd name="connsiteY6" fmla="*/ 2293094 h 2649945"/>
              <a:gd name="connsiteX7" fmla="*/ 0 w 2345826"/>
              <a:gd name="connsiteY7" fmla="*/ 1172913 h 2649945"/>
              <a:gd name="connsiteX8" fmla="*/ 1172913 w 2345826"/>
              <a:gd name="connsiteY8" fmla="*/ 0 h 264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826" h="2649945">
                <a:moveTo>
                  <a:pt x="1172913" y="0"/>
                </a:moveTo>
                <a:cubicBezTo>
                  <a:pt x="1820695" y="0"/>
                  <a:pt x="2345826" y="525131"/>
                  <a:pt x="2345826" y="1172913"/>
                </a:cubicBezTo>
                <a:cubicBezTo>
                  <a:pt x="2345826" y="1699236"/>
                  <a:pt x="1999158" y="2144590"/>
                  <a:pt x="1521702" y="2293094"/>
                </a:cubicBezTo>
                <a:lnTo>
                  <a:pt x="1520205" y="2293479"/>
                </a:lnTo>
                <a:lnTo>
                  <a:pt x="1172914" y="2649945"/>
                </a:lnTo>
                <a:lnTo>
                  <a:pt x="825623" y="2293480"/>
                </a:lnTo>
                <a:lnTo>
                  <a:pt x="824125" y="2293094"/>
                </a:lnTo>
                <a:cubicBezTo>
                  <a:pt x="346669" y="2144590"/>
                  <a:pt x="0" y="1699236"/>
                  <a:pt x="0" y="1172913"/>
                </a:cubicBezTo>
                <a:cubicBezTo>
                  <a:pt x="0" y="525131"/>
                  <a:pt x="525131" y="0"/>
                  <a:pt x="1172913"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5" name="Rectangle: Rounded Corners 11">
            <a:extLst>
              <a:ext uri="{FF2B5EF4-FFF2-40B4-BE49-F238E27FC236}">
                <a16:creationId xmlns:a16="http://schemas.microsoft.com/office/drawing/2014/main" id="{06B18C11-A5D4-4F4F-A802-026973F557CE}"/>
              </a:ext>
            </a:extLst>
          </p:cNvPr>
          <p:cNvSpPr/>
          <p:nvPr/>
        </p:nvSpPr>
        <p:spPr>
          <a:xfrm>
            <a:off x="5182453" y="4007414"/>
            <a:ext cx="2922810" cy="604523"/>
          </a:xfrm>
          <a:prstGeom prst="roundRect">
            <a:avLst>
              <a:gd name="adj" fmla="val 50000"/>
            </a:avLst>
          </a:prstGeom>
          <a:solidFill>
            <a:srgbClr val="FFD65A"/>
          </a:solidFill>
          <a:effectLst>
            <a:outerShdw dist="38100" algn="l" rotWithShape="0">
              <a:srgbClr val="FFC50D"/>
            </a:outerShdw>
          </a:effectLst>
        </p:spPr>
        <p:txBody>
          <a:bodyPr wrap="square" lIns="504000" tIns="0" rIns="0" bIns="0" anchor="ctr" anchorCtr="0">
            <a:noAutofit/>
          </a:bodyPr>
          <a:lstStyle/>
          <a:p>
            <a:r>
              <a:rPr lang="en-US" b="1" dirty="0">
                <a:solidFill>
                  <a:schemeClr val="tx1">
                    <a:lumMod val="95000"/>
                    <a:lumOff val="5000"/>
                  </a:schemeClr>
                </a:solidFill>
                <a:latin typeface="Georgia" panose="02040502050405020303" pitchFamily="18" charset="0"/>
                <a:cs typeface="Segoe UI" panose="020B0502040204020203" pitchFamily="34" charset="0"/>
              </a:rPr>
              <a:t>key features</a:t>
            </a:r>
          </a:p>
        </p:txBody>
      </p:sp>
      <p:sp>
        <p:nvSpPr>
          <p:cNvPr id="217" name="Rectangle: Rounded Corners 11">
            <a:extLst>
              <a:ext uri="{FF2B5EF4-FFF2-40B4-BE49-F238E27FC236}">
                <a16:creationId xmlns:a16="http://schemas.microsoft.com/office/drawing/2014/main" id="{06B18C11-A5D4-4F4F-A802-026973F557CE}"/>
              </a:ext>
            </a:extLst>
          </p:cNvPr>
          <p:cNvSpPr/>
          <p:nvPr/>
        </p:nvSpPr>
        <p:spPr>
          <a:xfrm>
            <a:off x="5182452" y="6056109"/>
            <a:ext cx="2922811" cy="604523"/>
          </a:xfrm>
          <a:prstGeom prst="roundRect">
            <a:avLst>
              <a:gd name="adj" fmla="val 50000"/>
            </a:avLst>
          </a:prstGeom>
          <a:solidFill>
            <a:srgbClr val="FFD65A"/>
          </a:solidFill>
          <a:effectLst>
            <a:outerShdw dist="38100" algn="l" rotWithShape="0">
              <a:srgbClr val="FFC50D"/>
            </a:outerShdw>
          </a:effectLst>
        </p:spPr>
        <p:txBody>
          <a:bodyPr wrap="square" lIns="504000" tIns="0" rIns="0" bIns="0" anchor="ctr" anchorCtr="0">
            <a:noAutofit/>
          </a:bodyPr>
          <a:lstStyle/>
          <a:p>
            <a:r>
              <a:rPr lang="en-US" b="1" dirty="0">
                <a:solidFill>
                  <a:schemeClr val="tx1">
                    <a:lumMod val="95000"/>
                    <a:lumOff val="5000"/>
                  </a:schemeClr>
                </a:solidFill>
                <a:latin typeface="Georgia" panose="02040502050405020303" pitchFamily="18" charset="0"/>
                <a:cs typeface="Segoe UI" panose="020B0502040204020203" pitchFamily="34" charset="0"/>
              </a:rPr>
              <a:t>methodology</a:t>
            </a:r>
          </a:p>
        </p:txBody>
      </p:sp>
      <p:sp>
        <p:nvSpPr>
          <p:cNvPr id="216" name="Freeform: Shape 13">
            <a:extLst>
              <a:ext uri="{FF2B5EF4-FFF2-40B4-BE49-F238E27FC236}">
                <a16:creationId xmlns:a16="http://schemas.microsoft.com/office/drawing/2014/main" id="{A7D92672-44BA-4FBC-91BF-9C6A007ADD80}"/>
              </a:ext>
            </a:extLst>
          </p:cNvPr>
          <p:cNvSpPr/>
          <p:nvPr/>
        </p:nvSpPr>
        <p:spPr>
          <a:xfrm rot="16200000">
            <a:off x="4722250" y="5915975"/>
            <a:ext cx="885082" cy="999826"/>
          </a:xfrm>
          <a:custGeom>
            <a:avLst/>
            <a:gdLst>
              <a:gd name="connsiteX0" fmla="*/ 1172913 w 2345826"/>
              <a:gd name="connsiteY0" fmla="*/ 0 h 2649945"/>
              <a:gd name="connsiteX1" fmla="*/ 2345826 w 2345826"/>
              <a:gd name="connsiteY1" fmla="*/ 1172913 h 2649945"/>
              <a:gd name="connsiteX2" fmla="*/ 1521702 w 2345826"/>
              <a:gd name="connsiteY2" fmla="*/ 2293094 h 2649945"/>
              <a:gd name="connsiteX3" fmla="*/ 1520205 w 2345826"/>
              <a:gd name="connsiteY3" fmla="*/ 2293479 h 2649945"/>
              <a:gd name="connsiteX4" fmla="*/ 1172914 w 2345826"/>
              <a:gd name="connsiteY4" fmla="*/ 2649945 h 2649945"/>
              <a:gd name="connsiteX5" fmla="*/ 825623 w 2345826"/>
              <a:gd name="connsiteY5" fmla="*/ 2293480 h 2649945"/>
              <a:gd name="connsiteX6" fmla="*/ 824125 w 2345826"/>
              <a:gd name="connsiteY6" fmla="*/ 2293094 h 2649945"/>
              <a:gd name="connsiteX7" fmla="*/ 0 w 2345826"/>
              <a:gd name="connsiteY7" fmla="*/ 1172913 h 2649945"/>
              <a:gd name="connsiteX8" fmla="*/ 1172913 w 2345826"/>
              <a:gd name="connsiteY8" fmla="*/ 0 h 264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826" h="2649945">
                <a:moveTo>
                  <a:pt x="1172913" y="0"/>
                </a:moveTo>
                <a:cubicBezTo>
                  <a:pt x="1820695" y="0"/>
                  <a:pt x="2345826" y="525131"/>
                  <a:pt x="2345826" y="1172913"/>
                </a:cubicBezTo>
                <a:cubicBezTo>
                  <a:pt x="2345826" y="1699236"/>
                  <a:pt x="1999158" y="2144590"/>
                  <a:pt x="1521702" y="2293094"/>
                </a:cubicBezTo>
                <a:lnTo>
                  <a:pt x="1520205" y="2293479"/>
                </a:lnTo>
                <a:lnTo>
                  <a:pt x="1172914" y="2649945"/>
                </a:lnTo>
                <a:lnTo>
                  <a:pt x="825623" y="2293480"/>
                </a:lnTo>
                <a:lnTo>
                  <a:pt x="824125" y="2293094"/>
                </a:lnTo>
                <a:cubicBezTo>
                  <a:pt x="346669" y="2144590"/>
                  <a:pt x="0" y="1699236"/>
                  <a:pt x="0" y="1172913"/>
                </a:cubicBezTo>
                <a:cubicBezTo>
                  <a:pt x="0" y="525131"/>
                  <a:pt x="525131" y="0"/>
                  <a:pt x="1172913"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8" name="Freeform: Shape 13">
            <a:extLst>
              <a:ext uri="{FF2B5EF4-FFF2-40B4-BE49-F238E27FC236}">
                <a16:creationId xmlns:a16="http://schemas.microsoft.com/office/drawing/2014/main" id="{A7D92672-44BA-4FBC-91BF-9C6A007ADD80}"/>
              </a:ext>
            </a:extLst>
          </p:cNvPr>
          <p:cNvSpPr/>
          <p:nvPr/>
        </p:nvSpPr>
        <p:spPr>
          <a:xfrm rot="16200000">
            <a:off x="4742842" y="3813837"/>
            <a:ext cx="885082" cy="999826"/>
          </a:xfrm>
          <a:custGeom>
            <a:avLst/>
            <a:gdLst>
              <a:gd name="connsiteX0" fmla="*/ 1172913 w 2345826"/>
              <a:gd name="connsiteY0" fmla="*/ 0 h 2649945"/>
              <a:gd name="connsiteX1" fmla="*/ 2345826 w 2345826"/>
              <a:gd name="connsiteY1" fmla="*/ 1172913 h 2649945"/>
              <a:gd name="connsiteX2" fmla="*/ 1521702 w 2345826"/>
              <a:gd name="connsiteY2" fmla="*/ 2293094 h 2649945"/>
              <a:gd name="connsiteX3" fmla="*/ 1520205 w 2345826"/>
              <a:gd name="connsiteY3" fmla="*/ 2293479 h 2649945"/>
              <a:gd name="connsiteX4" fmla="*/ 1172914 w 2345826"/>
              <a:gd name="connsiteY4" fmla="*/ 2649945 h 2649945"/>
              <a:gd name="connsiteX5" fmla="*/ 825623 w 2345826"/>
              <a:gd name="connsiteY5" fmla="*/ 2293480 h 2649945"/>
              <a:gd name="connsiteX6" fmla="*/ 824125 w 2345826"/>
              <a:gd name="connsiteY6" fmla="*/ 2293094 h 2649945"/>
              <a:gd name="connsiteX7" fmla="*/ 0 w 2345826"/>
              <a:gd name="connsiteY7" fmla="*/ 1172913 h 2649945"/>
              <a:gd name="connsiteX8" fmla="*/ 1172913 w 2345826"/>
              <a:gd name="connsiteY8" fmla="*/ 0 h 264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826" h="2649945">
                <a:moveTo>
                  <a:pt x="1172913" y="0"/>
                </a:moveTo>
                <a:cubicBezTo>
                  <a:pt x="1820695" y="0"/>
                  <a:pt x="2345826" y="525131"/>
                  <a:pt x="2345826" y="1172913"/>
                </a:cubicBezTo>
                <a:cubicBezTo>
                  <a:pt x="2345826" y="1699236"/>
                  <a:pt x="1999158" y="2144590"/>
                  <a:pt x="1521702" y="2293094"/>
                </a:cubicBezTo>
                <a:lnTo>
                  <a:pt x="1520205" y="2293479"/>
                </a:lnTo>
                <a:lnTo>
                  <a:pt x="1172914" y="2649945"/>
                </a:lnTo>
                <a:lnTo>
                  <a:pt x="825623" y="2293480"/>
                </a:lnTo>
                <a:lnTo>
                  <a:pt x="824125" y="2293094"/>
                </a:lnTo>
                <a:cubicBezTo>
                  <a:pt x="346669" y="2144590"/>
                  <a:pt x="0" y="1699236"/>
                  <a:pt x="0" y="1172913"/>
                </a:cubicBezTo>
                <a:cubicBezTo>
                  <a:pt x="0" y="525131"/>
                  <a:pt x="525131" y="0"/>
                  <a:pt x="1172913"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9" name="Rectangle: Rounded Corners 11">
            <a:extLst>
              <a:ext uri="{FF2B5EF4-FFF2-40B4-BE49-F238E27FC236}">
                <a16:creationId xmlns:a16="http://schemas.microsoft.com/office/drawing/2014/main" id="{06B18C11-A5D4-4F4F-A802-026973F557CE}"/>
              </a:ext>
            </a:extLst>
          </p:cNvPr>
          <p:cNvSpPr/>
          <p:nvPr/>
        </p:nvSpPr>
        <p:spPr>
          <a:xfrm>
            <a:off x="5182451" y="2922202"/>
            <a:ext cx="2922811" cy="604523"/>
          </a:xfrm>
          <a:prstGeom prst="roundRect">
            <a:avLst>
              <a:gd name="adj" fmla="val 50000"/>
            </a:avLst>
          </a:prstGeom>
          <a:solidFill>
            <a:srgbClr val="FFD65A"/>
          </a:solidFill>
          <a:effectLst>
            <a:outerShdw dist="38100" algn="l" rotWithShape="0">
              <a:srgbClr val="FFC50D"/>
            </a:outerShdw>
          </a:effectLst>
        </p:spPr>
        <p:txBody>
          <a:bodyPr wrap="square" lIns="504000" tIns="0" rIns="0" bIns="0" anchor="ctr" anchorCtr="0">
            <a:noAutofit/>
          </a:bodyPr>
          <a:lstStyle/>
          <a:p>
            <a:r>
              <a:rPr lang="en-US" sz="1600" b="1" dirty="0">
                <a:solidFill>
                  <a:schemeClr val="tx1">
                    <a:lumMod val="95000"/>
                    <a:lumOff val="5000"/>
                  </a:schemeClr>
                </a:solidFill>
                <a:latin typeface="Georgia" panose="02040502050405020303" pitchFamily="18" charset="0"/>
                <a:cs typeface="Segoe UI" panose="020B0502040204020203" pitchFamily="34" charset="0"/>
              </a:rPr>
              <a:t>Problem statement</a:t>
            </a:r>
          </a:p>
        </p:txBody>
      </p:sp>
      <p:sp>
        <p:nvSpPr>
          <p:cNvPr id="220" name="Freeform: Shape 13">
            <a:extLst>
              <a:ext uri="{FF2B5EF4-FFF2-40B4-BE49-F238E27FC236}">
                <a16:creationId xmlns:a16="http://schemas.microsoft.com/office/drawing/2014/main" id="{A7D92672-44BA-4FBC-91BF-9C6A007ADD80}"/>
              </a:ext>
            </a:extLst>
          </p:cNvPr>
          <p:cNvSpPr/>
          <p:nvPr/>
        </p:nvSpPr>
        <p:spPr>
          <a:xfrm rot="16200000">
            <a:off x="4737576" y="2729430"/>
            <a:ext cx="885082" cy="999826"/>
          </a:xfrm>
          <a:custGeom>
            <a:avLst/>
            <a:gdLst>
              <a:gd name="connsiteX0" fmla="*/ 1172913 w 2345826"/>
              <a:gd name="connsiteY0" fmla="*/ 0 h 2649945"/>
              <a:gd name="connsiteX1" fmla="*/ 2345826 w 2345826"/>
              <a:gd name="connsiteY1" fmla="*/ 1172913 h 2649945"/>
              <a:gd name="connsiteX2" fmla="*/ 1521702 w 2345826"/>
              <a:gd name="connsiteY2" fmla="*/ 2293094 h 2649945"/>
              <a:gd name="connsiteX3" fmla="*/ 1520205 w 2345826"/>
              <a:gd name="connsiteY3" fmla="*/ 2293479 h 2649945"/>
              <a:gd name="connsiteX4" fmla="*/ 1172914 w 2345826"/>
              <a:gd name="connsiteY4" fmla="*/ 2649945 h 2649945"/>
              <a:gd name="connsiteX5" fmla="*/ 825623 w 2345826"/>
              <a:gd name="connsiteY5" fmla="*/ 2293480 h 2649945"/>
              <a:gd name="connsiteX6" fmla="*/ 824125 w 2345826"/>
              <a:gd name="connsiteY6" fmla="*/ 2293094 h 2649945"/>
              <a:gd name="connsiteX7" fmla="*/ 0 w 2345826"/>
              <a:gd name="connsiteY7" fmla="*/ 1172913 h 2649945"/>
              <a:gd name="connsiteX8" fmla="*/ 1172913 w 2345826"/>
              <a:gd name="connsiteY8" fmla="*/ 0 h 264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826" h="2649945">
                <a:moveTo>
                  <a:pt x="1172913" y="0"/>
                </a:moveTo>
                <a:cubicBezTo>
                  <a:pt x="1820695" y="0"/>
                  <a:pt x="2345826" y="525131"/>
                  <a:pt x="2345826" y="1172913"/>
                </a:cubicBezTo>
                <a:cubicBezTo>
                  <a:pt x="2345826" y="1699236"/>
                  <a:pt x="1999158" y="2144590"/>
                  <a:pt x="1521702" y="2293094"/>
                </a:cubicBezTo>
                <a:lnTo>
                  <a:pt x="1520205" y="2293479"/>
                </a:lnTo>
                <a:lnTo>
                  <a:pt x="1172914" y="2649945"/>
                </a:lnTo>
                <a:lnTo>
                  <a:pt x="825623" y="2293480"/>
                </a:lnTo>
                <a:lnTo>
                  <a:pt x="824125" y="2293094"/>
                </a:lnTo>
                <a:cubicBezTo>
                  <a:pt x="346669" y="2144590"/>
                  <a:pt x="0" y="1699236"/>
                  <a:pt x="0" y="1172913"/>
                </a:cubicBezTo>
                <a:cubicBezTo>
                  <a:pt x="0" y="525131"/>
                  <a:pt x="525131" y="0"/>
                  <a:pt x="1172913"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1" name="Rectangle: Rounded Corners 11">
            <a:extLst>
              <a:ext uri="{FF2B5EF4-FFF2-40B4-BE49-F238E27FC236}">
                <a16:creationId xmlns:a16="http://schemas.microsoft.com/office/drawing/2014/main" id="{06B18C11-A5D4-4F4F-A802-026973F557CE}"/>
              </a:ext>
            </a:extLst>
          </p:cNvPr>
          <p:cNvSpPr/>
          <p:nvPr/>
        </p:nvSpPr>
        <p:spPr>
          <a:xfrm>
            <a:off x="5182452" y="1915756"/>
            <a:ext cx="2922810" cy="604523"/>
          </a:xfrm>
          <a:prstGeom prst="roundRect">
            <a:avLst>
              <a:gd name="adj" fmla="val 50000"/>
            </a:avLst>
          </a:prstGeom>
          <a:solidFill>
            <a:srgbClr val="FFD65A"/>
          </a:solidFill>
          <a:effectLst>
            <a:outerShdw dist="38100" algn="l" rotWithShape="0">
              <a:srgbClr val="FFC50D"/>
            </a:outerShdw>
          </a:effectLst>
        </p:spPr>
        <p:txBody>
          <a:bodyPr wrap="square" lIns="504000" tIns="0" rIns="0" bIns="0" anchor="ctr" anchorCtr="0">
            <a:noAutofit/>
          </a:bodyPr>
          <a:lstStyle/>
          <a:p>
            <a:r>
              <a:rPr lang="en-US" sz="1600" b="1" dirty="0">
                <a:latin typeface="Georgia" panose="02040502050405020303" pitchFamily="18" charset="0"/>
                <a:cs typeface="Segoe UI" panose="020B0502040204020203" pitchFamily="34" charset="0"/>
              </a:rPr>
              <a:t>literature review</a:t>
            </a:r>
          </a:p>
        </p:txBody>
      </p:sp>
      <p:sp>
        <p:nvSpPr>
          <p:cNvPr id="222" name="Freeform: Shape 13">
            <a:extLst>
              <a:ext uri="{FF2B5EF4-FFF2-40B4-BE49-F238E27FC236}">
                <a16:creationId xmlns:a16="http://schemas.microsoft.com/office/drawing/2014/main" id="{A7D92672-44BA-4FBC-91BF-9C6A007ADD80}"/>
              </a:ext>
            </a:extLst>
          </p:cNvPr>
          <p:cNvSpPr/>
          <p:nvPr/>
        </p:nvSpPr>
        <p:spPr>
          <a:xfrm rot="16200000">
            <a:off x="4731903" y="1689411"/>
            <a:ext cx="885082" cy="999826"/>
          </a:xfrm>
          <a:custGeom>
            <a:avLst/>
            <a:gdLst>
              <a:gd name="connsiteX0" fmla="*/ 1172913 w 2345826"/>
              <a:gd name="connsiteY0" fmla="*/ 0 h 2649945"/>
              <a:gd name="connsiteX1" fmla="*/ 2345826 w 2345826"/>
              <a:gd name="connsiteY1" fmla="*/ 1172913 h 2649945"/>
              <a:gd name="connsiteX2" fmla="*/ 1521702 w 2345826"/>
              <a:gd name="connsiteY2" fmla="*/ 2293094 h 2649945"/>
              <a:gd name="connsiteX3" fmla="*/ 1520205 w 2345826"/>
              <a:gd name="connsiteY3" fmla="*/ 2293479 h 2649945"/>
              <a:gd name="connsiteX4" fmla="*/ 1172914 w 2345826"/>
              <a:gd name="connsiteY4" fmla="*/ 2649945 h 2649945"/>
              <a:gd name="connsiteX5" fmla="*/ 825623 w 2345826"/>
              <a:gd name="connsiteY5" fmla="*/ 2293480 h 2649945"/>
              <a:gd name="connsiteX6" fmla="*/ 824125 w 2345826"/>
              <a:gd name="connsiteY6" fmla="*/ 2293094 h 2649945"/>
              <a:gd name="connsiteX7" fmla="*/ 0 w 2345826"/>
              <a:gd name="connsiteY7" fmla="*/ 1172913 h 2649945"/>
              <a:gd name="connsiteX8" fmla="*/ 1172913 w 2345826"/>
              <a:gd name="connsiteY8" fmla="*/ 0 h 264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826" h="2649945">
                <a:moveTo>
                  <a:pt x="1172913" y="0"/>
                </a:moveTo>
                <a:cubicBezTo>
                  <a:pt x="1820695" y="0"/>
                  <a:pt x="2345826" y="525131"/>
                  <a:pt x="2345826" y="1172913"/>
                </a:cubicBezTo>
                <a:cubicBezTo>
                  <a:pt x="2345826" y="1699236"/>
                  <a:pt x="1999158" y="2144590"/>
                  <a:pt x="1521702" y="2293094"/>
                </a:cubicBezTo>
                <a:lnTo>
                  <a:pt x="1520205" y="2293479"/>
                </a:lnTo>
                <a:lnTo>
                  <a:pt x="1172914" y="2649945"/>
                </a:lnTo>
                <a:lnTo>
                  <a:pt x="825623" y="2293480"/>
                </a:lnTo>
                <a:lnTo>
                  <a:pt x="824125" y="2293094"/>
                </a:lnTo>
                <a:cubicBezTo>
                  <a:pt x="346669" y="2144590"/>
                  <a:pt x="0" y="1699236"/>
                  <a:pt x="0" y="1172913"/>
                </a:cubicBezTo>
                <a:cubicBezTo>
                  <a:pt x="0" y="525131"/>
                  <a:pt x="525131" y="0"/>
                  <a:pt x="1172913"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3" name="Rectangle: Rounded Corners 11">
            <a:extLst>
              <a:ext uri="{FF2B5EF4-FFF2-40B4-BE49-F238E27FC236}">
                <a16:creationId xmlns:a16="http://schemas.microsoft.com/office/drawing/2014/main" id="{06B18C11-A5D4-4F4F-A802-026973F557CE}"/>
              </a:ext>
            </a:extLst>
          </p:cNvPr>
          <p:cNvSpPr/>
          <p:nvPr/>
        </p:nvSpPr>
        <p:spPr>
          <a:xfrm>
            <a:off x="5210151" y="886463"/>
            <a:ext cx="2951031" cy="604523"/>
          </a:xfrm>
          <a:prstGeom prst="roundRect">
            <a:avLst>
              <a:gd name="adj" fmla="val 50000"/>
            </a:avLst>
          </a:prstGeom>
          <a:solidFill>
            <a:srgbClr val="FFD65A"/>
          </a:solidFill>
          <a:effectLst>
            <a:outerShdw dist="38100" algn="l" rotWithShape="0">
              <a:srgbClr val="FFC50D"/>
            </a:outerShdw>
          </a:effectLst>
        </p:spPr>
        <p:txBody>
          <a:bodyPr wrap="square" lIns="504000" tIns="0" rIns="0" bIns="0" anchor="ctr" anchorCtr="0">
            <a:noAutofit/>
          </a:bodyPr>
          <a:lstStyle/>
          <a:p>
            <a:r>
              <a:rPr lang="en-US" b="1" dirty="0">
                <a:solidFill>
                  <a:schemeClr val="tx1">
                    <a:lumMod val="95000"/>
                    <a:lumOff val="5000"/>
                  </a:schemeClr>
                </a:solidFill>
                <a:latin typeface="Georgia" panose="02040502050405020303" pitchFamily="18" charset="0"/>
                <a:cs typeface="Segoe UI" panose="020B0502040204020203" pitchFamily="34" charset="0"/>
              </a:rPr>
              <a:t>Introduction</a:t>
            </a:r>
          </a:p>
        </p:txBody>
      </p:sp>
      <p:sp>
        <p:nvSpPr>
          <p:cNvPr id="224" name="Freeform: Shape 13">
            <a:extLst>
              <a:ext uri="{FF2B5EF4-FFF2-40B4-BE49-F238E27FC236}">
                <a16:creationId xmlns:a16="http://schemas.microsoft.com/office/drawing/2014/main" id="{A7D92672-44BA-4FBC-91BF-9C6A007ADD80}"/>
              </a:ext>
            </a:extLst>
          </p:cNvPr>
          <p:cNvSpPr/>
          <p:nvPr/>
        </p:nvSpPr>
        <p:spPr>
          <a:xfrm rot="16200000">
            <a:off x="4727021" y="685261"/>
            <a:ext cx="885082" cy="999826"/>
          </a:xfrm>
          <a:custGeom>
            <a:avLst/>
            <a:gdLst>
              <a:gd name="connsiteX0" fmla="*/ 1172913 w 2345826"/>
              <a:gd name="connsiteY0" fmla="*/ 0 h 2649945"/>
              <a:gd name="connsiteX1" fmla="*/ 2345826 w 2345826"/>
              <a:gd name="connsiteY1" fmla="*/ 1172913 h 2649945"/>
              <a:gd name="connsiteX2" fmla="*/ 1521702 w 2345826"/>
              <a:gd name="connsiteY2" fmla="*/ 2293094 h 2649945"/>
              <a:gd name="connsiteX3" fmla="*/ 1520205 w 2345826"/>
              <a:gd name="connsiteY3" fmla="*/ 2293479 h 2649945"/>
              <a:gd name="connsiteX4" fmla="*/ 1172914 w 2345826"/>
              <a:gd name="connsiteY4" fmla="*/ 2649945 h 2649945"/>
              <a:gd name="connsiteX5" fmla="*/ 825623 w 2345826"/>
              <a:gd name="connsiteY5" fmla="*/ 2293480 h 2649945"/>
              <a:gd name="connsiteX6" fmla="*/ 824125 w 2345826"/>
              <a:gd name="connsiteY6" fmla="*/ 2293094 h 2649945"/>
              <a:gd name="connsiteX7" fmla="*/ 0 w 2345826"/>
              <a:gd name="connsiteY7" fmla="*/ 1172913 h 2649945"/>
              <a:gd name="connsiteX8" fmla="*/ 1172913 w 2345826"/>
              <a:gd name="connsiteY8" fmla="*/ 0 h 264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826" h="2649945">
                <a:moveTo>
                  <a:pt x="1172913" y="0"/>
                </a:moveTo>
                <a:cubicBezTo>
                  <a:pt x="1820695" y="0"/>
                  <a:pt x="2345826" y="525131"/>
                  <a:pt x="2345826" y="1172913"/>
                </a:cubicBezTo>
                <a:cubicBezTo>
                  <a:pt x="2345826" y="1699236"/>
                  <a:pt x="1999158" y="2144590"/>
                  <a:pt x="1521702" y="2293094"/>
                </a:cubicBezTo>
                <a:lnTo>
                  <a:pt x="1520205" y="2293479"/>
                </a:lnTo>
                <a:lnTo>
                  <a:pt x="1172914" y="2649945"/>
                </a:lnTo>
                <a:lnTo>
                  <a:pt x="825623" y="2293480"/>
                </a:lnTo>
                <a:lnTo>
                  <a:pt x="824125" y="2293094"/>
                </a:lnTo>
                <a:cubicBezTo>
                  <a:pt x="346669" y="2144590"/>
                  <a:pt x="0" y="1699236"/>
                  <a:pt x="0" y="1172913"/>
                </a:cubicBezTo>
                <a:cubicBezTo>
                  <a:pt x="0" y="525131"/>
                  <a:pt x="525131" y="0"/>
                  <a:pt x="1172913"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5" name="Oval 224">
            <a:extLst>
              <a:ext uri="{FF2B5EF4-FFF2-40B4-BE49-F238E27FC236}">
                <a16:creationId xmlns:a16="http://schemas.microsoft.com/office/drawing/2014/main" id="{F01C3A0C-5E6E-4ADE-B0A9-DA150B5C495E}"/>
              </a:ext>
            </a:extLst>
          </p:cNvPr>
          <p:cNvSpPr>
            <a:spLocks noChangeArrowheads="1"/>
          </p:cNvSpPr>
          <p:nvPr/>
        </p:nvSpPr>
        <p:spPr bwMode="auto">
          <a:xfrm>
            <a:off x="4831812" y="927853"/>
            <a:ext cx="543237" cy="541605"/>
          </a:xfrm>
          <a:prstGeom prst="ellipse">
            <a:avLst/>
          </a:prstGeom>
          <a:solidFill>
            <a:srgbClr val="56654B"/>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226" name="Oval 225">
            <a:extLst>
              <a:ext uri="{FF2B5EF4-FFF2-40B4-BE49-F238E27FC236}">
                <a16:creationId xmlns:a16="http://schemas.microsoft.com/office/drawing/2014/main" id="{F01C3A0C-5E6E-4ADE-B0A9-DA150B5C495E}"/>
              </a:ext>
            </a:extLst>
          </p:cNvPr>
          <p:cNvSpPr>
            <a:spLocks noChangeArrowheads="1"/>
          </p:cNvSpPr>
          <p:nvPr/>
        </p:nvSpPr>
        <p:spPr bwMode="auto">
          <a:xfrm>
            <a:off x="4862963" y="1924029"/>
            <a:ext cx="543237" cy="541605"/>
          </a:xfrm>
          <a:prstGeom prst="ellipse">
            <a:avLst/>
          </a:prstGeom>
          <a:solidFill>
            <a:srgbClr val="56654B"/>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227" name="Oval 226">
            <a:extLst>
              <a:ext uri="{FF2B5EF4-FFF2-40B4-BE49-F238E27FC236}">
                <a16:creationId xmlns:a16="http://schemas.microsoft.com/office/drawing/2014/main" id="{F01C3A0C-5E6E-4ADE-B0A9-DA150B5C495E}"/>
              </a:ext>
            </a:extLst>
          </p:cNvPr>
          <p:cNvSpPr>
            <a:spLocks noChangeArrowheads="1"/>
          </p:cNvSpPr>
          <p:nvPr/>
        </p:nvSpPr>
        <p:spPr bwMode="auto">
          <a:xfrm>
            <a:off x="4835023" y="2953662"/>
            <a:ext cx="543237" cy="541605"/>
          </a:xfrm>
          <a:prstGeom prst="ellipse">
            <a:avLst/>
          </a:prstGeom>
          <a:solidFill>
            <a:srgbClr val="56654B"/>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228" name="Oval 227">
            <a:extLst>
              <a:ext uri="{FF2B5EF4-FFF2-40B4-BE49-F238E27FC236}">
                <a16:creationId xmlns:a16="http://schemas.microsoft.com/office/drawing/2014/main" id="{F01C3A0C-5E6E-4ADE-B0A9-DA150B5C495E}"/>
              </a:ext>
            </a:extLst>
          </p:cNvPr>
          <p:cNvSpPr>
            <a:spLocks noChangeArrowheads="1"/>
          </p:cNvSpPr>
          <p:nvPr/>
        </p:nvSpPr>
        <p:spPr bwMode="auto">
          <a:xfrm>
            <a:off x="4845211" y="4031021"/>
            <a:ext cx="543237" cy="541605"/>
          </a:xfrm>
          <a:prstGeom prst="ellipse">
            <a:avLst/>
          </a:prstGeom>
          <a:solidFill>
            <a:srgbClr val="56654B"/>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229" name="Oval 228">
            <a:extLst>
              <a:ext uri="{FF2B5EF4-FFF2-40B4-BE49-F238E27FC236}">
                <a16:creationId xmlns:a16="http://schemas.microsoft.com/office/drawing/2014/main" id="{F01C3A0C-5E6E-4ADE-B0A9-DA150B5C495E}"/>
              </a:ext>
            </a:extLst>
          </p:cNvPr>
          <p:cNvSpPr>
            <a:spLocks noChangeArrowheads="1"/>
          </p:cNvSpPr>
          <p:nvPr/>
        </p:nvSpPr>
        <p:spPr bwMode="auto">
          <a:xfrm>
            <a:off x="4849846" y="5158092"/>
            <a:ext cx="543237" cy="541605"/>
          </a:xfrm>
          <a:prstGeom prst="ellipse">
            <a:avLst/>
          </a:prstGeom>
          <a:solidFill>
            <a:srgbClr val="56654B"/>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230" name="Oval 229">
            <a:extLst>
              <a:ext uri="{FF2B5EF4-FFF2-40B4-BE49-F238E27FC236}">
                <a16:creationId xmlns:a16="http://schemas.microsoft.com/office/drawing/2014/main" id="{F01C3A0C-5E6E-4ADE-B0A9-DA150B5C495E}"/>
              </a:ext>
            </a:extLst>
          </p:cNvPr>
          <p:cNvSpPr>
            <a:spLocks noChangeArrowheads="1"/>
          </p:cNvSpPr>
          <p:nvPr/>
        </p:nvSpPr>
        <p:spPr bwMode="auto">
          <a:xfrm>
            <a:off x="4842175" y="6145711"/>
            <a:ext cx="543237" cy="541605"/>
          </a:xfrm>
          <a:prstGeom prst="ellipse">
            <a:avLst/>
          </a:prstGeom>
          <a:solidFill>
            <a:srgbClr val="56654B"/>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235" name="TextBox 234">
            <a:extLst>
              <a:ext uri="{FF2B5EF4-FFF2-40B4-BE49-F238E27FC236}">
                <a16:creationId xmlns:a16="http://schemas.microsoft.com/office/drawing/2014/main" id="{ACB448C9-FB9F-4F09-85AC-20745098E776}"/>
              </a:ext>
            </a:extLst>
          </p:cNvPr>
          <p:cNvSpPr txBox="1"/>
          <p:nvPr/>
        </p:nvSpPr>
        <p:spPr>
          <a:xfrm>
            <a:off x="4761598" y="981584"/>
            <a:ext cx="695556" cy="461665"/>
          </a:xfrm>
          <a:prstGeom prst="rect">
            <a:avLst/>
          </a:prstGeom>
          <a:noFill/>
        </p:spPr>
        <p:txBody>
          <a:bodyPr wrap="square" rtlCol="0">
            <a:spAutoFit/>
          </a:bodyPr>
          <a:lstStyle/>
          <a:p>
            <a:pPr algn="ctr"/>
            <a:r>
              <a:rPr lang="en-IN" sz="2400" b="1" dirty="0">
                <a:latin typeface="Georgia Pro Cond" panose="02040506050405020303" pitchFamily="18" charset="0"/>
              </a:rPr>
              <a:t>01</a:t>
            </a:r>
          </a:p>
        </p:txBody>
      </p:sp>
      <p:sp>
        <p:nvSpPr>
          <p:cNvPr id="236" name="TextBox 235">
            <a:extLst>
              <a:ext uri="{FF2B5EF4-FFF2-40B4-BE49-F238E27FC236}">
                <a16:creationId xmlns:a16="http://schemas.microsoft.com/office/drawing/2014/main" id="{ACB448C9-FB9F-4F09-85AC-20745098E776}"/>
              </a:ext>
            </a:extLst>
          </p:cNvPr>
          <p:cNvSpPr txBox="1"/>
          <p:nvPr/>
        </p:nvSpPr>
        <p:spPr>
          <a:xfrm>
            <a:off x="4766224" y="1934120"/>
            <a:ext cx="695556" cy="461665"/>
          </a:xfrm>
          <a:prstGeom prst="rect">
            <a:avLst/>
          </a:prstGeom>
          <a:noFill/>
        </p:spPr>
        <p:txBody>
          <a:bodyPr wrap="square" rtlCol="0">
            <a:spAutoFit/>
          </a:bodyPr>
          <a:lstStyle/>
          <a:p>
            <a:pPr algn="ctr"/>
            <a:r>
              <a:rPr lang="en-IN" sz="2400" b="1" dirty="0">
                <a:latin typeface="Georgia Pro Cond" panose="02040506050405020303" pitchFamily="18" charset="0"/>
              </a:rPr>
              <a:t>02</a:t>
            </a:r>
          </a:p>
        </p:txBody>
      </p:sp>
      <p:sp>
        <p:nvSpPr>
          <p:cNvPr id="237" name="TextBox 236">
            <a:extLst>
              <a:ext uri="{FF2B5EF4-FFF2-40B4-BE49-F238E27FC236}">
                <a16:creationId xmlns:a16="http://schemas.microsoft.com/office/drawing/2014/main" id="{ACB448C9-FB9F-4F09-85AC-20745098E776}"/>
              </a:ext>
            </a:extLst>
          </p:cNvPr>
          <p:cNvSpPr txBox="1"/>
          <p:nvPr/>
        </p:nvSpPr>
        <p:spPr>
          <a:xfrm>
            <a:off x="4723942" y="2958519"/>
            <a:ext cx="695556" cy="461665"/>
          </a:xfrm>
          <a:prstGeom prst="rect">
            <a:avLst/>
          </a:prstGeom>
          <a:noFill/>
        </p:spPr>
        <p:txBody>
          <a:bodyPr wrap="square" rtlCol="0">
            <a:spAutoFit/>
          </a:bodyPr>
          <a:lstStyle/>
          <a:p>
            <a:pPr algn="ctr"/>
            <a:r>
              <a:rPr lang="en-IN" sz="2400" b="1" dirty="0">
                <a:latin typeface="Georgia Pro Cond" panose="02040506050405020303" pitchFamily="18" charset="0"/>
              </a:rPr>
              <a:t>03</a:t>
            </a:r>
          </a:p>
        </p:txBody>
      </p:sp>
      <p:sp>
        <p:nvSpPr>
          <p:cNvPr id="238" name="TextBox 237">
            <a:extLst>
              <a:ext uri="{FF2B5EF4-FFF2-40B4-BE49-F238E27FC236}">
                <a16:creationId xmlns:a16="http://schemas.microsoft.com/office/drawing/2014/main" id="{ACB448C9-FB9F-4F09-85AC-20745098E776}"/>
              </a:ext>
            </a:extLst>
          </p:cNvPr>
          <p:cNvSpPr txBox="1"/>
          <p:nvPr/>
        </p:nvSpPr>
        <p:spPr>
          <a:xfrm>
            <a:off x="4756840" y="4044272"/>
            <a:ext cx="695556" cy="461665"/>
          </a:xfrm>
          <a:prstGeom prst="rect">
            <a:avLst/>
          </a:prstGeom>
          <a:noFill/>
        </p:spPr>
        <p:txBody>
          <a:bodyPr wrap="square" rtlCol="0">
            <a:spAutoFit/>
          </a:bodyPr>
          <a:lstStyle/>
          <a:p>
            <a:pPr algn="ctr"/>
            <a:r>
              <a:rPr lang="en-IN" sz="2400" b="1" dirty="0">
                <a:latin typeface="Georgia Pro Cond" panose="02040506050405020303" pitchFamily="18" charset="0"/>
              </a:rPr>
              <a:t>04</a:t>
            </a:r>
          </a:p>
        </p:txBody>
      </p:sp>
      <p:sp>
        <p:nvSpPr>
          <p:cNvPr id="239" name="TextBox 238">
            <a:extLst>
              <a:ext uri="{FF2B5EF4-FFF2-40B4-BE49-F238E27FC236}">
                <a16:creationId xmlns:a16="http://schemas.microsoft.com/office/drawing/2014/main" id="{ACB448C9-FB9F-4F09-85AC-20745098E776}"/>
              </a:ext>
            </a:extLst>
          </p:cNvPr>
          <p:cNvSpPr txBox="1"/>
          <p:nvPr/>
        </p:nvSpPr>
        <p:spPr>
          <a:xfrm>
            <a:off x="4734130" y="5170832"/>
            <a:ext cx="695556" cy="461665"/>
          </a:xfrm>
          <a:prstGeom prst="rect">
            <a:avLst/>
          </a:prstGeom>
          <a:noFill/>
        </p:spPr>
        <p:txBody>
          <a:bodyPr wrap="square" rtlCol="0">
            <a:spAutoFit/>
          </a:bodyPr>
          <a:lstStyle/>
          <a:p>
            <a:pPr algn="ctr"/>
            <a:r>
              <a:rPr lang="en-IN" sz="2400" b="1" dirty="0">
                <a:latin typeface="Georgia Pro Cond" panose="02040506050405020303" pitchFamily="18" charset="0"/>
              </a:rPr>
              <a:t>05</a:t>
            </a:r>
          </a:p>
        </p:txBody>
      </p:sp>
      <p:sp>
        <p:nvSpPr>
          <p:cNvPr id="240" name="TextBox 239">
            <a:extLst>
              <a:ext uri="{FF2B5EF4-FFF2-40B4-BE49-F238E27FC236}">
                <a16:creationId xmlns:a16="http://schemas.microsoft.com/office/drawing/2014/main" id="{ACB448C9-FB9F-4F09-85AC-20745098E776}"/>
              </a:ext>
            </a:extLst>
          </p:cNvPr>
          <p:cNvSpPr txBox="1"/>
          <p:nvPr/>
        </p:nvSpPr>
        <p:spPr>
          <a:xfrm>
            <a:off x="4766015" y="6188090"/>
            <a:ext cx="695556" cy="461665"/>
          </a:xfrm>
          <a:prstGeom prst="rect">
            <a:avLst/>
          </a:prstGeom>
          <a:noFill/>
        </p:spPr>
        <p:txBody>
          <a:bodyPr wrap="square" rtlCol="0">
            <a:spAutoFit/>
          </a:bodyPr>
          <a:lstStyle/>
          <a:p>
            <a:pPr algn="ctr"/>
            <a:r>
              <a:rPr lang="en-IN" sz="2400" b="1" dirty="0">
                <a:latin typeface="Georgia Pro Cond" panose="02040506050405020303" pitchFamily="18" charset="0"/>
              </a:rPr>
              <a:t>06</a:t>
            </a:r>
          </a:p>
        </p:txBody>
      </p:sp>
      <p:sp>
        <p:nvSpPr>
          <p:cNvPr id="145" name="Rectangle: Rounded Corners 11">
            <a:extLst>
              <a:ext uri="{FF2B5EF4-FFF2-40B4-BE49-F238E27FC236}">
                <a16:creationId xmlns:a16="http://schemas.microsoft.com/office/drawing/2014/main" id="{06B18C11-A5D4-4F4F-A802-026973F557CE}"/>
              </a:ext>
            </a:extLst>
          </p:cNvPr>
          <p:cNvSpPr/>
          <p:nvPr/>
        </p:nvSpPr>
        <p:spPr>
          <a:xfrm>
            <a:off x="5955475" y="82895"/>
            <a:ext cx="4867564" cy="604523"/>
          </a:xfrm>
          <a:prstGeom prst="roundRect">
            <a:avLst>
              <a:gd name="adj" fmla="val 50000"/>
            </a:avLst>
          </a:prstGeom>
          <a:solidFill>
            <a:srgbClr val="56654B"/>
          </a:solidFill>
          <a:effectLst/>
        </p:spPr>
        <p:txBody>
          <a:bodyPr wrap="square" lIns="504000" tIns="0" rIns="0" bIns="0" anchor="ctr" anchorCtr="0">
            <a:noAutofit/>
          </a:bodyPr>
          <a:lstStyle/>
          <a:p>
            <a:r>
              <a:rPr lang="en-US" sz="2800" dirty="0">
                <a:solidFill>
                  <a:schemeClr val="bg2"/>
                </a:solidFill>
                <a:latin typeface="Arial Black" panose="020B0A04020102020204" pitchFamily="34" charset="0"/>
              </a:rPr>
              <a:t>Contents of Project</a:t>
            </a:r>
            <a:endParaRPr lang="en-US" sz="2800" b="1" dirty="0">
              <a:solidFill>
                <a:schemeClr val="bg2"/>
              </a:solidFill>
              <a:latin typeface="Arial Black" panose="020B0A04020102020204" pitchFamily="34" charset="0"/>
              <a:cs typeface="Segoe UI" panose="020B0502040204020203" pitchFamily="34" charset="0"/>
            </a:endParaRPr>
          </a:p>
        </p:txBody>
      </p:sp>
      <p:sp>
        <p:nvSpPr>
          <p:cNvPr id="150" name="Rectangle: Rounded Corners 11">
            <a:extLst>
              <a:ext uri="{FF2B5EF4-FFF2-40B4-BE49-F238E27FC236}">
                <a16:creationId xmlns:a16="http://schemas.microsoft.com/office/drawing/2014/main" id="{06B18C11-A5D4-4F4F-A802-026973F557CE}"/>
              </a:ext>
            </a:extLst>
          </p:cNvPr>
          <p:cNvSpPr/>
          <p:nvPr/>
        </p:nvSpPr>
        <p:spPr>
          <a:xfrm>
            <a:off x="8969096" y="896917"/>
            <a:ext cx="3093202" cy="604523"/>
          </a:xfrm>
          <a:prstGeom prst="roundRect">
            <a:avLst>
              <a:gd name="adj" fmla="val 50000"/>
            </a:avLst>
          </a:prstGeom>
          <a:solidFill>
            <a:srgbClr val="FFD65A"/>
          </a:solidFill>
          <a:effectLst>
            <a:outerShdw dist="38100" algn="l" rotWithShape="0">
              <a:srgbClr val="FFC50D"/>
            </a:outerShdw>
          </a:effectLst>
        </p:spPr>
        <p:txBody>
          <a:bodyPr wrap="square" lIns="504000" tIns="0" rIns="0" bIns="0" anchor="ctr" anchorCtr="0">
            <a:noAutofit/>
          </a:bodyPr>
          <a:lstStyle/>
          <a:p>
            <a:r>
              <a:rPr lang="en-US" b="1" dirty="0">
                <a:solidFill>
                  <a:schemeClr val="tx1">
                    <a:lumMod val="95000"/>
                    <a:lumOff val="5000"/>
                  </a:schemeClr>
                </a:solidFill>
                <a:latin typeface="Georgia" panose="02040502050405020303" pitchFamily="18" charset="0"/>
                <a:cs typeface="Segoe UI" panose="020B0502040204020203" pitchFamily="34" charset="0"/>
              </a:rPr>
              <a:t>Implementation</a:t>
            </a:r>
          </a:p>
        </p:txBody>
      </p:sp>
      <p:sp>
        <p:nvSpPr>
          <p:cNvPr id="151" name="Freeform: Shape 13">
            <a:extLst>
              <a:ext uri="{FF2B5EF4-FFF2-40B4-BE49-F238E27FC236}">
                <a16:creationId xmlns:a16="http://schemas.microsoft.com/office/drawing/2014/main" id="{A7D92672-44BA-4FBC-91BF-9C6A007ADD80}"/>
              </a:ext>
            </a:extLst>
          </p:cNvPr>
          <p:cNvSpPr/>
          <p:nvPr/>
        </p:nvSpPr>
        <p:spPr>
          <a:xfrm rot="16200000">
            <a:off x="8485966" y="695715"/>
            <a:ext cx="885082" cy="999826"/>
          </a:xfrm>
          <a:custGeom>
            <a:avLst/>
            <a:gdLst>
              <a:gd name="connsiteX0" fmla="*/ 1172913 w 2345826"/>
              <a:gd name="connsiteY0" fmla="*/ 0 h 2649945"/>
              <a:gd name="connsiteX1" fmla="*/ 2345826 w 2345826"/>
              <a:gd name="connsiteY1" fmla="*/ 1172913 h 2649945"/>
              <a:gd name="connsiteX2" fmla="*/ 1521702 w 2345826"/>
              <a:gd name="connsiteY2" fmla="*/ 2293094 h 2649945"/>
              <a:gd name="connsiteX3" fmla="*/ 1520205 w 2345826"/>
              <a:gd name="connsiteY3" fmla="*/ 2293479 h 2649945"/>
              <a:gd name="connsiteX4" fmla="*/ 1172914 w 2345826"/>
              <a:gd name="connsiteY4" fmla="*/ 2649945 h 2649945"/>
              <a:gd name="connsiteX5" fmla="*/ 825623 w 2345826"/>
              <a:gd name="connsiteY5" fmla="*/ 2293480 h 2649945"/>
              <a:gd name="connsiteX6" fmla="*/ 824125 w 2345826"/>
              <a:gd name="connsiteY6" fmla="*/ 2293094 h 2649945"/>
              <a:gd name="connsiteX7" fmla="*/ 0 w 2345826"/>
              <a:gd name="connsiteY7" fmla="*/ 1172913 h 2649945"/>
              <a:gd name="connsiteX8" fmla="*/ 1172913 w 2345826"/>
              <a:gd name="connsiteY8" fmla="*/ 0 h 264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826" h="2649945">
                <a:moveTo>
                  <a:pt x="1172913" y="0"/>
                </a:moveTo>
                <a:cubicBezTo>
                  <a:pt x="1820695" y="0"/>
                  <a:pt x="2345826" y="525131"/>
                  <a:pt x="2345826" y="1172913"/>
                </a:cubicBezTo>
                <a:cubicBezTo>
                  <a:pt x="2345826" y="1699236"/>
                  <a:pt x="1999158" y="2144590"/>
                  <a:pt x="1521702" y="2293094"/>
                </a:cubicBezTo>
                <a:lnTo>
                  <a:pt x="1520205" y="2293479"/>
                </a:lnTo>
                <a:lnTo>
                  <a:pt x="1172914" y="2649945"/>
                </a:lnTo>
                <a:lnTo>
                  <a:pt x="825623" y="2293480"/>
                </a:lnTo>
                <a:lnTo>
                  <a:pt x="824125" y="2293094"/>
                </a:lnTo>
                <a:cubicBezTo>
                  <a:pt x="346669" y="2144590"/>
                  <a:pt x="0" y="1699236"/>
                  <a:pt x="0" y="1172913"/>
                </a:cubicBezTo>
                <a:cubicBezTo>
                  <a:pt x="0" y="525131"/>
                  <a:pt x="525131" y="0"/>
                  <a:pt x="1172913"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2" name="Oval 151">
            <a:extLst>
              <a:ext uri="{FF2B5EF4-FFF2-40B4-BE49-F238E27FC236}">
                <a16:creationId xmlns:a16="http://schemas.microsoft.com/office/drawing/2014/main" id="{F01C3A0C-5E6E-4ADE-B0A9-DA150B5C495E}"/>
              </a:ext>
            </a:extLst>
          </p:cNvPr>
          <p:cNvSpPr>
            <a:spLocks noChangeArrowheads="1"/>
          </p:cNvSpPr>
          <p:nvPr/>
        </p:nvSpPr>
        <p:spPr bwMode="auto">
          <a:xfrm>
            <a:off x="8590757" y="938307"/>
            <a:ext cx="543237" cy="541605"/>
          </a:xfrm>
          <a:prstGeom prst="ellipse">
            <a:avLst/>
          </a:prstGeom>
          <a:solidFill>
            <a:srgbClr val="56654B"/>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153" name="TextBox 152">
            <a:extLst>
              <a:ext uri="{FF2B5EF4-FFF2-40B4-BE49-F238E27FC236}">
                <a16:creationId xmlns:a16="http://schemas.microsoft.com/office/drawing/2014/main" id="{ACB448C9-FB9F-4F09-85AC-20745098E776}"/>
              </a:ext>
            </a:extLst>
          </p:cNvPr>
          <p:cNvSpPr txBox="1"/>
          <p:nvPr/>
        </p:nvSpPr>
        <p:spPr>
          <a:xfrm>
            <a:off x="8520543" y="992038"/>
            <a:ext cx="695556" cy="461665"/>
          </a:xfrm>
          <a:prstGeom prst="rect">
            <a:avLst/>
          </a:prstGeom>
          <a:noFill/>
        </p:spPr>
        <p:txBody>
          <a:bodyPr wrap="square" rtlCol="0">
            <a:spAutoFit/>
          </a:bodyPr>
          <a:lstStyle/>
          <a:p>
            <a:pPr algn="ctr"/>
            <a:r>
              <a:rPr lang="en-IN" sz="2400" b="1" dirty="0">
                <a:latin typeface="Georgia Pro Cond" panose="02040506050405020303" pitchFamily="18" charset="0"/>
              </a:rPr>
              <a:t>07</a:t>
            </a:r>
          </a:p>
        </p:txBody>
      </p:sp>
      <p:sp>
        <p:nvSpPr>
          <p:cNvPr id="173" name="Rectangle: Rounded Corners 11">
            <a:extLst>
              <a:ext uri="{FF2B5EF4-FFF2-40B4-BE49-F238E27FC236}">
                <a16:creationId xmlns:a16="http://schemas.microsoft.com/office/drawing/2014/main" id="{06B18C11-A5D4-4F4F-A802-026973F557CE}"/>
              </a:ext>
            </a:extLst>
          </p:cNvPr>
          <p:cNvSpPr/>
          <p:nvPr/>
        </p:nvSpPr>
        <p:spPr>
          <a:xfrm>
            <a:off x="8826607" y="5043375"/>
            <a:ext cx="3234533" cy="604523"/>
          </a:xfrm>
          <a:prstGeom prst="roundRect">
            <a:avLst>
              <a:gd name="adj" fmla="val 50000"/>
            </a:avLst>
          </a:prstGeom>
          <a:solidFill>
            <a:srgbClr val="FFD65A"/>
          </a:solidFill>
          <a:effectLst>
            <a:outerShdw dist="38100" algn="l" rotWithShape="0">
              <a:srgbClr val="FFC50D"/>
            </a:outerShdw>
          </a:effectLst>
        </p:spPr>
        <p:txBody>
          <a:bodyPr wrap="square" lIns="504000" tIns="0" rIns="0" bIns="0" anchor="ctr" anchorCtr="0">
            <a:noAutofit/>
          </a:bodyPr>
          <a:lstStyle/>
          <a:p>
            <a:r>
              <a:rPr lang="en-US" b="1" dirty="0">
                <a:solidFill>
                  <a:schemeClr val="tx1">
                    <a:lumMod val="95000"/>
                    <a:lumOff val="5000"/>
                  </a:schemeClr>
                </a:solidFill>
                <a:latin typeface="Georgia" panose="02040502050405020303" pitchFamily="18" charset="0"/>
                <a:cs typeface="Segoe UI" panose="020B0502040204020203" pitchFamily="34" charset="0"/>
              </a:rPr>
              <a:t>future work</a:t>
            </a:r>
          </a:p>
        </p:txBody>
      </p:sp>
      <p:sp>
        <p:nvSpPr>
          <p:cNvPr id="174" name="Freeform: Shape 13">
            <a:extLst>
              <a:ext uri="{FF2B5EF4-FFF2-40B4-BE49-F238E27FC236}">
                <a16:creationId xmlns:a16="http://schemas.microsoft.com/office/drawing/2014/main" id="{A7D92672-44BA-4FBC-91BF-9C6A007ADD80}"/>
              </a:ext>
            </a:extLst>
          </p:cNvPr>
          <p:cNvSpPr/>
          <p:nvPr/>
        </p:nvSpPr>
        <p:spPr>
          <a:xfrm rot="16200000">
            <a:off x="8482123" y="4878751"/>
            <a:ext cx="885082" cy="999826"/>
          </a:xfrm>
          <a:custGeom>
            <a:avLst/>
            <a:gdLst>
              <a:gd name="connsiteX0" fmla="*/ 1172913 w 2345826"/>
              <a:gd name="connsiteY0" fmla="*/ 0 h 2649945"/>
              <a:gd name="connsiteX1" fmla="*/ 2345826 w 2345826"/>
              <a:gd name="connsiteY1" fmla="*/ 1172913 h 2649945"/>
              <a:gd name="connsiteX2" fmla="*/ 1521702 w 2345826"/>
              <a:gd name="connsiteY2" fmla="*/ 2293094 h 2649945"/>
              <a:gd name="connsiteX3" fmla="*/ 1520205 w 2345826"/>
              <a:gd name="connsiteY3" fmla="*/ 2293479 h 2649945"/>
              <a:gd name="connsiteX4" fmla="*/ 1172914 w 2345826"/>
              <a:gd name="connsiteY4" fmla="*/ 2649945 h 2649945"/>
              <a:gd name="connsiteX5" fmla="*/ 825623 w 2345826"/>
              <a:gd name="connsiteY5" fmla="*/ 2293480 h 2649945"/>
              <a:gd name="connsiteX6" fmla="*/ 824125 w 2345826"/>
              <a:gd name="connsiteY6" fmla="*/ 2293094 h 2649945"/>
              <a:gd name="connsiteX7" fmla="*/ 0 w 2345826"/>
              <a:gd name="connsiteY7" fmla="*/ 1172913 h 2649945"/>
              <a:gd name="connsiteX8" fmla="*/ 1172913 w 2345826"/>
              <a:gd name="connsiteY8" fmla="*/ 0 h 264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826" h="2649945">
                <a:moveTo>
                  <a:pt x="1172913" y="0"/>
                </a:moveTo>
                <a:cubicBezTo>
                  <a:pt x="1820695" y="0"/>
                  <a:pt x="2345826" y="525131"/>
                  <a:pt x="2345826" y="1172913"/>
                </a:cubicBezTo>
                <a:cubicBezTo>
                  <a:pt x="2345826" y="1699236"/>
                  <a:pt x="1999158" y="2144590"/>
                  <a:pt x="1521702" y="2293094"/>
                </a:cubicBezTo>
                <a:lnTo>
                  <a:pt x="1520205" y="2293479"/>
                </a:lnTo>
                <a:lnTo>
                  <a:pt x="1172914" y="2649945"/>
                </a:lnTo>
                <a:lnTo>
                  <a:pt x="825623" y="2293480"/>
                </a:lnTo>
                <a:lnTo>
                  <a:pt x="824125" y="2293094"/>
                </a:lnTo>
                <a:cubicBezTo>
                  <a:pt x="346669" y="2144590"/>
                  <a:pt x="0" y="1699236"/>
                  <a:pt x="0" y="1172913"/>
                </a:cubicBezTo>
                <a:cubicBezTo>
                  <a:pt x="0" y="525131"/>
                  <a:pt x="525131" y="0"/>
                  <a:pt x="1172913"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5" name="Rectangle: Rounded Corners 11">
            <a:extLst>
              <a:ext uri="{FF2B5EF4-FFF2-40B4-BE49-F238E27FC236}">
                <a16:creationId xmlns:a16="http://schemas.microsoft.com/office/drawing/2014/main" id="{06B18C11-A5D4-4F4F-A802-026973F557CE}"/>
              </a:ext>
            </a:extLst>
          </p:cNvPr>
          <p:cNvSpPr/>
          <p:nvPr/>
        </p:nvSpPr>
        <p:spPr>
          <a:xfrm>
            <a:off x="8942325" y="3956473"/>
            <a:ext cx="3118815" cy="604523"/>
          </a:xfrm>
          <a:prstGeom prst="roundRect">
            <a:avLst>
              <a:gd name="adj" fmla="val 50000"/>
            </a:avLst>
          </a:prstGeom>
          <a:solidFill>
            <a:srgbClr val="FFD65A"/>
          </a:solidFill>
          <a:effectLst>
            <a:outerShdw dist="38100" algn="l" rotWithShape="0">
              <a:srgbClr val="FFC50D"/>
            </a:outerShdw>
          </a:effectLst>
        </p:spPr>
        <p:txBody>
          <a:bodyPr wrap="square" lIns="504000" tIns="0" rIns="0" bIns="0" anchor="ctr" anchorCtr="0">
            <a:noAutofit/>
          </a:bodyPr>
          <a:lstStyle/>
          <a:p>
            <a:r>
              <a:rPr lang="en-US" b="1" dirty="0">
                <a:solidFill>
                  <a:schemeClr val="tx1">
                    <a:lumMod val="95000"/>
                    <a:lumOff val="5000"/>
                  </a:schemeClr>
                </a:solidFill>
                <a:latin typeface="Georgia" panose="02040502050405020303" pitchFamily="18" charset="0"/>
                <a:cs typeface="Segoe UI" panose="020B0502040204020203" pitchFamily="34" charset="0"/>
              </a:rPr>
              <a:t>conclusion</a:t>
            </a:r>
          </a:p>
        </p:txBody>
      </p:sp>
      <p:sp>
        <p:nvSpPr>
          <p:cNvPr id="176" name="Rectangle: Rounded Corners 11">
            <a:extLst>
              <a:ext uri="{FF2B5EF4-FFF2-40B4-BE49-F238E27FC236}">
                <a16:creationId xmlns:a16="http://schemas.microsoft.com/office/drawing/2014/main" id="{06B18C11-A5D4-4F4F-A802-026973F557CE}"/>
              </a:ext>
            </a:extLst>
          </p:cNvPr>
          <p:cNvSpPr/>
          <p:nvPr/>
        </p:nvSpPr>
        <p:spPr>
          <a:xfrm>
            <a:off x="8942325" y="6005168"/>
            <a:ext cx="3118815" cy="604523"/>
          </a:xfrm>
          <a:prstGeom prst="roundRect">
            <a:avLst>
              <a:gd name="adj" fmla="val 50000"/>
            </a:avLst>
          </a:prstGeom>
          <a:solidFill>
            <a:srgbClr val="FFD65A"/>
          </a:solidFill>
          <a:effectLst>
            <a:outerShdw dist="38100" algn="l" rotWithShape="0">
              <a:srgbClr val="FFC50D"/>
            </a:outerShdw>
          </a:effectLst>
        </p:spPr>
        <p:txBody>
          <a:bodyPr wrap="square" lIns="504000" tIns="0" rIns="0" bIns="0" anchor="ctr" anchorCtr="0">
            <a:noAutofit/>
          </a:bodyPr>
          <a:lstStyle/>
          <a:p>
            <a:r>
              <a:rPr lang="en-US" b="1" dirty="0">
                <a:solidFill>
                  <a:schemeClr val="tx1">
                    <a:lumMod val="95000"/>
                    <a:lumOff val="5000"/>
                  </a:schemeClr>
                </a:solidFill>
                <a:latin typeface="Georgia" panose="02040502050405020303" pitchFamily="18" charset="0"/>
                <a:cs typeface="Segoe UI" panose="020B0502040204020203" pitchFamily="34" charset="0"/>
              </a:rPr>
              <a:t>References</a:t>
            </a:r>
          </a:p>
        </p:txBody>
      </p:sp>
      <p:sp>
        <p:nvSpPr>
          <p:cNvPr id="177" name="Freeform: Shape 13">
            <a:extLst>
              <a:ext uri="{FF2B5EF4-FFF2-40B4-BE49-F238E27FC236}">
                <a16:creationId xmlns:a16="http://schemas.microsoft.com/office/drawing/2014/main" id="{A7D92672-44BA-4FBC-91BF-9C6A007ADD80}"/>
              </a:ext>
            </a:extLst>
          </p:cNvPr>
          <p:cNvSpPr/>
          <p:nvPr/>
        </p:nvSpPr>
        <p:spPr>
          <a:xfrm rot="16200000">
            <a:off x="8482123" y="5865034"/>
            <a:ext cx="885082" cy="999826"/>
          </a:xfrm>
          <a:custGeom>
            <a:avLst/>
            <a:gdLst>
              <a:gd name="connsiteX0" fmla="*/ 1172913 w 2345826"/>
              <a:gd name="connsiteY0" fmla="*/ 0 h 2649945"/>
              <a:gd name="connsiteX1" fmla="*/ 2345826 w 2345826"/>
              <a:gd name="connsiteY1" fmla="*/ 1172913 h 2649945"/>
              <a:gd name="connsiteX2" fmla="*/ 1521702 w 2345826"/>
              <a:gd name="connsiteY2" fmla="*/ 2293094 h 2649945"/>
              <a:gd name="connsiteX3" fmla="*/ 1520205 w 2345826"/>
              <a:gd name="connsiteY3" fmla="*/ 2293479 h 2649945"/>
              <a:gd name="connsiteX4" fmla="*/ 1172914 w 2345826"/>
              <a:gd name="connsiteY4" fmla="*/ 2649945 h 2649945"/>
              <a:gd name="connsiteX5" fmla="*/ 825623 w 2345826"/>
              <a:gd name="connsiteY5" fmla="*/ 2293480 h 2649945"/>
              <a:gd name="connsiteX6" fmla="*/ 824125 w 2345826"/>
              <a:gd name="connsiteY6" fmla="*/ 2293094 h 2649945"/>
              <a:gd name="connsiteX7" fmla="*/ 0 w 2345826"/>
              <a:gd name="connsiteY7" fmla="*/ 1172913 h 2649945"/>
              <a:gd name="connsiteX8" fmla="*/ 1172913 w 2345826"/>
              <a:gd name="connsiteY8" fmla="*/ 0 h 264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826" h="2649945">
                <a:moveTo>
                  <a:pt x="1172913" y="0"/>
                </a:moveTo>
                <a:cubicBezTo>
                  <a:pt x="1820695" y="0"/>
                  <a:pt x="2345826" y="525131"/>
                  <a:pt x="2345826" y="1172913"/>
                </a:cubicBezTo>
                <a:cubicBezTo>
                  <a:pt x="2345826" y="1699236"/>
                  <a:pt x="1999158" y="2144590"/>
                  <a:pt x="1521702" y="2293094"/>
                </a:cubicBezTo>
                <a:lnTo>
                  <a:pt x="1520205" y="2293479"/>
                </a:lnTo>
                <a:lnTo>
                  <a:pt x="1172914" y="2649945"/>
                </a:lnTo>
                <a:lnTo>
                  <a:pt x="825623" y="2293480"/>
                </a:lnTo>
                <a:lnTo>
                  <a:pt x="824125" y="2293094"/>
                </a:lnTo>
                <a:cubicBezTo>
                  <a:pt x="346669" y="2144590"/>
                  <a:pt x="0" y="1699236"/>
                  <a:pt x="0" y="1172913"/>
                </a:cubicBezTo>
                <a:cubicBezTo>
                  <a:pt x="0" y="525131"/>
                  <a:pt x="525131" y="0"/>
                  <a:pt x="1172913"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8" name="Freeform: Shape 13">
            <a:extLst>
              <a:ext uri="{FF2B5EF4-FFF2-40B4-BE49-F238E27FC236}">
                <a16:creationId xmlns:a16="http://schemas.microsoft.com/office/drawing/2014/main" id="{A7D92672-44BA-4FBC-91BF-9C6A007ADD80}"/>
              </a:ext>
            </a:extLst>
          </p:cNvPr>
          <p:cNvSpPr/>
          <p:nvPr/>
        </p:nvSpPr>
        <p:spPr>
          <a:xfrm rot="16200000">
            <a:off x="8502715" y="3762896"/>
            <a:ext cx="885082" cy="999826"/>
          </a:xfrm>
          <a:custGeom>
            <a:avLst/>
            <a:gdLst>
              <a:gd name="connsiteX0" fmla="*/ 1172913 w 2345826"/>
              <a:gd name="connsiteY0" fmla="*/ 0 h 2649945"/>
              <a:gd name="connsiteX1" fmla="*/ 2345826 w 2345826"/>
              <a:gd name="connsiteY1" fmla="*/ 1172913 h 2649945"/>
              <a:gd name="connsiteX2" fmla="*/ 1521702 w 2345826"/>
              <a:gd name="connsiteY2" fmla="*/ 2293094 h 2649945"/>
              <a:gd name="connsiteX3" fmla="*/ 1520205 w 2345826"/>
              <a:gd name="connsiteY3" fmla="*/ 2293479 h 2649945"/>
              <a:gd name="connsiteX4" fmla="*/ 1172914 w 2345826"/>
              <a:gd name="connsiteY4" fmla="*/ 2649945 h 2649945"/>
              <a:gd name="connsiteX5" fmla="*/ 825623 w 2345826"/>
              <a:gd name="connsiteY5" fmla="*/ 2293480 h 2649945"/>
              <a:gd name="connsiteX6" fmla="*/ 824125 w 2345826"/>
              <a:gd name="connsiteY6" fmla="*/ 2293094 h 2649945"/>
              <a:gd name="connsiteX7" fmla="*/ 0 w 2345826"/>
              <a:gd name="connsiteY7" fmla="*/ 1172913 h 2649945"/>
              <a:gd name="connsiteX8" fmla="*/ 1172913 w 2345826"/>
              <a:gd name="connsiteY8" fmla="*/ 0 h 264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826" h="2649945">
                <a:moveTo>
                  <a:pt x="1172913" y="0"/>
                </a:moveTo>
                <a:cubicBezTo>
                  <a:pt x="1820695" y="0"/>
                  <a:pt x="2345826" y="525131"/>
                  <a:pt x="2345826" y="1172913"/>
                </a:cubicBezTo>
                <a:cubicBezTo>
                  <a:pt x="2345826" y="1699236"/>
                  <a:pt x="1999158" y="2144590"/>
                  <a:pt x="1521702" y="2293094"/>
                </a:cubicBezTo>
                <a:lnTo>
                  <a:pt x="1520205" y="2293479"/>
                </a:lnTo>
                <a:lnTo>
                  <a:pt x="1172914" y="2649945"/>
                </a:lnTo>
                <a:lnTo>
                  <a:pt x="825623" y="2293480"/>
                </a:lnTo>
                <a:lnTo>
                  <a:pt x="824125" y="2293094"/>
                </a:lnTo>
                <a:cubicBezTo>
                  <a:pt x="346669" y="2144590"/>
                  <a:pt x="0" y="1699236"/>
                  <a:pt x="0" y="1172913"/>
                </a:cubicBezTo>
                <a:cubicBezTo>
                  <a:pt x="0" y="525131"/>
                  <a:pt x="525131" y="0"/>
                  <a:pt x="1172913"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9" name="Rectangle: Rounded Corners 11">
            <a:extLst>
              <a:ext uri="{FF2B5EF4-FFF2-40B4-BE49-F238E27FC236}">
                <a16:creationId xmlns:a16="http://schemas.microsoft.com/office/drawing/2014/main" id="{06B18C11-A5D4-4F4F-A802-026973F557CE}"/>
              </a:ext>
            </a:extLst>
          </p:cNvPr>
          <p:cNvSpPr/>
          <p:nvPr/>
        </p:nvSpPr>
        <p:spPr>
          <a:xfrm>
            <a:off x="8903514" y="2871703"/>
            <a:ext cx="3157626" cy="604523"/>
          </a:xfrm>
          <a:prstGeom prst="roundRect">
            <a:avLst>
              <a:gd name="adj" fmla="val 50000"/>
            </a:avLst>
          </a:prstGeom>
          <a:solidFill>
            <a:srgbClr val="FFD65A"/>
          </a:solidFill>
          <a:effectLst>
            <a:outerShdw dist="38100" algn="l" rotWithShape="0">
              <a:srgbClr val="FFC50D"/>
            </a:outerShdw>
          </a:effectLst>
        </p:spPr>
        <p:txBody>
          <a:bodyPr wrap="square" lIns="504000" tIns="0" rIns="0" bIns="0" anchor="ctr" anchorCtr="0">
            <a:noAutofit/>
          </a:bodyPr>
          <a:lstStyle/>
          <a:p>
            <a:r>
              <a:rPr lang="en-US" sz="1600" b="1" dirty="0">
                <a:solidFill>
                  <a:schemeClr val="tx1">
                    <a:lumMod val="95000"/>
                    <a:lumOff val="5000"/>
                  </a:schemeClr>
                </a:solidFill>
                <a:latin typeface="Georgia" panose="02040502050405020303" pitchFamily="18" charset="0"/>
                <a:cs typeface="Segoe UI" panose="020B0502040204020203" pitchFamily="34" charset="0"/>
              </a:rPr>
              <a:t>user-friendly interfaces</a:t>
            </a:r>
          </a:p>
        </p:txBody>
      </p:sp>
      <p:sp>
        <p:nvSpPr>
          <p:cNvPr id="180" name="Freeform: Shape 13">
            <a:extLst>
              <a:ext uri="{FF2B5EF4-FFF2-40B4-BE49-F238E27FC236}">
                <a16:creationId xmlns:a16="http://schemas.microsoft.com/office/drawing/2014/main" id="{A7D92672-44BA-4FBC-91BF-9C6A007ADD80}"/>
              </a:ext>
            </a:extLst>
          </p:cNvPr>
          <p:cNvSpPr/>
          <p:nvPr/>
        </p:nvSpPr>
        <p:spPr>
          <a:xfrm rot="16200000">
            <a:off x="8497449" y="2678489"/>
            <a:ext cx="885082" cy="999826"/>
          </a:xfrm>
          <a:custGeom>
            <a:avLst/>
            <a:gdLst>
              <a:gd name="connsiteX0" fmla="*/ 1172913 w 2345826"/>
              <a:gd name="connsiteY0" fmla="*/ 0 h 2649945"/>
              <a:gd name="connsiteX1" fmla="*/ 2345826 w 2345826"/>
              <a:gd name="connsiteY1" fmla="*/ 1172913 h 2649945"/>
              <a:gd name="connsiteX2" fmla="*/ 1521702 w 2345826"/>
              <a:gd name="connsiteY2" fmla="*/ 2293094 h 2649945"/>
              <a:gd name="connsiteX3" fmla="*/ 1520205 w 2345826"/>
              <a:gd name="connsiteY3" fmla="*/ 2293479 h 2649945"/>
              <a:gd name="connsiteX4" fmla="*/ 1172914 w 2345826"/>
              <a:gd name="connsiteY4" fmla="*/ 2649945 h 2649945"/>
              <a:gd name="connsiteX5" fmla="*/ 825623 w 2345826"/>
              <a:gd name="connsiteY5" fmla="*/ 2293480 h 2649945"/>
              <a:gd name="connsiteX6" fmla="*/ 824125 w 2345826"/>
              <a:gd name="connsiteY6" fmla="*/ 2293094 h 2649945"/>
              <a:gd name="connsiteX7" fmla="*/ 0 w 2345826"/>
              <a:gd name="connsiteY7" fmla="*/ 1172913 h 2649945"/>
              <a:gd name="connsiteX8" fmla="*/ 1172913 w 2345826"/>
              <a:gd name="connsiteY8" fmla="*/ 0 h 264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826" h="2649945">
                <a:moveTo>
                  <a:pt x="1172913" y="0"/>
                </a:moveTo>
                <a:cubicBezTo>
                  <a:pt x="1820695" y="0"/>
                  <a:pt x="2345826" y="525131"/>
                  <a:pt x="2345826" y="1172913"/>
                </a:cubicBezTo>
                <a:cubicBezTo>
                  <a:pt x="2345826" y="1699236"/>
                  <a:pt x="1999158" y="2144590"/>
                  <a:pt x="1521702" y="2293094"/>
                </a:cubicBezTo>
                <a:lnTo>
                  <a:pt x="1520205" y="2293479"/>
                </a:lnTo>
                <a:lnTo>
                  <a:pt x="1172914" y="2649945"/>
                </a:lnTo>
                <a:lnTo>
                  <a:pt x="825623" y="2293480"/>
                </a:lnTo>
                <a:lnTo>
                  <a:pt x="824125" y="2293094"/>
                </a:lnTo>
                <a:cubicBezTo>
                  <a:pt x="346669" y="2144590"/>
                  <a:pt x="0" y="1699236"/>
                  <a:pt x="0" y="1172913"/>
                </a:cubicBezTo>
                <a:cubicBezTo>
                  <a:pt x="0" y="525131"/>
                  <a:pt x="525131" y="0"/>
                  <a:pt x="1172913"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1" name="Rectangle: Rounded Corners 11">
            <a:extLst>
              <a:ext uri="{FF2B5EF4-FFF2-40B4-BE49-F238E27FC236}">
                <a16:creationId xmlns:a16="http://schemas.microsoft.com/office/drawing/2014/main" id="{06B18C11-A5D4-4F4F-A802-026973F557CE}"/>
              </a:ext>
            </a:extLst>
          </p:cNvPr>
          <p:cNvSpPr/>
          <p:nvPr/>
        </p:nvSpPr>
        <p:spPr>
          <a:xfrm>
            <a:off x="8942325" y="1864815"/>
            <a:ext cx="3118816" cy="604523"/>
          </a:xfrm>
          <a:prstGeom prst="roundRect">
            <a:avLst>
              <a:gd name="adj" fmla="val 50000"/>
            </a:avLst>
          </a:prstGeom>
          <a:solidFill>
            <a:srgbClr val="FFD65A"/>
          </a:solidFill>
          <a:effectLst>
            <a:outerShdw dist="38100" algn="l" rotWithShape="0">
              <a:srgbClr val="FFC50D"/>
            </a:outerShdw>
          </a:effectLst>
        </p:spPr>
        <p:txBody>
          <a:bodyPr wrap="square" lIns="504000" tIns="0" rIns="0" bIns="0" anchor="ctr" anchorCtr="0">
            <a:noAutofit/>
          </a:bodyPr>
          <a:lstStyle/>
          <a:p>
            <a:pPr algn="ctr"/>
            <a:r>
              <a:rPr lang="en-US" sz="1600" b="1" dirty="0">
                <a:solidFill>
                  <a:schemeClr val="tx1">
                    <a:lumMod val="95000"/>
                    <a:lumOff val="5000"/>
                  </a:schemeClr>
                </a:solidFill>
                <a:latin typeface="Georgia" panose="02040502050405020303" pitchFamily="18" charset="0"/>
                <a:cs typeface="Segoe UI" panose="020B0502040204020203" pitchFamily="34" charset="0"/>
              </a:rPr>
              <a:t>Tools &amp; Technologies Used</a:t>
            </a:r>
          </a:p>
        </p:txBody>
      </p:sp>
      <p:sp>
        <p:nvSpPr>
          <p:cNvPr id="182" name="Freeform: Shape 13">
            <a:extLst>
              <a:ext uri="{FF2B5EF4-FFF2-40B4-BE49-F238E27FC236}">
                <a16:creationId xmlns:a16="http://schemas.microsoft.com/office/drawing/2014/main" id="{A7D92672-44BA-4FBC-91BF-9C6A007ADD80}"/>
              </a:ext>
            </a:extLst>
          </p:cNvPr>
          <p:cNvSpPr/>
          <p:nvPr/>
        </p:nvSpPr>
        <p:spPr>
          <a:xfrm rot="16200000">
            <a:off x="8491776" y="1638470"/>
            <a:ext cx="885082" cy="999826"/>
          </a:xfrm>
          <a:custGeom>
            <a:avLst/>
            <a:gdLst>
              <a:gd name="connsiteX0" fmla="*/ 1172913 w 2345826"/>
              <a:gd name="connsiteY0" fmla="*/ 0 h 2649945"/>
              <a:gd name="connsiteX1" fmla="*/ 2345826 w 2345826"/>
              <a:gd name="connsiteY1" fmla="*/ 1172913 h 2649945"/>
              <a:gd name="connsiteX2" fmla="*/ 1521702 w 2345826"/>
              <a:gd name="connsiteY2" fmla="*/ 2293094 h 2649945"/>
              <a:gd name="connsiteX3" fmla="*/ 1520205 w 2345826"/>
              <a:gd name="connsiteY3" fmla="*/ 2293479 h 2649945"/>
              <a:gd name="connsiteX4" fmla="*/ 1172914 w 2345826"/>
              <a:gd name="connsiteY4" fmla="*/ 2649945 h 2649945"/>
              <a:gd name="connsiteX5" fmla="*/ 825623 w 2345826"/>
              <a:gd name="connsiteY5" fmla="*/ 2293480 h 2649945"/>
              <a:gd name="connsiteX6" fmla="*/ 824125 w 2345826"/>
              <a:gd name="connsiteY6" fmla="*/ 2293094 h 2649945"/>
              <a:gd name="connsiteX7" fmla="*/ 0 w 2345826"/>
              <a:gd name="connsiteY7" fmla="*/ 1172913 h 2649945"/>
              <a:gd name="connsiteX8" fmla="*/ 1172913 w 2345826"/>
              <a:gd name="connsiteY8" fmla="*/ 0 h 264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826" h="2649945">
                <a:moveTo>
                  <a:pt x="1172913" y="0"/>
                </a:moveTo>
                <a:cubicBezTo>
                  <a:pt x="1820695" y="0"/>
                  <a:pt x="2345826" y="525131"/>
                  <a:pt x="2345826" y="1172913"/>
                </a:cubicBezTo>
                <a:cubicBezTo>
                  <a:pt x="2345826" y="1699236"/>
                  <a:pt x="1999158" y="2144590"/>
                  <a:pt x="1521702" y="2293094"/>
                </a:cubicBezTo>
                <a:lnTo>
                  <a:pt x="1520205" y="2293479"/>
                </a:lnTo>
                <a:lnTo>
                  <a:pt x="1172914" y="2649945"/>
                </a:lnTo>
                <a:lnTo>
                  <a:pt x="825623" y="2293480"/>
                </a:lnTo>
                <a:lnTo>
                  <a:pt x="824125" y="2293094"/>
                </a:lnTo>
                <a:cubicBezTo>
                  <a:pt x="346669" y="2144590"/>
                  <a:pt x="0" y="1699236"/>
                  <a:pt x="0" y="1172913"/>
                </a:cubicBezTo>
                <a:cubicBezTo>
                  <a:pt x="0" y="525131"/>
                  <a:pt x="525131" y="0"/>
                  <a:pt x="1172913"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3" name="Oval 182">
            <a:extLst>
              <a:ext uri="{FF2B5EF4-FFF2-40B4-BE49-F238E27FC236}">
                <a16:creationId xmlns:a16="http://schemas.microsoft.com/office/drawing/2014/main" id="{F01C3A0C-5E6E-4ADE-B0A9-DA150B5C495E}"/>
              </a:ext>
            </a:extLst>
          </p:cNvPr>
          <p:cNvSpPr>
            <a:spLocks noChangeArrowheads="1"/>
          </p:cNvSpPr>
          <p:nvPr/>
        </p:nvSpPr>
        <p:spPr bwMode="auto">
          <a:xfrm>
            <a:off x="8622836" y="1873088"/>
            <a:ext cx="543237" cy="541605"/>
          </a:xfrm>
          <a:prstGeom prst="ellipse">
            <a:avLst/>
          </a:prstGeom>
          <a:solidFill>
            <a:srgbClr val="56654B"/>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184" name="Oval 183">
            <a:extLst>
              <a:ext uri="{FF2B5EF4-FFF2-40B4-BE49-F238E27FC236}">
                <a16:creationId xmlns:a16="http://schemas.microsoft.com/office/drawing/2014/main" id="{F01C3A0C-5E6E-4ADE-B0A9-DA150B5C495E}"/>
              </a:ext>
            </a:extLst>
          </p:cNvPr>
          <p:cNvSpPr>
            <a:spLocks noChangeArrowheads="1"/>
          </p:cNvSpPr>
          <p:nvPr/>
        </p:nvSpPr>
        <p:spPr bwMode="auto">
          <a:xfrm>
            <a:off x="8594896" y="2902721"/>
            <a:ext cx="543237" cy="541605"/>
          </a:xfrm>
          <a:prstGeom prst="ellipse">
            <a:avLst/>
          </a:prstGeom>
          <a:solidFill>
            <a:srgbClr val="56654B"/>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185" name="Oval 184">
            <a:extLst>
              <a:ext uri="{FF2B5EF4-FFF2-40B4-BE49-F238E27FC236}">
                <a16:creationId xmlns:a16="http://schemas.microsoft.com/office/drawing/2014/main" id="{F01C3A0C-5E6E-4ADE-B0A9-DA150B5C495E}"/>
              </a:ext>
            </a:extLst>
          </p:cNvPr>
          <p:cNvSpPr>
            <a:spLocks noChangeArrowheads="1"/>
          </p:cNvSpPr>
          <p:nvPr/>
        </p:nvSpPr>
        <p:spPr bwMode="auto">
          <a:xfrm>
            <a:off x="8605084" y="3980080"/>
            <a:ext cx="543237" cy="541605"/>
          </a:xfrm>
          <a:prstGeom prst="ellipse">
            <a:avLst/>
          </a:prstGeom>
          <a:solidFill>
            <a:srgbClr val="56654B"/>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186" name="Oval 185">
            <a:extLst>
              <a:ext uri="{FF2B5EF4-FFF2-40B4-BE49-F238E27FC236}">
                <a16:creationId xmlns:a16="http://schemas.microsoft.com/office/drawing/2014/main" id="{F01C3A0C-5E6E-4ADE-B0A9-DA150B5C495E}"/>
              </a:ext>
            </a:extLst>
          </p:cNvPr>
          <p:cNvSpPr>
            <a:spLocks noChangeArrowheads="1"/>
          </p:cNvSpPr>
          <p:nvPr/>
        </p:nvSpPr>
        <p:spPr bwMode="auto">
          <a:xfrm>
            <a:off x="8609719" y="5107151"/>
            <a:ext cx="543237" cy="541605"/>
          </a:xfrm>
          <a:prstGeom prst="ellipse">
            <a:avLst/>
          </a:prstGeom>
          <a:solidFill>
            <a:srgbClr val="56654B"/>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187" name="Oval 186">
            <a:extLst>
              <a:ext uri="{FF2B5EF4-FFF2-40B4-BE49-F238E27FC236}">
                <a16:creationId xmlns:a16="http://schemas.microsoft.com/office/drawing/2014/main" id="{F01C3A0C-5E6E-4ADE-B0A9-DA150B5C495E}"/>
              </a:ext>
            </a:extLst>
          </p:cNvPr>
          <p:cNvSpPr>
            <a:spLocks noChangeArrowheads="1"/>
          </p:cNvSpPr>
          <p:nvPr/>
        </p:nvSpPr>
        <p:spPr bwMode="auto">
          <a:xfrm>
            <a:off x="8602048" y="6094770"/>
            <a:ext cx="543237" cy="541605"/>
          </a:xfrm>
          <a:prstGeom prst="ellipse">
            <a:avLst/>
          </a:prstGeom>
          <a:solidFill>
            <a:srgbClr val="56654B"/>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188" name="TextBox 187">
            <a:extLst>
              <a:ext uri="{FF2B5EF4-FFF2-40B4-BE49-F238E27FC236}">
                <a16:creationId xmlns:a16="http://schemas.microsoft.com/office/drawing/2014/main" id="{ACB448C9-FB9F-4F09-85AC-20745098E776}"/>
              </a:ext>
            </a:extLst>
          </p:cNvPr>
          <p:cNvSpPr txBox="1"/>
          <p:nvPr/>
        </p:nvSpPr>
        <p:spPr>
          <a:xfrm>
            <a:off x="8526097" y="1883179"/>
            <a:ext cx="695556" cy="461665"/>
          </a:xfrm>
          <a:prstGeom prst="rect">
            <a:avLst/>
          </a:prstGeom>
          <a:noFill/>
        </p:spPr>
        <p:txBody>
          <a:bodyPr wrap="square" rtlCol="0">
            <a:spAutoFit/>
          </a:bodyPr>
          <a:lstStyle/>
          <a:p>
            <a:pPr algn="ctr"/>
            <a:r>
              <a:rPr lang="en-IN" sz="2400" b="1" dirty="0">
                <a:latin typeface="Georgia Pro Cond" panose="02040506050405020303" pitchFamily="18" charset="0"/>
              </a:rPr>
              <a:t>08</a:t>
            </a:r>
          </a:p>
        </p:txBody>
      </p:sp>
      <p:sp>
        <p:nvSpPr>
          <p:cNvPr id="189" name="TextBox 188">
            <a:extLst>
              <a:ext uri="{FF2B5EF4-FFF2-40B4-BE49-F238E27FC236}">
                <a16:creationId xmlns:a16="http://schemas.microsoft.com/office/drawing/2014/main" id="{ACB448C9-FB9F-4F09-85AC-20745098E776}"/>
              </a:ext>
            </a:extLst>
          </p:cNvPr>
          <p:cNvSpPr txBox="1"/>
          <p:nvPr/>
        </p:nvSpPr>
        <p:spPr>
          <a:xfrm>
            <a:off x="8483815" y="2907578"/>
            <a:ext cx="695556" cy="461665"/>
          </a:xfrm>
          <a:prstGeom prst="rect">
            <a:avLst/>
          </a:prstGeom>
          <a:noFill/>
        </p:spPr>
        <p:txBody>
          <a:bodyPr wrap="square" rtlCol="0">
            <a:spAutoFit/>
          </a:bodyPr>
          <a:lstStyle/>
          <a:p>
            <a:pPr algn="ctr"/>
            <a:r>
              <a:rPr lang="en-IN" sz="2400" b="1" dirty="0">
                <a:latin typeface="Georgia Pro Cond" panose="02040506050405020303" pitchFamily="18" charset="0"/>
              </a:rPr>
              <a:t>09</a:t>
            </a:r>
          </a:p>
        </p:txBody>
      </p:sp>
      <p:sp>
        <p:nvSpPr>
          <p:cNvPr id="190" name="TextBox 189">
            <a:extLst>
              <a:ext uri="{FF2B5EF4-FFF2-40B4-BE49-F238E27FC236}">
                <a16:creationId xmlns:a16="http://schemas.microsoft.com/office/drawing/2014/main" id="{ACB448C9-FB9F-4F09-85AC-20745098E776}"/>
              </a:ext>
            </a:extLst>
          </p:cNvPr>
          <p:cNvSpPr txBox="1"/>
          <p:nvPr/>
        </p:nvSpPr>
        <p:spPr>
          <a:xfrm>
            <a:off x="8516713" y="3993331"/>
            <a:ext cx="695556" cy="461665"/>
          </a:xfrm>
          <a:prstGeom prst="rect">
            <a:avLst/>
          </a:prstGeom>
          <a:noFill/>
        </p:spPr>
        <p:txBody>
          <a:bodyPr wrap="square" rtlCol="0">
            <a:spAutoFit/>
          </a:bodyPr>
          <a:lstStyle/>
          <a:p>
            <a:pPr algn="ctr"/>
            <a:r>
              <a:rPr lang="en-IN" sz="2400" b="1" dirty="0">
                <a:latin typeface="Georgia Pro Cond" panose="02040506050405020303" pitchFamily="18" charset="0"/>
              </a:rPr>
              <a:t>10</a:t>
            </a:r>
          </a:p>
        </p:txBody>
      </p:sp>
      <p:sp>
        <p:nvSpPr>
          <p:cNvPr id="191" name="TextBox 190">
            <a:extLst>
              <a:ext uri="{FF2B5EF4-FFF2-40B4-BE49-F238E27FC236}">
                <a16:creationId xmlns:a16="http://schemas.microsoft.com/office/drawing/2014/main" id="{ACB448C9-FB9F-4F09-85AC-20745098E776}"/>
              </a:ext>
            </a:extLst>
          </p:cNvPr>
          <p:cNvSpPr txBox="1"/>
          <p:nvPr/>
        </p:nvSpPr>
        <p:spPr>
          <a:xfrm>
            <a:off x="8494003" y="5119891"/>
            <a:ext cx="695556" cy="461665"/>
          </a:xfrm>
          <a:prstGeom prst="rect">
            <a:avLst/>
          </a:prstGeom>
          <a:noFill/>
        </p:spPr>
        <p:txBody>
          <a:bodyPr wrap="square" rtlCol="0">
            <a:spAutoFit/>
          </a:bodyPr>
          <a:lstStyle/>
          <a:p>
            <a:pPr algn="ctr"/>
            <a:r>
              <a:rPr lang="en-IN" sz="2400" b="1" dirty="0">
                <a:latin typeface="Georgia Pro Cond" panose="02040506050405020303" pitchFamily="18" charset="0"/>
              </a:rPr>
              <a:t>11</a:t>
            </a:r>
          </a:p>
        </p:txBody>
      </p:sp>
      <p:sp>
        <p:nvSpPr>
          <p:cNvPr id="192" name="TextBox 191">
            <a:extLst>
              <a:ext uri="{FF2B5EF4-FFF2-40B4-BE49-F238E27FC236}">
                <a16:creationId xmlns:a16="http://schemas.microsoft.com/office/drawing/2014/main" id="{ACB448C9-FB9F-4F09-85AC-20745098E776}"/>
              </a:ext>
            </a:extLst>
          </p:cNvPr>
          <p:cNvSpPr txBox="1"/>
          <p:nvPr/>
        </p:nvSpPr>
        <p:spPr>
          <a:xfrm>
            <a:off x="8525888" y="6137149"/>
            <a:ext cx="695556" cy="461665"/>
          </a:xfrm>
          <a:prstGeom prst="rect">
            <a:avLst/>
          </a:prstGeom>
          <a:noFill/>
        </p:spPr>
        <p:txBody>
          <a:bodyPr wrap="square" rtlCol="0">
            <a:spAutoFit/>
          </a:bodyPr>
          <a:lstStyle/>
          <a:p>
            <a:pPr algn="ctr"/>
            <a:r>
              <a:rPr lang="en-IN" sz="2400" b="1" dirty="0">
                <a:latin typeface="Georgia Pro Cond" panose="02040506050405020303" pitchFamily="18" charset="0"/>
              </a:rPr>
              <a:t>12</a:t>
            </a:r>
          </a:p>
        </p:txBody>
      </p:sp>
    </p:spTree>
    <p:extLst>
      <p:ext uri="{BB962C8B-B14F-4D97-AF65-F5344CB8AC3E}">
        <p14:creationId xmlns:p14="http://schemas.microsoft.com/office/powerpoint/2010/main" val="512680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11" name="object 2"/>
          <p:cNvSpPr txBox="1">
            <a:spLocks/>
          </p:cNvSpPr>
          <p:nvPr/>
        </p:nvSpPr>
        <p:spPr>
          <a:xfrm>
            <a:off x="-1" y="1455719"/>
            <a:ext cx="8554721" cy="557942"/>
          </a:xfrm>
          <a:prstGeom prst="rect">
            <a:avLst/>
          </a:prstGeom>
        </p:spPr>
        <p:txBody>
          <a:bodyPr vert="horz" wrap="square" lIns="0" tIns="5877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2817" algn="l">
              <a:spcBef>
                <a:spcPts val="83"/>
              </a:spcBef>
            </a:pPr>
            <a:r>
              <a:rPr lang="en-US" sz="3600" b="1" dirty="0">
                <a:solidFill>
                  <a:srgbClr val="56654B"/>
                </a:solidFill>
                <a:latin typeface="+mn-lt"/>
              </a:rPr>
              <a:t>9</a:t>
            </a:r>
            <a:r>
              <a:rPr lang="en-US" sz="3600" b="1" dirty="0" smtClean="0">
                <a:solidFill>
                  <a:srgbClr val="56654B"/>
                </a:solidFill>
                <a:latin typeface="+mn-lt"/>
              </a:rPr>
              <a:t>.</a:t>
            </a:r>
            <a:r>
              <a:rPr lang="en-US" sz="3600" b="1" spc="-7" dirty="0" smtClean="0">
                <a:solidFill>
                  <a:srgbClr val="56654B"/>
                </a:solidFill>
                <a:latin typeface="+mn-lt"/>
              </a:rPr>
              <a:t> </a:t>
            </a:r>
            <a:r>
              <a:rPr lang="en-US" sz="3600" b="1" dirty="0">
                <a:solidFill>
                  <a:srgbClr val="56654B"/>
                </a:solidFill>
                <a:latin typeface="+mn-lt"/>
              </a:rPr>
              <a:t>Training</a:t>
            </a:r>
            <a:r>
              <a:rPr lang="en-US" sz="3600" b="1" spc="-10" dirty="0">
                <a:solidFill>
                  <a:srgbClr val="56654B"/>
                </a:solidFill>
                <a:latin typeface="+mn-lt"/>
              </a:rPr>
              <a:t> </a:t>
            </a:r>
            <a:r>
              <a:rPr lang="en-US" sz="3600" b="1" dirty="0">
                <a:solidFill>
                  <a:srgbClr val="56654B"/>
                </a:solidFill>
                <a:latin typeface="+mn-lt"/>
              </a:rPr>
              <a:t>the</a:t>
            </a:r>
            <a:r>
              <a:rPr lang="en-US" sz="3600" b="1" spc="-7" dirty="0">
                <a:solidFill>
                  <a:srgbClr val="56654B"/>
                </a:solidFill>
                <a:latin typeface="+mn-lt"/>
              </a:rPr>
              <a:t> Model</a:t>
            </a:r>
            <a:endParaRPr lang="en-US" sz="3600" b="1" dirty="0">
              <a:solidFill>
                <a:srgbClr val="56654B"/>
              </a:solidFill>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78" y="3431018"/>
            <a:ext cx="5788660" cy="158204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1979" y="2762125"/>
            <a:ext cx="5591775" cy="3660190"/>
          </a:xfrm>
          <a:prstGeom prst="rect">
            <a:avLst/>
          </a:prstGeom>
        </p:spPr>
      </p:pic>
    </p:spTree>
    <p:extLst>
      <p:ext uri="{BB962C8B-B14F-4D97-AF65-F5344CB8AC3E}">
        <p14:creationId xmlns:p14="http://schemas.microsoft.com/office/powerpoint/2010/main" val="3929993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11" name="object 2"/>
          <p:cNvSpPr txBox="1">
            <a:spLocks/>
          </p:cNvSpPr>
          <p:nvPr/>
        </p:nvSpPr>
        <p:spPr>
          <a:xfrm>
            <a:off x="0" y="1349039"/>
            <a:ext cx="8554721" cy="557942"/>
          </a:xfrm>
          <a:prstGeom prst="rect">
            <a:avLst/>
          </a:prstGeom>
        </p:spPr>
        <p:txBody>
          <a:bodyPr vert="horz" wrap="square" lIns="0" tIns="5877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2817" algn="l">
              <a:spcBef>
                <a:spcPts val="83"/>
              </a:spcBef>
            </a:pPr>
            <a:r>
              <a:rPr lang="en-US" sz="3600" b="1" dirty="0" smtClean="0">
                <a:solidFill>
                  <a:srgbClr val="56654B"/>
                </a:solidFill>
                <a:latin typeface="+mn-lt"/>
              </a:rPr>
              <a:t>10. </a:t>
            </a:r>
            <a:r>
              <a:rPr lang="en-US" sz="3600" b="1" dirty="0">
                <a:solidFill>
                  <a:srgbClr val="56654B"/>
                </a:solidFill>
                <a:latin typeface="+mn-lt"/>
              </a:rPr>
              <a:t>Visualizing CNN Model Predictions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773" y="2267719"/>
            <a:ext cx="7522529" cy="4455809"/>
          </a:xfrm>
          <a:prstGeom prst="rect">
            <a:avLst/>
          </a:prstGeom>
        </p:spPr>
      </p:pic>
    </p:spTree>
    <p:extLst>
      <p:ext uri="{BB962C8B-B14F-4D97-AF65-F5344CB8AC3E}">
        <p14:creationId xmlns:p14="http://schemas.microsoft.com/office/powerpoint/2010/main" val="361504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11" name="object 2"/>
          <p:cNvSpPr txBox="1">
            <a:spLocks/>
          </p:cNvSpPr>
          <p:nvPr/>
        </p:nvSpPr>
        <p:spPr>
          <a:xfrm>
            <a:off x="-58189" y="1709864"/>
            <a:ext cx="6186886" cy="1056540"/>
          </a:xfrm>
          <a:prstGeom prst="rect">
            <a:avLst/>
          </a:prstGeom>
        </p:spPr>
        <p:txBody>
          <a:bodyPr vert="horz" wrap="square" lIns="0" tIns="5877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2817" algn="l">
              <a:spcBef>
                <a:spcPts val="83"/>
              </a:spcBef>
            </a:pPr>
            <a:r>
              <a:rPr lang="en-US" sz="3600" b="1" dirty="0" smtClean="0">
                <a:solidFill>
                  <a:srgbClr val="56654B"/>
                </a:solidFill>
                <a:latin typeface="+mn-lt"/>
              </a:rPr>
              <a:t>1</a:t>
            </a:r>
            <a:r>
              <a:rPr lang="en-US" sz="3600" b="1" dirty="0">
                <a:solidFill>
                  <a:srgbClr val="56654B"/>
                </a:solidFill>
                <a:latin typeface="+mn-lt"/>
              </a:rPr>
              <a:t>1</a:t>
            </a:r>
            <a:r>
              <a:rPr lang="en-US" sz="3600" b="1" dirty="0" smtClean="0">
                <a:solidFill>
                  <a:srgbClr val="56654B"/>
                </a:solidFill>
                <a:latin typeface="+mn-lt"/>
              </a:rPr>
              <a:t>. </a:t>
            </a:r>
            <a:r>
              <a:rPr lang="en-US" sz="3600" b="1" dirty="0">
                <a:solidFill>
                  <a:srgbClr val="56654B"/>
                </a:solidFill>
                <a:latin typeface="+mn-lt"/>
              </a:rPr>
              <a:t>Flask API for Rice Disease Chatbot </a:t>
            </a:r>
            <a:r>
              <a:rPr lang="ar-EG" sz="3600" b="1" dirty="0">
                <a:solidFill>
                  <a:srgbClr val="56654B"/>
                </a:solidFill>
                <a:latin typeface="+mn-lt"/>
              </a:rPr>
              <a:t>-</a:t>
            </a:r>
            <a:r>
              <a:rPr lang="en-US" sz="3600" b="1" dirty="0" smtClean="0">
                <a:solidFill>
                  <a:srgbClr val="56654B"/>
                </a:solidFill>
                <a:latin typeface="+mn-lt"/>
              </a:rPr>
              <a:t> </a:t>
            </a:r>
            <a:r>
              <a:rPr lang="en-US" sz="3600" b="1" dirty="0">
                <a:solidFill>
                  <a:srgbClr val="56654B"/>
                </a:solidFill>
                <a:latin typeface="+mn-lt"/>
              </a:rPr>
              <a:t>Summary:</a:t>
            </a:r>
            <a:endParaRPr lang="en-US" sz="3600" b="1" dirty="0">
              <a:solidFill>
                <a:srgbClr val="56654B"/>
              </a:solidFill>
              <a:latin typeface="+mn-lt"/>
            </a:endParaRPr>
          </a:p>
        </p:txBody>
      </p:sp>
      <p:sp>
        <p:nvSpPr>
          <p:cNvPr id="6" name="object 7"/>
          <p:cNvSpPr txBox="1"/>
          <p:nvPr/>
        </p:nvSpPr>
        <p:spPr>
          <a:xfrm>
            <a:off x="116378" y="3224440"/>
            <a:ext cx="6128697" cy="2829835"/>
          </a:xfrm>
          <a:prstGeom prst="rect">
            <a:avLst/>
          </a:prstGeom>
        </p:spPr>
        <p:txBody>
          <a:bodyPr vert="horz" wrap="square" lIns="0" tIns="8467" rIns="0" bIns="0" rtlCol="0">
            <a:spAutoFit/>
          </a:bodyPr>
          <a:lstStyle/>
          <a:p>
            <a:pPr marL="294217" indent="-285750" defTabSz="609630">
              <a:spcBef>
                <a:spcPts val="83"/>
              </a:spcBef>
              <a:buFont typeface="Arial" panose="020B0604020202020204" pitchFamily="34" charset="0"/>
              <a:buChar char="•"/>
            </a:pPr>
            <a:r>
              <a:rPr lang="en-US" kern="0" dirty="0">
                <a:latin typeface="Arial MT"/>
                <a:cs typeface="Arial MT"/>
              </a:rPr>
              <a:t>Creates a Flask API that responds only to questions about rice plant diseases.</a:t>
            </a:r>
          </a:p>
          <a:p>
            <a:pPr marL="294217" indent="-285750" defTabSz="609630">
              <a:spcBef>
                <a:spcPts val="83"/>
              </a:spcBef>
              <a:buFont typeface="Arial" panose="020B0604020202020204" pitchFamily="34" charset="0"/>
              <a:buChar char="•"/>
            </a:pPr>
            <a:endParaRPr lang="en-US" kern="0" dirty="0">
              <a:latin typeface="Arial MT"/>
              <a:cs typeface="Arial MT"/>
            </a:endParaRPr>
          </a:p>
          <a:p>
            <a:pPr marL="294217" indent="-285750" defTabSz="609630">
              <a:spcBef>
                <a:spcPts val="83"/>
              </a:spcBef>
              <a:buFont typeface="Arial" panose="020B0604020202020204" pitchFamily="34" charset="0"/>
              <a:buChar char="•"/>
            </a:pPr>
            <a:r>
              <a:rPr lang="en-US" kern="0" dirty="0">
                <a:latin typeface="Arial MT"/>
                <a:cs typeface="Arial MT"/>
              </a:rPr>
              <a:t>Sends user input to OpenRouter AI (DeepSeek model) with a system prompt that restricts answers to the rice domain.</a:t>
            </a:r>
          </a:p>
          <a:p>
            <a:pPr marL="294217" indent="-285750" defTabSz="609630">
              <a:spcBef>
                <a:spcPts val="83"/>
              </a:spcBef>
              <a:buFont typeface="Arial" panose="020B0604020202020204" pitchFamily="34" charset="0"/>
              <a:buChar char="•"/>
            </a:pPr>
            <a:endParaRPr lang="en-US" kern="0" dirty="0">
              <a:latin typeface="Arial MT"/>
              <a:cs typeface="Arial MT"/>
            </a:endParaRPr>
          </a:p>
          <a:p>
            <a:pPr marL="294217" indent="-285750" defTabSz="609630">
              <a:spcBef>
                <a:spcPts val="83"/>
              </a:spcBef>
              <a:buFont typeface="Arial" panose="020B0604020202020204" pitchFamily="34" charset="0"/>
              <a:buChar char="•"/>
            </a:pPr>
            <a:r>
              <a:rPr lang="en-US" kern="0" dirty="0">
                <a:latin typeface="Arial MT"/>
                <a:cs typeface="Arial MT"/>
              </a:rPr>
              <a:t>The /ask endpoint handles POST requests, processes the question, and returns the chatbot's response as JSON.</a:t>
            </a:r>
            <a:endParaRPr lang="en-US" kern="0" dirty="0">
              <a:latin typeface="Arial MT"/>
              <a:cs typeface="Arial MT"/>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8697" y="166255"/>
            <a:ext cx="5912978" cy="6346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5997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390" y="0"/>
            <a:ext cx="6858000" cy="6858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8" name="Picture 7">
            <a:extLst>
              <a:ext uri="{FF2B5EF4-FFF2-40B4-BE49-F238E27FC236}">
                <a16:creationId xmlns:a16="http://schemas.microsoft.com/office/drawing/2014/main" id="{69D7299D-F555-2820-F5B6-E61ABCB3D5B1}"/>
              </a:ext>
            </a:extLst>
          </p:cNvPr>
          <p:cNvPicPr>
            <a:picLocks noChangeAspect="1"/>
          </p:cNvPicPr>
          <p:nvPr/>
        </p:nvPicPr>
        <p:blipFill>
          <a:blip r:embed="rId3"/>
          <a:stretch>
            <a:fillRect/>
          </a:stretch>
        </p:blipFill>
        <p:spPr>
          <a:xfrm>
            <a:off x="1460311" y="1634569"/>
            <a:ext cx="2495512" cy="279627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7" name="TextBox 6">
            <a:extLst>
              <a:ext uri="{FF2B5EF4-FFF2-40B4-BE49-F238E27FC236}">
                <a16:creationId xmlns:a16="http://schemas.microsoft.com/office/drawing/2014/main" id="{EF06B14E-FE9B-E3D7-75D1-4C6EFD8A811C}"/>
              </a:ext>
            </a:extLst>
          </p:cNvPr>
          <p:cNvSpPr txBox="1"/>
          <p:nvPr/>
        </p:nvSpPr>
        <p:spPr>
          <a:xfrm>
            <a:off x="1555336" y="1909323"/>
            <a:ext cx="2305463" cy="2246769"/>
          </a:xfrm>
          <a:prstGeom prst="rect">
            <a:avLst/>
          </a:prstGeom>
          <a:noFill/>
        </p:spPr>
        <p:txBody>
          <a:bodyPr wrap="square">
            <a:spAutoFit/>
          </a:bodyPr>
          <a:lstStyle/>
          <a:p>
            <a:r>
              <a:rPr lang="en-US" sz="14000" kern="0" dirty="0">
                <a:solidFill>
                  <a:srgbClr val="000000"/>
                </a:solidFill>
                <a:latin typeface="Arial"/>
                <a:cs typeface="Arial"/>
                <a:sym typeface="Arial"/>
              </a:rPr>
              <a:t>08</a:t>
            </a:r>
            <a:endParaRPr lang="en-US" sz="14000" dirty="0"/>
          </a:p>
        </p:txBody>
      </p:sp>
      <p:sp>
        <p:nvSpPr>
          <p:cNvPr id="9" name="Title 4"/>
          <p:cNvSpPr txBox="1">
            <a:spLocks/>
          </p:cNvSpPr>
          <p:nvPr/>
        </p:nvSpPr>
        <p:spPr>
          <a:xfrm>
            <a:off x="-210231" y="4670990"/>
            <a:ext cx="5836596"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solidFill>
                  <a:srgbClr val="56654B"/>
                </a:solidFill>
                <a:latin typeface="Georgia" panose="02040502050405020303" pitchFamily="18" charset="0"/>
                <a:cs typeface="Segoe UI" panose="020B0502040204020203" pitchFamily="34" charset="0"/>
              </a:rPr>
              <a:t>Tools &amp; Technologies Used</a:t>
            </a:r>
          </a:p>
        </p:txBody>
      </p:sp>
    </p:spTree>
    <p:extLst>
      <p:ext uri="{BB962C8B-B14F-4D97-AF65-F5344CB8AC3E}">
        <p14:creationId xmlns:p14="http://schemas.microsoft.com/office/powerpoint/2010/main" val="3003843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4" name="Title 4"/>
          <p:cNvSpPr txBox="1">
            <a:spLocks/>
          </p:cNvSpPr>
          <p:nvPr/>
        </p:nvSpPr>
        <p:spPr>
          <a:xfrm>
            <a:off x="3573272" y="117557"/>
            <a:ext cx="5570727"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Georgia" panose="02040502050405020303" pitchFamily="18" charset="0"/>
                <a:cs typeface="Segoe UI" panose="020B0502040204020203" pitchFamily="34" charset="0"/>
              </a:rPr>
              <a:t>Tools &amp; Technologies Used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3113" y="1508164"/>
            <a:ext cx="2190750" cy="219075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2909" y="1595579"/>
            <a:ext cx="2271136" cy="2185433"/>
          </a:xfrm>
          <a:prstGeom prst="rect">
            <a:avLst/>
          </a:prstGeom>
        </p:spPr>
      </p:pic>
      <p:sp>
        <p:nvSpPr>
          <p:cNvPr id="11" name="TextBox 10">
            <a:extLst>
              <a:ext uri="{FF2B5EF4-FFF2-40B4-BE49-F238E27FC236}">
                <a16:creationId xmlns:a16="http://schemas.microsoft.com/office/drawing/2014/main" id="{9F99D84C-52DA-435A-1173-FE1CB30F5CEF}"/>
              </a:ext>
            </a:extLst>
          </p:cNvPr>
          <p:cNvSpPr txBox="1"/>
          <p:nvPr/>
        </p:nvSpPr>
        <p:spPr>
          <a:xfrm>
            <a:off x="9005675" y="3781012"/>
            <a:ext cx="2271136" cy="673100"/>
          </a:xfrm>
          <a:prstGeom prst="rect">
            <a:avLst/>
          </a:prstGeom>
          <a:noFill/>
          <a:ln>
            <a:noFill/>
          </a:ln>
        </p:spPr>
        <p:txBody>
          <a:bodyPr wrap="square" rtlCol="0" anchor="ctr">
            <a:noAutofit/>
          </a:bodyPr>
          <a:lstStyle/>
          <a:p>
            <a:pPr algn="ctr" defTabSz="731520">
              <a:spcAft>
                <a:spcPts val="600"/>
              </a:spcAft>
            </a:pPr>
            <a:r>
              <a:rPr lang="en-US" sz="2400" b="1" kern="1200" dirty="0">
                <a:solidFill>
                  <a:schemeClr val="tx1">
                    <a:lumMod val="85000"/>
                    <a:lumOff val="15000"/>
                  </a:schemeClr>
                </a:solidFill>
                <a:latin typeface="Calibri (Body)"/>
              </a:rPr>
              <a:t>Figma Design</a:t>
            </a:r>
            <a:endParaRPr lang="en-US" sz="2400" b="1" dirty="0">
              <a:solidFill>
                <a:schemeClr val="tx1">
                  <a:lumMod val="85000"/>
                  <a:lumOff val="15000"/>
                </a:schemeClr>
              </a:solidFill>
              <a:latin typeface="Calibri (Body)"/>
            </a:endParaRPr>
          </a:p>
        </p:txBody>
      </p:sp>
      <p:sp>
        <p:nvSpPr>
          <p:cNvPr id="12" name="TextBox 11">
            <a:extLst>
              <a:ext uri="{FF2B5EF4-FFF2-40B4-BE49-F238E27FC236}">
                <a16:creationId xmlns:a16="http://schemas.microsoft.com/office/drawing/2014/main" id="{9F99D84C-52DA-435A-1173-FE1CB30F5CEF}"/>
              </a:ext>
            </a:extLst>
          </p:cNvPr>
          <p:cNvSpPr txBox="1"/>
          <p:nvPr/>
        </p:nvSpPr>
        <p:spPr>
          <a:xfrm>
            <a:off x="4763113" y="3698914"/>
            <a:ext cx="2356283" cy="673100"/>
          </a:xfrm>
          <a:prstGeom prst="rect">
            <a:avLst/>
          </a:prstGeom>
          <a:noFill/>
          <a:ln>
            <a:noFill/>
          </a:ln>
        </p:spPr>
        <p:txBody>
          <a:bodyPr wrap="square" rtlCol="0" anchor="ctr">
            <a:noAutofit/>
          </a:bodyPr>
          <a:lstStyle/>
          <a:p>
            <a:pPr algn="ctr" defTabSz="731520">
              <a:spcAft>
                <a:spcPts val="600"/>
              </a:spcAft>
            </a:pPr>
            <a:r>
              <a:rPr lang="en-US" sz="2400" b="1" dirty="0">
                <a:solidFill>
                  <a:schemeClr val="tx1">
                    <a:lumMod val="85000"/>
                    <a:lumOff val="15000"/>
                  </a:schemeClr>
                </a:solidFill>
                <a:latin typeface="Calibri (Body)"/>
              </a:rPr>
              <a:t>Android studio</a:t>
            </a:r>
          </a:p>
        </p:txBody>
      </p:sp>
      <p:sp>
        <p:nvSpPr>
          <p:cNvPr id="13" name="TextBox 12">
            <a:extLst>
              <a:ext uri="{FF2B5EF4-FFF2-40B4-BE49-F238E27FC236}">
                <a16:creationId xmlns:a16="http://schemas.microsoft.com/office/drawing/2014/main" id="{9F99D84C-52DA-435A-1173-FE1CB30F5CEF}"/>
              </a:ext>
            </a:extLst>
          </p:cNvPr>
          <p:cNvSpPr txBox="1"/>
          <p:nvPr/>
        </p:nvSpPr>
        <p:spPr>
          <a:xfrm>
            <a:off x="512946" y="3698914"/>
            <a:ext cx="2012805" cy="673100"/>
          </a:xfrm>
          <a:prstGeom prst="rect">
            <a:avLst/>
          </a:prstGeom>
          <a:noFill/>
          <a:ln>
            <a:noFill/>
          </a:ln>
        </p:spPr>
        <p:txBody>
          <a:bodyPr wrap="square" rtlCol="0" anchor="ctr">
            <a:noAutofit/>
          </a:bodyPr>
          <a:lstStyle/>
          <a:p>
            <a:pPr algn="ctr" defTabSz="731520">
              <a:spcAft>
                <a:spcPts val="600"/>
              </a:spcAft>
            </a:pPr>
            <a:r>
              <a:rPr lang="en-US" sz="2400" b="1" dirty="0">
                <a:solidFill>
                  <a:schemeClr val="tx1">
                    <a:lumMod val="85000"/>
                    <a:lumOff val="15000"/>
                  </a:schemeClr>
                </a:solidFill>
                <a:latin typeface="Calibri (Body)"/>
              </a:rPr>
              <a:t>Jupyter</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4204" y="4232412"/>
            <a:ext cx="2326607" cy="2326607"/>
          </a:xfrm>
          <a:prstGeom prst="rect">
            <a:avLst/>
          </a:prstGeom>
        </p:spPr>
      </p:pic>
      <p:sp>
        <p:nvSpPr>
          <p:cNvPr id="14" name="TextBox 13">
            <a:extLst>
              <a:ext uri="{FF2B5EF4-FFF2-40B4-BE49-F238E27FC236}">
                <a16:creationId xmlns:a16="http://schemas.microsoft.com/office/drawing/2014/main" id="{9F99D84C-52DA-435A-1173-FE1CB30F5CEF}"/>
              </a:ext>
            </a:extLst>
          </p:cNvPr>
          <p:cNvSpPr txBox="1"/>
          <p:nvPr/>
        </p:nvSpPr>
        <p:spPr>
          <a:xfrm>
            <a:off x="2444832" y="6184900"/>
            <a:ext cx="2012805" cy="673100"/>
          </a:xfrm>
          <a:prstGeom prst="rect">
            <a:avLst/>
          </a:prstGeom>
          <a:noFill/>
          <a:ln>
            <a:noFill/>
          </a:ln>
        </p:spPr>
        <p:txBody>
          <a:bodyPr wrap="square" rtlCol="0" anchor="ctr">
            <a:noAutofit/>
          </a:bodyPr>
          <a:lstStyle/>
          <a:p>
            <a:pPr algn="ctr" defTabSz="731520">
              <a:spcAft>
                <a:spcPts val="600"/>
              </a:spcAft>
            </a:pPr>
            <a:r>
              <a:rPr lang="en-US" sz="2400" b="1" dirty="0">
                <a:solidFill>
                  <a:schemeClr val="tx1">
                    <a:lumMod val="85000"/>
                    <a:lumOff val="15000"/>
                  </a:schemeClr>
                </a:solidFill>
                <a:latin typeface="Calibri (Body)"/>
              </a:rPr>
              <a:t>Python</a:t>
            </a: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1141" y="4812354"/>
            <a:ext cx="3008263" cy="1573972"/>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5904" y="1613905"/>
            <a:ext cx="1913039" cy="2217531"/>
          </a:xfrm>
          <a:prstGeom prst="rect">
            <a:avLst/>
          </a:prstGeom>
        </p:spPr>
      </p:pic>
    </p:spTree>
    <p:extLst>
      <p:ext uri="{BB962C8B-B14F-4D97-AF65-F5344CB8AC3E}">
        <p14:creationId xmlns:p14="http://schemas.microsoft.com/office/powerpoint/2010/main" val="56195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80">
                                          <p:stCondLst>
                                            <p:cond delay="0"/>
                                          </p:stCondLst>
                                        </p:cTn>
                                        <p:tgtEl>
                                          <p:spTgt spid="12"/>
                                        </p:tgtEl>
                                      </p:cBhvr>
                                    </p:animEffect>
                                    <p:anim calcmode="lin" valueType="num">
                                      <p:cBhvr>
                                        <p:cTn id="2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9" dur="26">
                                          <p:stCondLst>
                                            <p:cond delay="650"/>
                                          </p:stCondLst>
                                        </p:cTn>
                                        <p:tgtEl>
                                          <p:spTgt spid="12"/>
                                        </p:tgtEl>
                                      </p:cBhvr>
                                      <p:to x="100000" y="60000"/>
                                    </p:animScale>
                                    <p:animScale>
                                      <p:cBhvr>
                                        <p:cTn id="30" dur="166" decel="50000">
                                          <p:stCondLst>
                                            <p:cond delay="676"/>
                                          </p:stCondLst>
                                        </p:cTn>
                                        <p:tgtEl>
                                          <p:spTgt spid="12"/>
                                        </p:tgtEl>
                                      </p:cBhvr>
                                      <p:to x="100000" y="100000"/>
                                    </p:animScale>
                                    <p:animScale>
                                      <p:cBhvr>
                                        <p:cTn id="31" dur="26">
                                          <p:stCondLst>
                                            <p:cond delay="1312"/>
                                          </p:stCondLst>
                                        </p:cTn>
                                        <p:tgtEl>
                                          <p:spTgt spid="12"/>
                                        </p:tgtEl>
                                      </p:cBhvr>
                                      <p:to x="100000" y="80000"/>
                                    </p:animScale>
                                    <p:animScale>
                                      <p:cBhvr>
                                        <p:cTn id="32" dur="166" decel="50000">
                                          <p:stCondLst>
                                            <p:cond delay="1338"/>
                                          </p:stCondLst>
                                        </p:cTn>
                                        <p:tgtEl>
                                          <p:spTgt spid="12"/>
                                        </p:tgtEl>
                                      </p:cBhvr>
                                      <p:to x="100000" y="100000"/>
                                    </p:animScale>
                                    <p:animScale>
                                      <p:cBhvr>
                                        <p:cTn id="33" dur="26">
                                          <p:stCondLst>
                                            <p:cond delay="1642"/>
                                          </p:stCondLst>
                                        </p:cTn>
                                        <p:tgtEl>
                                          <p:spTgt spid="12"/>
                                        </p:tgtEl>
                                      </p:cBhvr>
                                      <p:to x="100000" y="90000"/>
                                    </p:animScale>
                                    <p:animScale>
                                      <p:cBhvr>
                                        <p:cTn id="34" dur="166" decel="50000">
                                          <p:stCondLst>
                                            <p:cond delay="1668"/>
                                          </p:stCondLst>
                                        </p:cTn>
                                        <p:tgtEl>
                                          <p:spTgt spid="12"/>
                                        </p:tgtEl>
                                      </p:cBhvr>
                                      <p:to x="100000" y="100000"/>
                                    </p:animScale>
                                    <p:animScale>
                                      <p:cBhvr>
                                        <p:cTn id="35" dur="26">
                                          <p:stCondLst>
                                            <p:cond delay="1808"/>
                                          </p:stCondLst>
                                        </p:cTn>
                                        <p:tgtEl>
                                          <p:spTgt spid="12"/>
                                        </p:tgtEl>
                                      </p:cBhvr>
                                      <p:to x="100000" y="95000"/>
                                    </p:animScale>
                                    <p:animScale>
                                      <p:cBhvr>
                                        <p:cTn id="36" dur="166" decel="50000">
                                          <p:stCondLst>
                                            <p:cond delay="1834"/>
                                          </p:stCondLst>
                                        </p:cTn>
                                        <p:tgtEl>
                                          <p:spTgt spid="12"/>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80">
                                          <p:stCondLst>
                                            <p:cond delay="0"/>
                                          </p:stCondLst>
                                        </p:cTn>
                                        <p:tgtEl>
                                          <p:spTgt spid="13"/>
                                        </p:tgtEl>
                                      </p:cBhvr>
                                    </p:animEffect>
                                    <p:anim calcmode="lin" valueType="num">
                                      <p:cBhvr>
                                        <p:cTn id="4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5" dur="26">
                                          <p:stCondLst>
                                            <p:cond delay="650"/>
                                          </p:stCondLst>
                                        </p:cTn>
                                        <p:tgtEl>
                                          <p:spTgt spid="13"/>
                                        </p:tgtEl>
                                      </p:cBhvr>
                                      <p:to x="100000" y="60000"/>
                                    </p:animScale>
                                    <p:animScale>
                                      <p:cBhvr>
                                        <p:cTn id="46" dur="166" decel="50000">
                                          <p:stCondLst>
                                            <p:cond delay="676"/>
                                          </p:stCondLst>
                                        </p:cTn>
                                        <p:tgtEl>
                                          <p:spTgt spid="13"/>
                                        </p:tgtEl>
                                      </p:cBhvr>
                                      <p:to x="100000" y="100000"/>
                                    </p:animScale>
                                    <p:animScale>
                                      <p:cBhvr>
                                        <p:cTn id="47" dur="26">
                                          <p:stCondLst>
                                            <p:cond delay="1312"/>
                                          </p:stCondLst>
                                        </p:cTn>
                                        <p:tgtEl>
                                          <p:spTgt spid="13"/>
                                        </p:tgtEl>
                                      </p:cBhvr>
                                      <p:to x="100000" y="80000"/>
                                    </p:animScale>
                                    <p:animScale>
                                      <p:cBhvr>
                                        <p:cTn id="48" dur="166" decel="50000">
                                          <p:stCondLst>
                                            <p:cond delay="1338"/>
                                          </p:stCondLst>
                                        </p:cTn>
                                        <p:tgtEl>
                                          <p:spTgt spid="13"/>
                                        </p:tgtEl>
                                      </p:cBhvr>
                                      <p:to x="100000" y="100000"/>
                                    </p:animScale>
                                    <p:animScale>
                                      <p:cBhvr>
                                        <p:cTn id="49" dur="26">
                                          <p:stCondLst>
                                            <p:cond delay="1642"/>
                                          </p:stCondLst>
                                        </p:cTn>
                                        <p:tgtEl>
                                          <p:spTgt spid="13"/>
                                        </p:tgtEl>
                                      </p:cBhvr>
                                      <p:to x="100000" y="90000"/>
                                    </p:animScale>
                                    <p:animScale>
                                      <p:cBhvr>
                                        <p:cTn id="50" dur="166" decel="50000">
                                          <p:stCondLst>
                                            <p:cond delay="1668"/>
                                          </p:stCondLst>
                                        </p:cTn>
                                        <p:tgtEl>
                                          <p:spTgt spid="13"/>
                                        </p:tgtEl>
                                      </p:cBhvr>
                                      <p:to x="100000" y="100000"/>
                                    </p:animScale>
                                    <p:animScale>
                                      <p:cBhvr>
                                        <p:cTn id="51" dur="26">
                                          <p:stCondLst>
                                            <p:cond delay="1808"/>
                                          </p:stCondLst>
                                        </p:cTn>
                                        <p:tgtEl>
                                          <p:spTgt spid="13"/>
                                        </p:tgtEl>
                                      </p:cBhvr>
                                      <p:to x="100000" y="95000"/>
                                    </p:animScale>
                                    <p:animScale>
                                      <p:cBhvr>
                                        <p:cTn id="52" dur="166" decel="50000">
                                          <p:stCondLst>
                                            <p:cond delay="1834"/>
                                          </p:stCondLst>
                                        </p:cTn>
                                        <p:tgtEl>
                                          <p:spTgt spid="13"/>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80">
                                          <p:stCondLst>
                                            <p:cond delay="0"/>
                                          </p:stCondLst>
                                        </p:cTn>
                                        <p:tgtEl>
                                          <p:spTgt spid="14"/>
                                        </p:tgtEl>
                                      </p:cBhvr>
                                    </p:animEffect>
                                    <p:anim calcmode="lin" valueType="num">
                                      <p:cBhvr>
                                        <p:cTn id="5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61" dur="26">
                                          <p:stCondLst>
                                            <p:cond delay="650"/>
                                          </p:stCondLst>
                                        </p:cTn>
                                        <p:tgtEl>
                                          <p:spTgt spid="14"/>
                                        </p:tgtEl>
                                      </p:cBhvr>
                                      <p:to x="100000" y="60000"/>
                                    </p:animScale>
                                    <p:animScale>
                                      <p:cBhvr>
                                        <p:cTn id="62" dur="166" decel="50000">
                                          <p:stCondLst>
                                            <p:cond delay="676"/>
                                          </p:stCondLst>
                                        </p:cTn>
                                        <p:tgtEl>
                                          <p:spTgt spid="14"/>
                                        </p:tgtEl>
                                      </p:cBhvr>
                                      <p:to x="100000" y="100000"/>
                                    </p:animScale>
                                    <p:animScale>
                                      <p:cBhvr>
                                        <p:cTn id="63" dur="26">
                                          <p:stCondLst>
                                            <p:cond delay="1312"/>
                                          </p:stCondLst>
                                        </p:cTn>
                                        <p:tgtEl>
                                          <p:spTgt spid="14"/>
                                        </p:tgtEl>
                                      </p:cBhvr>
                                      <p:to x="100000" y="80000"/>
                                    </p:animScale>
                                    <p:animScale>
                                      <p:cBhvr>
                                        <p:cTn id="64" dur="166" decel="50000">
                                          <p:stCondLst>
                                            <p:cond delay="1338"/>
                                          </p:stCondLst>
                                        </p:cTn>
                                        <p:tgtEl>
                                          <p:spTgt spid="14"/>
                                        </p:tgtEl>
                                      </p:cBhvr>
                                      <p:to x="100000" y="100000"/>
                                    </p:animScale>
                                    <p:animScale>
                                      <p:cBhvr>
                                        <p:cTn id="65" dur="26">
                                          <p:stCondLst>
                                            <p:cond delay="1642"/>
                                          </p:stCondLst>
                                        </p:cTn>
                                        <p:tgtEl>
                                          <p:spTgt spid="14"/>
                                        </p:tgtEl>
                                      </p:cBhvr>
                                      <p:to x="100000" y="90000"/>
                                    </p:animScale>
                                    <p:animScale>
                                      <p:cBhvr>
                                        <p:cTn id="66" dur="166" decel="50000">
                                          <p:stCondLst>
                                            <p:cond delay="1668"/>
                                          </p:stCondLst>
                                        </p:cTn>
                                        <p:tgtEl>
                                          <p:spTgt spid="14"/>
                                        </p:tgtEl>
                                      </p:cBhvr>
                                      <p:to x="100000" y="100000"/>
                                    </p:animScale>
                                    <p:animScale>
                                      <p:cBhvr>
                                        <p:cTn id="67" dur="26">
                                          <p:stCondLst>
                                            <p:cond delay="1808"/>
                                          </p:stCondLst>
                                        </p:cTn>
                                        <p:tgtEl>
                                          <p:spTgt spid="14"/>
                                        </p:tgtEl>
                                      </p:cBhvr>
                                      <p:to x="100000" y="95000"/>
                                    </p:animScale>
                                    <p:animScale>
                                      <p:cBhvr>
                                        <p:cTn id="68"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pic>
        <p:nvPicPr>
          <p:cNvPr id="4" name="Picture 3">
            <a:extLst>
              <a:ext uri="{FF2B5EF4-FFF2-40B4-BE49-F238E27FC236}">
                <a16:creationId xmlns:a16="http://schemas.microsoft.com/office/drawing/2014/main" id="{69D7299D-F555-2820-F5B6-E61ABCB3D5B1}"/>
              </a:ext>
            </a:extLst>
          </p:cNvPr>
          <p:cNvPicPr>
            <a:picLocks noChangeAspect="1"/>
          </p:cNvPicPr>
          <p:nvPr/>
        </p:nvPicPr>
        <p:blipFill>
          <a:blip r:embed="rId3"/>
          <a:stretch>
            <a:fillRect/>
          </a:stretch>
        </p:blipFill>
        <p:spPr>
          <a:xfrm>
            <a:off x="1285417" y="1684977"/>
            <a:ext cx="2495512" cy="2796275"/>
          </a:xfrm>
          <a:prstGeom prst="rect">
            <a:avLst/>
          </a:prstGeom>
        </p:spPr>
      </p:pic>
      <p:sp>
        <p:nvSpPr>
          <p:cNvPr id="5" name="TextBox 4">
            <a:extLst>
              <a:ext uri="{FF2B5EF4-FFF2-40B4-BE49-F238E27FC236}">
                <a16:creationId xmlns:a16="http://schemas.microsoft.com/office/drawing/2014/main" id="{EF06B14E-FE9B-E3D7-75D1-4C6EFD8A811C}"/>
              </a:ext>
            </a:extLst>
          </p:cNvPr>
          <p:cNvSpPr txBox="1"/>
          <p:nvPr/>
        </p:nvSpPr>
        <p:spPr>
          <a:xfrm>
            <a:off x="1380442" y="1959731"/>
            <a:ext cx="2305463" cy="2246769"/>
          </a:xfrm>
          <a:prstGeom prst="rect">
            <a:avLst/>
          </a:prstGeom>
          <a:noFill/>
        </p:spPr>
        <p:txBody>
          <a:bodyPr wrap="square">
            <a:spAutoFit/>
          </a:bodyPr>
          <a:lstStyle/>
          <a:p>
            <a:r>
              <a:rPr lang="en-US" sz="14000" kern="0" dirty="0">
                <a:solidFill>
                  <a:srgbClr val="000000"/>
                </a:solidFill>
                <a:latin typeface="Arial"/>
                <a:cs typeface="Arial"/>
                <a:sym typeface="Arial"/>
              </a:rPr>
              <a:t>09</a:t>
            </a:r>
            <a:endParaRPr lang="en-US" sz="14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0"/>
            <a:ext cx="6858000" cy="6858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Title 4"/>
          <p:cNvSpPr txBox="1">
            <a:spLocks/>
          </p:cNvSpPr>
          <p:nvPr/>
        </p:nvSpPr>
        <p:spPr>
          <a:xfrm>
            <a:off x="526473" y="4592088"/>
            <a:ext cx="3768436" cy="76616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solidFill>
                  <a:srgbClr val="56654B"/>
                </a:solidFill>
                <a:latin typeface="Comic Sans MS" panose="030F0702030302020204" pitchFamily="66" charset="0"/>
              </a:rPr>
              <a:t>User-Friendly Interfaces</a:t>
            </a:r>
          </a:p>
        </p:txBody>
      </p:sp>
      <p:pic>
        <p:nvPicPr>
          <p:cNvPr id="7" name="Graphic 17" descr="Cmd Terminal with solid fill">
            <a:extLst>
              <a:ext uri="{FF2B5EF4-FFF2-40B4-BE49-F238E27FC236}">
                <a16:creationId xmlns:a16="http://schemas.microsoft.com/office/drawing/2014/main" id="{6FD423EA-0D97-4F1B-B936-33BABE12006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rot="1641273">
            <a:off x="3582672" y="5379864"/>
            <a:ext cx="1424473" cy="1424473"/>
          </a:xfrm>
          <a:prstGeom prst="rect">
            <a:avLst/>
          </a:prstGeom>
        </p:spPr>
      </p:pic>
      <p:pic>
        <p:nvPicPr>
          <p:cNvPr id="8" name="Graphic 21" descr="Browser window outline">
            <a:extLst>
              <a:ext uri="{FF2B5EF4-FFF2-40B4-BE49-F238E27FC236}">
                <a16:creationId xmlns:a16="http://schemas.microsoft.com/office/drawing/2014/main" id="{BA0CE1BB-922E-0AB6-9084-FF3A74D7ADA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rot="20568101">
            <a:off x="14212" y="5336320"/>
            <a:ext cx="1511560" cy="1511560"/>
          </a:xfrm>
          <a:prstGeom prst="rect">
            <a:avLst/>
          </a:prstGeom>
        </p:spPr>
      </p:pic>
      <p:pic>
        <p:nvPicPr>
          <p:cNvPr id="9" name="Graphic 19" descr="Blog outline">
            <a:extLst>
              <a:ext uri="{FF2B5EF4-FFF2-40B4-BE49-F238E27FC236}">
                <a16:creationId xmlns:a16="http://schemas.microsoft.com/office/drawing/2014/main" id="{AEC209BC-48AC-74A7-0508-D9A9B4F9CDC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rot="20656779">
            <a:off x="3705100" y="497099"/>
            <a:ext cx="1179613" cy="1179613"/>
          </a:xfrm>
          <a:prstGeom prst="rect">
            <a:avLst/>
          </a:prstGeom>
        </p:spPr>
      </p:pic>
    </p:spTree>
    <p:extLst>
      <p:ext uri="{BB962C8B-B14F-4D97-AF65-F5344CB8AC3E}">
        <p14:creationId xmlns:p14="http://schemas.microsoft.com/office/powerpoint/2010/main" val="1881353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8F338F9-5E61-4ECC-AA02-1AC9E0188A1F}"/>
              </a:ext>
            </a:extLst>
          </p:cNvPr>
          <p:cNvGrpSpPr/>
          <p:nvPr/>
        </p:nvGrpSpPr>
        <p:grpSpPr>
          <a:xfrm>
            <a:off x="4650504" y="1868528"/>
            <a:ext cx="2953521" cy="4637186"/>
            <a:chOff x="6334934" y="1457891"/>
            <a:chExt cx="2953521" cy="4637186"/>
          </a:xfrm>
        </p:grpSpPr>
        <p:sp>
          <p:nvSpPr>
            <p:cNvPr id="5" name="Oval 4">
              <a:extLst>
                <a:ext uri="{FF2B5EF4-FFF2-40B4-BE49-F238E27FC236}">
                  <a16:creationId xmlns:a16="http://schemas.microsoft.com/office/drawing/2014/main" id="{3F762800-C459-46E8-BE73-16046E33B38E}"/>
                </a:ext>
              </a:extLst>
            </p:cNvPr>
            <p:cNvSpPr/>
            <p:nvPr/>
          </p:nvSpPr>
          <p:spPr>
            <a:xfrm>
              <a:off x="6334934" y="5722363"/>
              <a:ext cx="2953521" cy="372714"/>
            </a:xfrm>
            <a:prstGeom prst="ellipse">
              <a:avLst/>
            </a:prstGeom>
            <a:solidFill>
              <a:schemeClr val="tx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31">
              <a:extLst>
                <a:ext uri="{FF2B5EF4-FFF2-40B4-BE49-F238E27FC236}">
                  <a16:creationId xmlns:a16="http://schemas.microsoft.com/office/drawing/2014/main" id="{74700854-F2B7-46C0-A12D-F63935CFA369}"/>
                </a:ext>
              </a:extLst>
            </p:cNvPr>
            <p:cNvSpPr/>
            <p:nvPr/>
          </p:nvSpPr>
          <p:spPr>
            <a:xfrm>
              <a:off x="6722829" y="1457891"/>
              <a:ext cx="2286000" cy="4484879"/>
            </a:xfrm>
            <a:custGeom>
              <a:avLst/>
              <a:gdLst>
                <a:gd name="connsiteX0" fmla="*/ 1547955 w 1790700"/>
                <a:gd name="connsiteY0" fmla="*/ 3698748 h 3695700"/>
                <a:gd name="connsiteX1" fmla="*/ 251631 w 1790700"/>
                <a:gd name="connsiteY1" fmla="*/ 3698748 h 3695700"/>
                <a:gd name="connsiteX2" fmla="*/ 0 w 1790700"/>
                <a:gd name="connsiteY2" fmla="*/ 3447117 h 3695700"/>
                <a:gd name="connsiteX3" fmla="*/ 0 w 1790700"/>
                <a:gd name="connsiteY3" fmla="*/ 251631 h 3695700"/>
                <a:gd name="connsiteX4" fmla="*/ 251631 w 1790700"/>
                <a:gd name="connsiteY4" fmla="*/ 0 h 3695700"/>
                <a:gd name="connsiteX5" fmla="*/ 1547955 w 1790700"/>
                <a:gd name="connsiteY5" fmla="*/ 0 h 3695700"/>
                <a:gd name="connsiteX6" fmla="*/ 1799587 w 1790700"/>
                <a:gd name="connsiteY6" fmla="*/ 251631 h 3695700"/>
                <a:gd name="connsiteX7" fmla="*/ 1799587 w 1790700"/>
                <a:gd name="connsiteY7" fmla="*/ 3447117 h 3695700"/>
                <a:gd name="connsiteX8" fmla="*/ 1547955 w 1790700"/>
                <a:gd name="connsiteY8" fmla="*/ 3698748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3695700">
                  <a:moveTo>
                    <a:pt x="1547955" y="3698748"/>
                  </a:moveTo>
                  <a:lnTo>
                    <a:pt x="251631" y="3698748"/>
                  </a:lnTo>
                  <a:cubicBezTo>
                    <a:pt x="112662" y="3698748"/>
                    <a:pt x="0" y="3586086"/>
                    <a:pt x="0" y="3447117"/>
                  </a:cubicBezTo>
                  <a:lnTo>
                    <a:pt x="0" y="251631"/>
                  </a:lnTo>
                  <a:cubicBezTo>
                    <a:pt x="0" y="112662"/>
                    <a:pt x="112662" y="0"/>
                    <a:pt x="251631" y="0"/>
                  </a:cubicBezTo>
                  <a:lnTo>
                    <a:pt x="1547955" y="0"/>
                  </a:lnTo>
                  <a:cubicBezTo>
                    <a:pt x="1686925" y="0"/>
                    <a:pt x="1799587" y="112662"/>
                    <a:pt x="1799587" y="251631"/>
                  </a:cubicBezTo>
                  <a:lnTo>
                    <a:pt x="1799587" y="3447117"/>
                  </a:lnTo>
                  <a:cubicBezTo>
                    <a:pt x="1799587" y="3586086"/>
                    <a:pt x="1686925" y="3698748"/>
                    <a:pt x="1547955" y="3698748"/>
                  </a:cubicBezTo>
                  <a:close/>
                </a:path>
              </a:pathLst>
            </a:custGeom>
            <a:solidFill>
              <a:schemeClr val="tx2"/>
            </a:solidFill>
            <a:ln w="9525" cap="flat">
              <a:noFill/>
              <a:prstDash val="solid"/>
              <a:miter/>
            </a:ln>
          </p:spPr>
          <p:txBody>
            <a:bodyPr rtlCol="0" anchor="ctr"/>
            <a:lstStyle/>
            <a:p>
              <a:endParaRPr lang="en-US" dirty="0"/>
            </a:p>
          </p:txBody>
        </p:sp>
        <p:sp>
          <p:nvSpPr>
            <p:cNvPr id="7" name="Freeform: Shape 184">
              <a:extLst>
                <a:ext uri="{FF2B5EF4-FFF2-40B4-BE49-F238E27FC236}">
                  <a16:creationId xmlns:a16="http://schemas.microsoft.com/office/drawing/2014/main" id="{0DA7F40F-A13C-4F27-AB47-0E9DF6DD4550}"/>
                </a:ext>
              </a:extLst>
            </p:cNvPr>
            <p:cNvSpPr/>
            <p:nvPr/>
          </p:nvSpPr>
          <p:spPr>
            <a:xfrm>
              <a:off x="6820844" y="1516421"/>
              <a:ext cx="2109595" cy="4353845"/>
            </a:xfrm>
            <a:custGeom>
              <a:avLst/>
              <a:gdLst>
                <a:gd name="connsiteX0" fmla="*/ 1547965 w 1790700"/>
                <a:gd name="connsiteY0" fmla="*/ 3698738 h 3695700"/>
                <a:gd name="connsiteX1" fmla="*/ 251631 w 1790700"/>
                <a:gd name="connsiteY1" fmla="*/ 3698738 h 3695700"/>
                <a:gd name="connsiteX2" fmla="*/ 0 w 1790700"/>
                <a:gd name="connsiteY2" fmla="*/ 3447107 h 3695700"/>
                <a:gd name="connsiteX3" fmla="*/ 0 w 1790700"/>
                <a:gd name="connsiteY3" fmla="*/ 251631 h 3695700"/>
                <a:gd name="connsiteX4" fmla="*/ 251631 w 1790700"/>
                <a:gd name="connsiteY4" fmla="*/ 0 h 3695700"/>
                <a:gd name="connsiteX5" fmla="*/ 1547956 w 1790700"/>
                <a:gd name="connsiteY5" fmla="*/ 0 h 3695700"/>
                <a:gd name="connsiteX6" fmla="*/ 1799587 w 1790700"/>
                <a:gd name="connsiteY6" fmla="*/ 251631 h 3695700"/>
                <a:gd name="connsiteX7" fmla="*/ 1799587 w 1790700"/>
                <a:gd name="connsiteY7" fmla="*/ 3447117 h 3695700"/>
                <a:gd name="connsiteX8" fmla="*/ 1547965 w 1790700"/>
                <a:gd name="connsiteY8" fmla="*/ 3698738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3695700">
                  <a:moveTo>
                    <a:pt x="1547965" y="3698738"/>
                  </a:moveTo>
                  <a:lnTo>
                    <a:pt x="251631" y="3698738"/>
                  </a:lnTo>
                  <a:cubicBezTo>
                    <a:pt x="112662" y="3698738"/>
                    <a:pt x="0" y="3586077"/>
                    <a:pt x="0" y="3447107"/>
                  </a:cubicBezTo>
                  <a:lnTo>
                    <a:pt x="0" y="251631"/>
                  </a:lnTo>
                  <a:cubicBezTo>
                    <a:pt x="0" y="112662"/>
                    <a:pt x="112662" y="0"/>
                    <a:pt x="251631" y="0"/>
                  </a:cubicBezTo>
                  <a:lnTo>
                    <a:pt x="1547956" y="0"/>
                  </a:lnTo>
                  <a:cubicBezTo>
                    <a:pt x="1686925" y="0"/>
                    <a:pt x="1799587" y="112662"/>
                    <a:pt x="1799587" y="251631"/>
                  </a:cubicBezTo>
                  <a:lnTo>
                    <a:pt x="1799587" y="3447117"/>
                  </a:lnTo>
                  <a:cubicBezTo>
                    <a:pt x="1799587" y="3586086"/>
                    <a:pt x="1686935" y="3698738"/>
                    <a:pt x="1547965" y="3698738"/>
                  </a:cubicBezTo>
                  <a:close/>
                </a:path>
              </a:pathLst>
            </a:custGeom>
            <a:solidFill>
              <a:schemeClr val="bg1">
                <a:lumMod val="95000"/>
              </a:schemeClr>
            </a:solidFill>
            <a:ln w="9525" cap="flat">
              <a:noFill/>
              <a:prstDash val="solid"/>
              <a:miter/>
            </a:ln>
          </p:spPr>
          <p:txBody>
            <a:bodyPr rtlCol="0" anchor="ctr"/>
            <a:lstStyle/>
            <a:p>
              <a:endParaRPr lang="en-US"/>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8138" y="1908198"/>
            <a:ext cx="2237660" cy="43866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grpSp>
        <p:nvGrpSpPr>
          <p:cNvPr id="14" name="Group 13">
            <a:extLst>
              <a:ext uri="{FF2B5EF4-FFF2-40B4-BE49-F238E27FC236}">
                <a16:creationId xmlns:a16="http://schemas.microsoft.com/office/drawing/2014/main" id="{28F338F9-5E61-4ECC-AA02-1AC9E0188A1F}"/>
              </a:ext>
            </a:extLst>
          </p:cNvPr>
          <p:cNvGrpSpPr/>
          <p:nvPr/>
        </p:nvGrpSpPr>
        <p:grpSpPr>
          <a:xfrm>
            <a:off x="2431474" y="1832713"/>
            <a:ext cx="2949267" cy="4770712"/>
            <a:chOff x="6334934" y="1457891"/>
            <a:chExt cx="2953521" cy="4637186"/>
          </a:xfrm>
          <a:scene3d>
            <a:camera prst="obliqueTopLeft"/>
            <a:lightRig rig="threePt" dir="t"/>
          </a:scene3d>
        </p:grpSpPr>
        <p:sp>
          <p:nvSpPr>
            <p:cNvPr id="15" name="Oval 14">
              <a:extLst>
                <a:ext uri="{FF2B5EF4-FFF2-40B4-BE49-F238E27FC236}">
                  <a16:creationId xmlns:a16="http://schemas.microsoft.com/office/drawing/2014/main" id="{3F762800-C459-46E8-BE73-16046E33B38E}"/>
                </a:ext>
              </a:extLst>
            </p:cNvPr>
            <p:cNvSpPr/>
            <p:nvPr/>
          </p:nvSpPr>
          <p:spPr>
            <a:xfrm>
              <a:off x="6334934" y="5722363"/>
              <a:ext cx="2953521" cy="372714"/>
            </a:xfrm>
            <a:prstGeom prst="ellipse">
              <a:avLst/>
            </a:prstGeom>
            <a:solidFill>
              <a:schemeClr val="tx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31">
              <a:extLst>
                <a:ext uri="{FF2B5EF4-FFF2-40B4-BE49-F238E27FC236}">
                  <a16:creationId xmlns:a16="http://schemas.microsoft.com/office/drawing/2014/main" id="{74700854-F2B7-46C0-A12D-F63935CFA369}"/>
                </a:ext>
              </a:extLst>
            </p:cNvPr>
            <p:cNvSpPr/>
            <p:nvPr/>
          </p:nvSpPr>
          <p:spPr>
            <a:xfrm>
              <a:off x="6722829" y="1457891"/>
              <a:ext cx="2286000" cy="4484879"/>
            </a:xfrm>
            <a:custGeom>
              <a:avLst/>
              <a:gdLst>
                <a:gd name="connsiteX0" fmla="*/ 1547955 w 1790700"/>
                <a:gd name="connsiteY0" fmla="*/ 3698748 h 3695700"/>
                <a:gd name="connsiteX1" fmla="*/ 251631 w 1790700"/>
                <a:gd name="connsiteY1" fmla="*/ 3698748 h 3695700"/>
                <a:gd name="connsiteX2" fmla="*/ 0 w 1790700"/>
                <a:gd name="connsiteY2" fmla="*/ 3447117 h 3695700"/>
                <a:gd name="connsiteX3" fmla="*/ 0 w 1790700"/>
                <a:gd name="connsiteY3" fmla="*/ 251631 h 3695700"/>
                <a:gd name="connsiteX4" fmla="*/ 251631 w 1790700"/>
                <a:gd name="connsiteY4" fmla="*/ 0 h 3695700"/>
                <a:gd name="connsiteX5" fmla="*/ 1547955 w 1790700"/>
                <a:gd name="connsiteY5" fmla="*/ 0 h 3695700"/>
                <a:gd name="connsiteX6" fmla="*/ 1799587 w 1790700"/>
                <a:gd name="connsiteY6" fmla="*/ 251631 h 3695700"/>
                <a:gd name="connsiteX7" fmla="*/ 1799587 w 1790700"/>
                <a:gd name="connsiteY7" fmla="*/ 3447117 h 3695700"/>
                <a:gd name="connsiteX8" fmla="*/ 1547955 w 1790700"/>
                <a:gd name="connsiteY8" fmla="*/ 3698748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3695700">
                  <a:moveTo>
                    <a:pt x="1547955" y="3698748"/>
                  </a:moveTo>
                  <a:lnTo>
                    <a:pt x="251631" y="3698748"/>
                  </a:lnTo>
                  <a:cubicBezTo>
                    <a:pt x="112662" y="3698748"/>
                    <a:pt x="0" y="3586086"/>
                    <a:pt x="0" y="3447117"/>
                  </a:cubicBezTo>
                  <a:lnTo>
                    <a:pt x="0" y="251631"/>
                  </a:lnTo>
                  <a:cubicBezTo>
                    <a:pt x="0" y="112662"/>
                    <a:pt x="112662" y="0"/>
                    <a:pt x="251631" y="0"/>
                  </a:cubicBezTo>
                  <a:lnTo>
                    <a:pt x="1547955" y="0"/>
                  </a:lnTo>
                  <a:cubicBezTo>
                    <a:pt x="1686925" y="0"/>
                    <a:pt x="1799587" y="112662"/>
                    <a:pt x="1799587" y="251631"/>
                  </a:cubicBezTo>
                  <a:lnTo>
                    <a:pt x="1799587" y="3447117"/>
                  </a:lnTo>
                  <a:cubicBezTo>
                    <a:pt x="1799587" y="3586086"/>
                    <a:pt x="1686925" y="3698748"/>
                    <a:pt x="1547955" y="3698748"/>
                  </a:cubicBezTo>
                  <a:close/>
                </a:path>
              </a:pathLst>
            </a:custGeom>
            <a:solidFill>
              <a:schemeClr val="tx2"/>
            </a:solidFill>
            <a:ln w="9525" cap="flat">
              <a:noFill/>
              <a:prstDash val="solid"/>
              <a:miter/>
            </a:ln>
          </p:spPr>
          <p:txBody>
            <a:bodyPr rtlCol="0" anchor="ctr"/>
            <a:lstStyle/>
            <a:p>
              <a:endParaRPr lang="en-US" dirty="0"/>
            </a:p>
          </p:txBody>
        </p:sp>
        <p:sp>
          <p:nvSpPr>
            <p:cNvPr id="17" name="Freeform: Shape 184">
              <a:extLst>
                <a:ext uri="{FF2B5EF4-FFF2-40B4-BE49-F238E27FC236}">
                  <a16:creationId xmlns:a16="http://schemas.microsoft.com/office/drawing/2014/main" id="{0DA7F40F-A13C-4F27-AB47-0E9DF6DD4550}"/>
                </a:ext>
              </a:extLst>
            </p:cNvPr>
            <p:cNvSpPr/>
            <p:nvPr/>
          </p:nvSpPr>
          <p:spPr>
            <a:xfrm>
              <a:off x="6820844" y="1516421"/>
              <a:ext cx="2109595" cy="4353845"/>
            </a:xfrm>
            <a:custGeom>
              <a:avLst/>
              <a:gdLst>
                <a:gd name="connsiteX0" fmla="*/ 1547965 w 1790700"/>
                <a:gd name="connsiteY0" fmla="*/ 3698738 h 3695700"/>
                <a:gd name="connsiteX1" fmla="*/ 251631 w 1790700"/>
                <a:gd name="connsiteY1" fmla="*/ 3698738 h 3695700"/>
                <a:gd name="connsiteX2" fmla="*/ 0 w 1790700"/>
                <a:gd name="connsiteY2" fmla="*/ 3447107 h 3695700"/>
                <a:gd name="connsiteX3" fmla="*/ 0 w 1790700"/>
                <a:gd name="connsiteY3" fmla="*/ 251631 h 3695700"/>
                <a:gd name="connsiteX4" fmla="*/ 251631 w 1790700"/>
                <a:gd name="connsiteY4" fmla="*/ 0 h 3695700"/>
                <a:gd name="connsiteX5" fmla="*/ 1547956 w 1790700"/>
                <a:gd name="connsiteY5" fmla="*/ 0 h 3695700"/>
                <a:gd name="connsiteX6" fmla="*/ 1799587 w 1790700"/>
                <a:gd name="connsiteY6" fmla="*/ 251631 h 3695700"/>
                <a:gd name="connsiteX7" fmla="*/ 1799587 w 1790700"/>
                <a:gd name="connsiteY7" fmla="*/ 3447117 h 3695700"/>
                <a:gd name="connsiteX8" fmla="*/ 1547965 w 1790700"/>
                <a:gd name="connsiteY8" fmla="*/ 3698738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3695700">
                  <a:moveTo>
                    <a:pt x="1547965" y="3698738"/>
                  </a:moveTo>
                  <a:lnTo>
                    <a:pt x="251631" y="3698738"/>
                  </a:lnTo>
                  <a:cubicBezTo>
                    <a:pt x="112662" y="3698738"/>
                    <a:pt x="0" y="3586077"/>
                    <a:pt x="0" y="3447107"/>
                  </a:cubicBezTo>
                  <a:lnTo>
                    <a:pt x="0" y="251631"/>
                  </a:lnTo>
                  <a:cubicBezTo>
                    <a:pt x="0" y="112662"/>
                    <a:pt x="112662" y="0"/>
                    <a:pt x="251631" y="0"/>
                  </a:cubicBezTo>
                  <a:lnTo>
                    <a:pt x="1547956" y="0"/>
                  </a:lnTo>
                  <a:cubicBezTo>
                    <a:pt x="1686925" y="0"/>
                    <a:pt x="1799587" y="112662"/>
                    <a:pt x="1799587" y="251631"/>
                  </a:cubicBezTo>
                  <a:lnTo>
                    <a:pt x="1799587" y="3447117"/>
                  </a:lnTo>
                  <a:cubicBezTo>
                    <a:pt x="1799587" y="3586086"/>
                    <a:pt x="1686935" y="3698738"/>
                    <a:pt x="1547965" y="3698738"/>
                  </a:cubicBezTo>
                  <a:close/>
                </a:path>
              </a:pathLst>
            </a:custGeom>
            <a:solidFill>
              <a:schemeClr val="bg1">
                <a:lumMod val="95000"/>
              </a:schemeClr>
            </a:solidFill>
            <a:ln w="9525"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28F338F9-5E61-4ECC-AA02-1AC9E0188A1F}"/>
              </a:ext>
            </a:extLst>
          </p:cNvPr>
          <p:cNvGrpSpPr/>
          <p:nvPr/>
        </p:nvGrpSpPr>
        <p:grpSpPr>
          <a:xfrm>
            <a:off x="6834613" y="1811149"/>
            <a:ext cx="3112691" cy="4831697"/>
            <a:chOff x="6334934" y="1457891"/>
            <a:chExt cx="2953521" cy="4637186"/>
          </a:xfrm>
          <a:scene3d>
            <a:camera prst="obliqueTopRight"/>
            <a:lightRig rig="threePt" dir="t"/>
          </a:scene3d>
        </p:grpSpPr>
        <p:sp>
          <p:nvSpPr>
            <p:cNvPr id="20" name="Oval 19">
              <a:extLst>
                <a:ext uri="{FF2B5EF4-FFF2-40B4-BE49-F238E27FC236}">
                  <a16:creationId xmlns:a16="http://schemas.microsoft.com/office/drawing/2014/main" id="{3F762800-C459-46E8-BE73-16046E33B38E}"/>
                </a:ext>
              </a:extLst>
            </p:cNvPr>
            <p:cNvSpPr/>
            <p:nvPr/>
          </p:nvSpPr>
          <p:spPr>
            <a:xfrm>
              <a:off x="6334934" y="5722363"/>
              <a:ext cx="2953521" cy="372714"/>
            </a:xfrm>
            <a:prstGeom prst="ellipse">
              <a:avLst/>
            </a:prstGeom>
            <a:solidFill>
              <a:schemeClr val="tx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31">
              <a:extLst>
                <a:ext uri="{FF2B5EF4-FFF2-40B4-BE49-F238E27FC236}">
                  <a16:creationId xmlns:a16="http://schemas.microsoft.com/office/drawing/2014/main" id="{74700854-F2B7-46C0-A12D-F63935CFA369}"/>
                </a:ext>
              </a:extLst>
            </p:cNvPr>
            <p:cNvSpPr/>
            <p:nvPr/>
          </p:nvSpPr>
          <p:spPr>
            <a:xfrm>
              <a:off x="6722829" y="1457891"/>
              <a:ext cx="2286000" cy="4484879"/>
            </a:xfrm>
            <a:custGeom>
              <a:avLst/>
              <a:gdLst>
                <a:gd name="connsiteX0" fmla="*/ 1547955 w 1790700"/>
                <a:gd name="connsiteY0" fmla="*/ 3698748 h 3695700"/>
                <a:gd name="connsiteX1" fmla="*/ 251631 w 1790700"/>
                <a:gd name="connsiteY1" fmla="*/ 3698748 h 3695700"/>
                <a:gd name="connsiteX2" fmla="*/ 0 w 1790700"/>
                <a:gd name="connsiteY2" fmla="*/ 3447117 h 3695700"/>
                <a:gd name="connsiteX3" fmla="*/ 0 w 1790700"/>
                <a:gd name="connsiteY3" fmla="*/ 251631 h 3695700"/>
                <a:gd name="connsiteX4" fmla="*/ 251631 w 1790700"/>
                <a:gd name="connsiteY4" fmla="*/ 0 h 3695700"/>
                <a:gd name="connsiteX5" fmla="*/ 1547955 w 1790700"/>
                <a:gd name="connsiteY5" fmla="*/ 0 h 3695700"/>
                <a:gd name="connsiteX6" fmla="*/ 1799587 w 1790700"/>
                <a:gd name="connsiteY6" fmla="*/ 251631 h 3695700"/>
                <a:gd name="connsiteX7" fmla="*/ 1799587 w 1790700"/>
                <a:gd name="connsiteY7" fmla="*/ 3447117 h 3695700"/>
                <a:gd name="connsiteX8" fmla="*/ 1547955 w 1790700"/>
                <a:gd name="connsiteY8" fmla="*/ 3698748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3695700">
                  <a:moveTo>
                    <a:pt x="1547955" y="3698748"/>
                  </a:moveTo>
                  <a:lnTo>
                    <a:pt x="251631" y="3698748"/>
                  </a:lnTo>
                  <a:cubicBezTo>
                    <a:pt x="112662" y="3698748"/>
                    <a:pt x="0" y="3586086"/>
                    <a:pt x="0" y="3447117"/>
                  </a:cubicBezTo>
                  <a:lnTo>
                    <a:pt x="0" y="251631"/>
                  </a:lnTo>
                  <a:cubicBezTo>
                    <a:pt x="0" y="112662"/>
                    <a:pt x="112662" y="0"/>
                    <a:pt x="251631" y="0"/>
                  </a:cubicBezTo>
                  <a:lnTo>
                    <a:pt x="1547955" y="0"/>
                  </a:lnTo>
                  <a:cubicBezTo>
                    <a:pt x="1686925" y="0"/>
                    <a:pt x="1799587" y="112662"/>
                    <a:pt x="1799587" y="251631"/>
                  </a:cubicBezTo>
                  <a:lnTo>
                    <a:pt x="1799587" y="3447117"/>
                  </a:lnTo>
                  <a:cubicBezTo>
                    <a:pt x="1799587" y="3586086"/>
                    <a:pt x="1686925" y="3698748"/>
                    <a:pt x="1547955" y="3698748"/>
                  </a:cubicBezTo>
                  <a:close/>
                </a:path>
              </a:pathLst>
            </a:custGeom>
            <a:solidFill>
              <a:schemeClr val="tx2"/>
            </a:solidFill>
            <a:ln w="9525" cap="flat">
              <a:noFill/>
              <a:prstDash val="solid"/>
              <a:miter/>
            </a:ln>
          </p:spPr>
          <p:txBody>
            <a:bodyPr rtlCol="0" anchor="ctr"/>
            <a:lstStyle/>
            <a:p>
              <a:endParaRPr lang="en-US" dirty="0"/>
            </a:p>
          </p:txBody>
        </p:sp>
        <p:sp>
          <p:nvSpPr>
            <p:cNvPr id="22" name="Freeform: Shape 184">
              <a:extLst>
                <a:ext uri="{FF2B5EF4-FFF2-40B4-BE49-F238E27FC236}">
                  <a16:creationId xmlns:a16="http://schemas.microsoft.com/office/drawing/2014/main" id="{0DA7F40F-A13C-4F27-AB47-0E9DF6DD4550}"/>
                </a:ext>
              </a:extLst>
            </p:cNvPr>
            <p:cNvSpPr/>
            <p:nvPr/>
          </p:nvSpPr>
          <p:spPr>
            <a:xfrm>
              <a:off x="6820844" y="1516421"/>
              <a:ext cx="2109595" cy="4353845"/>
            </a:xfrm>
            <a:custGeom>
              <a:avLst/>
              <a:gdLst>
                <a:gd name="connsiteX0" fmla="*/ 1547965 w 1790700"/>
                <a:gd name="connsiteY0" fmla="*/ 3698738 h 3695700"/>
                <a:gd name="connsiteX1" fmla="*/ 251631 w 1790700"/>
                <a:gd name="connsiteY1" fmla="*/ 3698738 h 3695700"/>
                <a:gd name="connsiteX2" fmla="*/ 0 w 1790700"/>
                <a:gd name="connsiteY2" fmla="*/ 3447107 h 3695700"/>
                <a:gd name="connsiteX3" fmla="*/ 0 w 1790700"/>
                <a:gd name="connsiteY3" fmla="*/ 251631 h 3695700"/>
                <a:gd name="connsiteX4" fmla="*/ 251631 w 1790700"/>
                <a:gd name="connsiteY4" fmla="*/ 0 h 3695700"/>
                <a:gd name="connsiteX5" fmla="*/ 1547956 w 1790700"/>
                <a:gd name="connsiteY5" fmla="*/ 0 h 3695700"/>
                <a:gd name="connsiteX6" fmla="*/ 1799587 w 1790700"/>
                <a:gd name="connsiteY6" fmla="*/ 251631 h 3695700"/>
                <a:gd name="connsiteX7" fmla="*/ 1799587 w 1790700"/>
                <a:gd name="connsiteY7" fmla="*/ 3447117 h 3695700"/>
                <a:gd name="connsiteX8" fmla="*/ 1547965 w 1790700"/>
                <a:gd name="connsiteY8" fmla="*/ 3698738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3695700">
                  <a:moveTo>
                    <a:pt x="1547965" y="3698738"/>
                  </a:moveTo>
                  <a:lnTo>
                    <a:pt x="251631" y="3698738"/>
                  </a:lnTo>
                  <a:cubicBezTo>
                    <a:pt x="112662" y="3698738"/>
                    <a:pt x="0" y="3586077"/>
                    <a:pt x="0" y="3447107"/>
                  </a:cubicBezTo>
                  <a:lnTo>
                    <a:pt x="0" y="251631"/>
                  </a:lnTo>
                  <a:cubicBezTo>
                    <a:pt x="0" y="112662"/>
                    <a:pt x="112662" y="0"/>
                    <a:pt x="251631" y="0"/>
                  </a:cubicBezTo>
                  <a:lnTo>
                    <a:pt x="1547956" y="0"/>
                  </a:lnTo>
                  <a:cubicBezTo>
                    <a:pt x="1686925" y="0"/>
                    <a:pt x="1799587" y="112662"/>
                    <a:pt x="1799587" y="251631"/>
                  </a:cubicBezTo>
                  <a:lnTo>
                    <a:pt x="1799587" y="3447117"/>
                  </a:lnTo>
                  <a:cubicBezTo>
                    <a:pt x="1799587" y="3586086"/>
                    <a:pt x="1686935" y="3698738"/>
                    <a:pt x="1547965" y="3698738"/>
                  </a:cubicBezTo>
                  <a:close/>
                </a:path>
              </a:pathLst>
            </a:custGeom>
            <a:solidFill>
              <a:schemeClr val="bg1">
                <a:lumMod val="95000"/>
              </a:schemeClr>
            </a:solidFill>
            <a:ln w="9525" cap="flat">
              <a:noFill/>
              <a:prstDash val="solid"/>
              <a:miter/>
            </a:ln>
          </p:spPr>
          <p:txBody>
            <a:bodyPr rtlCol="0" anchor="ctr"/>
            <a:lstStyle/>
            <a:p>
              <a:endParaRPr lang="en-US"/>
            </a:p>
          </p:txBody>
        </p:sp>
      </p:gr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1877" y="1883534"/>
            <a:ext cx="2254153" cy="44983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 name="Title 1">
            <a:extLst>
              <a:ext uri="{FF2B5EF4-FFF2-40B4-BE49-F238E27FC236}">
                <a16:creationId xmlns:a16="http://schemas.microsoft.com/office/drawing/2014/main" id="{89459E0A-F605-AF74-5E4A-F2A238305E22}"/>
              </a:ext>
            </a:extLst>
          </p:cNvPr>
          <p:cNvSpPr txBox="1">
            <a:spLocks/>
          </p:cNvSpPr>
          <p:nvPr/>
        </p:nvSpPr>
        <p:spPr>
          <a:xfrm>
            <a:off x="4232389" y="656873"/>
            <a:ext cx="4391024" cy="70958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smtClean="0">
                <a:solidFill>
                  <a:srgbClr val="56654B"/>
                </a:solidFill>
                <a:latin typeface="Arial Black" panose="020B0A04020102020204" pitchFamily="34" charset="0"/>
              </a:rPr>
              <a:t>Home </a:t>
            </a:r>
            <a:r>
              <a:rPr lang="en-US" sz="4400" b="1" dirty="0">
                <a:solidFill>
                  <a:srgbClr val="56654B"/>
                </a:solidFill>
                <a:latin typeface="Arial Black" panose="020B0A04020102020204" pitchFamily="34" charset="0"/>
              </a:rPr>
              <a:t>Page</a:t>
            </a:r>
          </a:p>
          <a:p>
            <a:endParaRPr lang="en-US" sz="4400" b="1" dirty="0"/>
          </a:p>
        </p:txBody>
      </p:sp>
      <p:pic>
        <p:nvPicPr>
          <p:cNvPr id="9" name="Picture 8">
            <a:extLst>
              <a:ext uri="{FF2B5EF4-FFF2-40B4-BE49-F238E27FC236}">
                <a16:creationId xmlns:a16="http://schemas.microsoft.com/office/drawing/2014/main" id="{8EAE21DE-28CC-D2D3-33C7-669C3A9F92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9216" y="1868528"/>
            <a:ext cx="2275397" cy="45569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5" name="Oval 24"/>
          <p:cNvSpPr/>
          <p:nvPr/>
        </p:nvSpPr>
        <p:spPr>
          <a:xfrm>
            <a:off x="3606427" y="467405"/>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57192" y="628911"/>
            <a:ext cx="626201" cy="626201"/>
          </a:xfrm>
          <a:prstGeom prst="rect">
            <a:avLst/>
          </a:prstGeom>
        </p:spPr>
      </p:pic>
    </p:spTree>
    <p:extLst>
      <p:ext uri="{BB962C8B-B14F-4D97-AF65-F5344CB8AC3E}">
        <p14:creationId xmlns:p14="http://schemas.microsoft.com/office/powerpoint/2010/main" val="17130355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6" name="Title 1">
            <a:extLst>
              <a:ext uri="{FF2B5EF4-FFF2-40B4-BE49-F238E27FC236}">
                <a16:creationId xmlns:a16="http://schemas.microsoft.com/office/drawing/2014/main" id="{D974DF0F-525A-6783-68E2-ECFE22758ACC}"/>
              </a:ext>
            </a:extLst>
          </p:cNvPr>
          <p:cNvSpPr txBox="1">
            <a:spLocks/>
          </p:cNvSpPr>
          <p:nvPr/>
        </p:nvSpPr>
        <p:spPr>
          <a:xfrm>
            <a:off x="3685201" y="419848"/>
            <a:ext cx="6363370" cy="8343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b="1" dirty="0" smtClean="0">
                <a:solidFill>
                  <a:srgbClr val="56654B"/>
                </a:solidFill>
                <a:latin typeface="Arial Black" panose="020B0A04020102020204" pitchFamily="34" charset="0"/>
              </a:rPr>
              <a:t>Upload </a:t>
            </a:r>
            <a:r>
              <a:rPr lang="en-US" sz="4400" b="1" dirty="0">
                <a:solidFill>
                  <a:srgbClr val="56654B"/>
                </a:solidFill>
                <a:latin typeface="Arial Black" panose="020B0A04020102020204" pitchFamily="34" charset="0"/>
              </a:rPr>
              <a:t>Image </a:t>
            </a:r>
            <a:r>
              <a:rPr lang="en-US" sz="4400" b="1" dirty="0" smtClean="0">
                <a:solidFill>
                  <a:srgbClr val="56654B"/>
                </a:solidFill>
                <a:latin typeface="Arial Black" panose="020B0A04020102020204" pitchFamily="34" charset="0"/>
              </a:rPr>
              <a:t>Page</a:t>
            </a:r>
            <a:endParaRPr lang="en-US" sz="4400" b="1" dirty="0">
              <a:latin typeface="Arial Black" panose="020B0A04020102020204" pitchFamily="34" charset="0"/>
            </a:endParaRPr>
          </a:p>
        </p:txBody>
      </p:sp>
      <p:sp>
        <p:nvSpPr>
          <p:cNvPr id="7" name="Oval 6"/>
          <p:cNvSpPr/>
          <p:nvPr/>
        </p:nvSpPr>
        <p:spPr>
          <a:xfrm>
            <a:off x="2767826" y="471393"/>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5560" y="552302"/>
            <a:ext cx="701907" cy="701907"/>
          </a:xfrm>
          <a:prstGeom prst="rect">
            <a:avLst/>
          </a:prstGeom>
        </p:spPr>
      </p:pic>
      <p:grpSp>
        <p:nvGrpSpPr>
          <p:cNvPr id="24" name="Group 23">
            <a:extLst>
              <a:ext uri="{FF2B5EF4-FFF2-40B4-BE49-F238E27FC236}">
                <a16:creationId xmlns:a16="http://schemas.microsoft.com/office/drawing/2014/main" id="{28F338F9-5E61-4ECC-AA02-1AC9E0188A1F}"/>
              </a:ext>
            </a:extLst>
          </p:cNvPr>
          <p:cNvGrpSpPr/>
          <p:nvPr/>
        </p:nvGrpSpPr>
        <p:grpSpPr>
          <a:xfrm>
            <a:off x="4672019" y="1728679"/>
            <a:ext cx="2953521" cy="4637186"/>
            <a:chOff x="6334934" y="1457891"/>
            <a:chExt cx="2953521" cy="4637186"/>
          </a:xfrm>
        </p:grpSpPr>
        <p:sp>
          <p:nvSpPr>
            <p:cNvPr id="25" name="Oval 24">
              <a:extLst>
                <a:ext uri="{FF2B5EF4-FFF2-40B4-BE49-F238E27FC236}">
                  <a16:creationId xmlns:a16="http://schemas.microsoft.com/office/drawing/2014/main" id="{3F762800-C459-46E8-BE73-16046E33B38E}"/>
                </a:ext>
              </a:extLst>
            </p:cNvPr>
            <p:cNvSpPr/>
            <p:nvPr/>
          </p:nvSpPr>
          <p:spPr>
            <a:xfrm>
              <a:off x="6334934" y="5722363"/>
              <a:ext cx="2953521" cy="372714"/>
            </a:xfrm>
            <a:prstGeom prst="ellipse">
              <a:avLst/>
            </a:prstGeom>
            <a:solidFill>
              <a:schemeClr val="tx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31">
              <a:extLst>
                <a:ext uri="{FF2B5EF4-FFF2-40B4-BE49-F238E27FC236}">
                  <a16:creationId xmlns:a16="http://schemas.microsoft.com/office/drawing/2014/main" id="{74700854-F2B7-46C0-A12D-F63935CFA369}"/>
                </a:ext>
              </a:extLst>
            </p:cNvPr>
            <p:cNvSpPr/>
            <p:nvPr/>
          </p:nvSpPr>
          <p:spPr>
            <a:xfrm>
              <a:off x="6722829" y="1457891"/>
              <a:ext cx="2286000" cy="4484879"/>
            </a:xfrm>
            <a:custGeom>
              <a:avLst/>
              <a:gdLst>
                <a:gd name="connsiteX0" fmla="*/ 1547955 w 1790700"/>
                <a:gd name="connsiteY0" fmla="*/ 3698748 h 3695700"/>
                <a:gd name="connsiteX1" fmla="*/ 251631 w 1790700"/>
                <a:gd name="connsiteY1" fmla="*/ 3698748 h 3695700"/>
                <a:gd name="connsiteX2" fmla="*/ 0 w 1790700"/>
                <a:gd name="connsiteY2" fmla="*/ 3447117 h 3695700"/>
                <a:gd name="connsiteX3" fmla="*/ 0 w 1790700"/>
                <a:gd name="connsiteY3" fmla="*/ 251631 h 3695700"/>
                <a:gd name="connsiteX4" fmla="*/ 251631 w 1790700"/>
                <a:gd name="connsiteY4" fmla="*/ 0 h 3695700"/>
                <a:gd name="connsiteX5" fmla="*/ 1547955 w 1790700"/>
                <a:gd name="connsiteY5" fmla="*/ 0 h 3695700"/>
                <a:gd name="connsiteX6" fmla="*/ 1799587 w 1790700"/>
                <a:gd name="connsiteY6" fmla="*/ 251631 h 3695700"/>
                <a:gd name="connsiteX7" fmla="*/ 1799587 w 1790700"/>
                <a:gd name="connsiteY7" fmla="*/ 3447117 h 3695700"/>
                <a:gd name="connsiteX8" fmla="*/ 1547955 w 1790700"/>
                <a:gd name="connsiteY8" fmla="*/ 3698748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3695700">
                  <a:moveTo>
                    <a:pt x="1547955" y="3698748"/>
                  </a:moveTo>
                  <a:lnTo>
                    <a:pt x="251631" y="3698748"/>
                  </a:lnTo>
                  <a:cubicBezTo>
                    <a:pt x="112662" y="3698748"/>
                    <a:pt x="0" y="3586086"/>
                    <a:pt x="0" y="3447117"/>
                  </a:cubicBezTo>
                  <a:lnTo>
                    <a:pt x="0" y="251631"/>
                  </a:lnTo>
                  <a:cubicBezTo>
                    <a:pt x="0" y="112662"/>
                    <a:pt x="112662" y="0"/>
                    <a:pt x="251631" y="0"/>
                  </a:cubicBezTo>
                  <a:lnTo>
                    <a:pt x="1547955" y="0"/>
                  </a:lnTo>
                  <a:cubicBezTo>
                    <a:pt x="1686925" y="0"/>
                    <a:pt x="1799587" y="112662"/>
                    <a:pt x="1799587" y="251631"/>
                  </a:cubicBezTo>
                  <a:lnTo>
                    <a:pt x="1799587" y="3447117"/>
                  </a:lnTo>
                  <a:cubicBezTo>
                    <a:pt x="1799587" y="3586086"/>
                    <a:pt x="1686925" y="3698748"/>
                    <a:pt x="1547955" y="3698748"/>
                  </a:cubicBezTo>
                  <a:close/>
                </a:path>
              </a:pathLst>
            </a:custGeom>
            <a:solidFill>
              <a:schemeClr val="tx2"/>
            </a:solidFill>
            <a:ln w="9525" cap="flat">
              <a:noFill/>
              <a:prstDash val="solid"/>
              <a:miter/>
            </a:ln>
          </p:spPr>
          <p:txBody>
            <a:bodyPr rtlCol="0" anchor="ctr"/>
            <a:lstStyle/>
            <a:p>
              <a:endParaRPr lang="en-US" dirty="0"/>
            </a:p>
          </p:txBody>
        </p:sp>
        <p:sp>
          <p:nvSpPr>
            <p:cNvPr id="27" name="Freeform: Shape 184">
              <a:extLst>
                <a:ext uri="{FF2B5EF4-FFF2-40B4-BE49-F238E27FC236}">
                  <a16:creationId xmlns:a16="http://schemas.microsoft.com/office/drawing/2014/main" id="{0DA7F40F-A13C-4F27-AB47-0E9DF6DD4550}"/>
                </a:ext>
              </a:extLst>
            </p:cNvPr>
            <p:cNvSpPr/>
            <p:nvPr/>
          </p:nvSpPr>
          <p:spPr>
            <a:xfrm>
              <a:off x="6820844" y="1516421"/>
              <a:ext cx="2109595" cy="4353845"/>
            </a:xfrm>
            <a:custGeom>
              <a:avLst/>
              <a:gdLst>
                <a:gd name="connsiteX0" fmla="*/ 1547965 w 1790700"/>
                <a:gd name="connsiteY0" fmla="*/ 3698738 h 3695700"/>
                <a:gd name="connsiteX1" fmla="*/ 251631 w 1790700"/>
                <a:gd name="connsiteY1" fmla="*/ 3698738 h 3695700"/>
                <a:gd name="connsiteX2" fmla="*/ 0 w 1790700"/>
                <a:gd name="connsiteY2" fmla="*/ 3447107 h 3695700"/>
                <a:gd name="connsiteX3" fmla="*/ 0 w 1790700"/>
                <a:gd name="connsiteY3" fmla="*/ 251631 h 3695700"/>
                <a:gd name="connsiteX4" fmla="*/ 251631 w 1790700"/>
                <a:gd name="connsiteY4" fmla="*/ 0 h 3695700"/>
                <a:gd name="connsiteX5" fmla="*/ 1547956 w 1790700"/>
                <a:gd name="connsiteY5" fmla="*/ 0 h 3695700"/>
                <a:gd name="connsiteX6" fmla="*/ 1799587 w 1790700"/>
                <a:gd name="connsiteY6" fmla="*/ 251631 h 3695700"/>
                <a:gd name="connsiteX7" fmla="*/ 1799587 w 1790700"/>
                <a:gd name="connsiteY7" fmla="*/ 3447117 h 3695700"/>
                <a:gd name="connsiteX8" fmla="*/ 1547965 w 1790700"/>
                <a:gd name="connsiteY8" fmla="*/ 3698738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3695700">
                  <a:moveTo>
                    <a:pt x="1547965" y="3698738"/>
                  </a:moveTo>
                  <a:lnTo>
                    <a:pt x="251631" y="3698738"/>
                  </a:lnTo>
                  <a:cubicBezTo>
                    <a:pt x="112662" y="3698738"/>
                    <a:pt x="0" y="3586077"/>
                    <a:pt x="0" y="3447107"/>
                  </a:cubicBezTo>
                  <a:lnTo>
                    <a:pt x="0" y="251631"/>
                  </a:lnTo>
                  <a:cubicBezTo>
                    <a:pt x="0" y="112662"/>
                    <a:pt x="112662" y="0"/>
                    <a:pt x="251631" y="0"/>
                  </a:cubicBezTo>
                  <a:lnTo>
                    <a:pt x="1547956" y="0"/>
                  </a:lnTo>
                  <a:cubicBezTo>
                    <a:pt x="1686925" y="0"/>
                    <a:pt x="1799587" y="112662"/>
                    <a:pt x="1799587" y="251631"/>
                  </a:cubicBezTo>
                  <a:lnTo>
                    <a:pt x="1799587" y="3447117"/>
                  </a:lnTo>
                  <a:cubicBezTo>
                    <a:pt x="1799587" y="3586086"/>
                    <a:pt x="1686935" y="3698738"/>
                    <a:pt x="1547965" y="3698738"/>
                  </a:cubicBezTo>
                  <a:close/>
                </a:path>
              </a:pathLst>
            </a:custGeom>
            <a:solidFill>
              <a:schemeClr val="bg1">
                <a:lumMod val="95000"/>
              </a:schemeClr>
            </a:solidFill>
            <a:ln w="9525" cap="flat">
              <a:noFill/>
              <a:prstDash val="solid"/>
              <a:miter/>
            </a:ln>
          </p:spPr>
          <p:txBody>
            <a:bodyPr rtlCol="0" anchor="ctr"/>
            <a:lstStyle/>
            <a:p>
              <a:endParaRPr lang="en-US"/>
            </a:p>
          </p:txBody>
        </p:sp>
      </p:gr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3033" y="1770789"/>
            <a:ext cx="2151984" cy="43866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29" name="Group 28">
            <a:extLst>
              <a:ext uri="{FF2B5EF4-FFF2-40B4-BE49-F238E27FC236}">
                <a16:creationId xmlns:a16="http://schemas.microsoft.com/office/drawing/2014/main" id="{28F338F9-5E61-4ECC-AA02-1AC9E0188A1F}"/>
              </a:ext>
            </a:extLst>
          </p:cNvPr>
          <p:cNvGrpSpPr/>
          <p:nvPr/>
        </p:nvGrpSpPr>
        <p:grpSpPr>
          <a:xfrm>
            <a:off x="2452989" y="1692864"/>
            <a:ext cx="2949267" cy="4770712"/>
            <a:chOff x="6334934" y="1457891"/>
            <a:chExt cx="2953521" cy="4637186"/>
          </a:xfrm>
          <a:scene3d>
            <a:camera prst="obliqueTopLeft"/>
            <a:lightRig rig="threePt" dir="t"/>
          </a:scene3d>
        </p:grpSpPr>
        <p:sp>
          <p:nvSpPr>
            <p:cNvPr id="30" name="Oval 29">
              <a:extLst>
                <a:ext uri="{FF2B5EF4-FFF2-40B4-BE49-F238E27FC236}">
                  <a16:creationId xmlns:a16="http://schemas.microsoft.com/office/drawing/2014/main" id="{3F762800-C459-46E8-BE73-16046E33B38E}"/>
                </a:ext>
              </a:extLst>
            </p:cNvPr>
            <p:cNvSpPr/>
            <p:nvPr/>
          </p:nvSpPr>
          <p:spPr>
            <a:xfrm>
              <a:off x="6334934" y="5722363"/>
              <a:ext cx="2953521" cy="372714"/>
            </a:xfrm>
            <a:prstGeom prst="ellipse">
              <a:avLst/>
            </a:prstGeom>
            <a:solidFill>
              <a:schemeClr val="tx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131">
              <a:extLst>
                <a:ext uri="{FF2B5EF4-FFF2-40B4-BE49-F238E27FC236}">
                  <a16:creationId xmlns:a16="http://schemas.microsoft.com/office/drawing/2014/main" id="{74700854-F2B7-46C0-A12D-F63935CFA369}"/>
                </a:ext>
              </a:extLst>
            </p:cNvPr>
            <p:cNvSpPr/>
            <p:nvPr/>
          </p:nvSpPr>
          <p:spPr>
            <a:xfrm>
              <a:off x="6722829" y="1457891"/>
              <a:ext cx="2286000" cy="4484879"/>
            </a:xfrm>
            <a:custGeom>
              <a:avLst/>
              <a:gdLst>
                <a:gd name="connsiteX0" fmla="*/ 1547955 w 1790700"/>
                <a:gd name="connsiteY0" fmla="*/ 3698748 h 3695700"/>
                <a:gd name="connsiteX1" fmla="*/ 251631 w 1790700"/>
                <a:gd name="connsiteY1" fmla="*/ 3698748 h 3695700"/>
                <a:gd name="connsiteX2" fmla="*/ 0 w 1790700"/>
                <a:gd name="connsiteY2" fmla="*/ 3447117 h 3695700"/>
                <a:gd name="connsiteX3" fmla="*/ 0 w 1790700"/>
                <a:gd name="connsiteY3" fmla="*/ 251631 h 3695700"/>
                <a:gd name="connsiteX4" fmla="*/ 251631 w 1790700"/>
                <a:gd name="connsiteY4" fmla="*/ 0 h 3695700"/>
                <a:gd name="connsiteX5" fmla="*/ 1547955 w 1790700"/>
                <a:gd name="connsiteY5" fmla="*/ 0 h 3695700"/>
                <a:gd name="connsiteX6" fmla="*/ 1799587 w 1790700"/>
                <a:gd name="connsiteY6" fmla="*/ 251631 h 3695700"/>
                <a:gd name="connsiteX7" fmla="*/ 1799587 w 1790700"/>
                <a:gd name="connsiteY7" fmla="*/ 3447117 h 3695700"/>
                <a:gd name="connsiteX8" fmla="*/ 1547955 w 1790700"/>
                <a:gd name="connsiteY8" fmla="*/ 3698748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3695700">
                  <a:moveTo>
                    <a:pt x="1547955" y="3698748"/>
                  </a:moveTo>
                  <a:lnTo>
                    <a:pt x="251631" y="3698748"/>
                  </a:lnTo>
                  <a:cubicBezTo>
                    <a:pt x="112662" y="3698748"/>
                    <a:pt x="0" y="3586086"/>
                    <a:pt x="0" y="3447117"/>
                  </a:cubicBezTo>
                  <a:lnTo>
                    <a:pt x="0" y="251631"/>
                  </a:lnTo>
                  <a:cubicBezTo>
                    <a:pt x="0" y="112662"/>
                    <a:pt x="112662" y="0"/>
                    <a:pt x="251631" y="0"/>
                  </a:cubicBezTo>
                  <a:lnTo>
                    <a:pt x="1547955" y="0"/>
                  </a:lnTo>
                  <a:cubicBezTo>
                    <a:pt x="1686925" y="0"/>
                    <a:pt x="1799587" y="112662"/>
                    <a:pt x="1799587" y="251631"/>
                  </a:cubicBezTo>
                  <a:lnTo>
                    <a:pt x="1799587" y="3447117"/>
                  </a:lnTo>
                  <a:cubicBezTo>
                    <a:pt x="1799587" y="3586086"/>
                    <a:pt x="1686925" y="3698748"/>
                    <a:pt x="1547955" y="3698748"/>
                  </a:cubicBezTo>
                  <a:close/>
                </a:path>
              </a:pathLst>
            </a:custGeom>
            <a:solidFill>
              <a:schemeClr val="tx2"/>
            </a:solidFill>
            <a:ln w="9525" cap="flat">
              <a:noFill/>
              <a:prstDash val="solid"/>
              <a:miter/>
            </a:ln>
          </p:spPr>
          <p:txBody>
            <a:bodyPr rtlCol="0" anchor="ctr"/>
            <a:lstStyle/>
            <a:p>
              <a:endParaRPr lang="en-US" dirty="0"/>
            </a:p>
          </p:txBody>
        </p:sp>
        <p:sp>
          <p:nvSpPr>
            <p:cNvPr id="36" name="Freeform: Shape 184">
              <a:extLst>
                <a:ext uri="{FF2B5EF4-FFF2-40B4-BE49-F238E27FC236}">
                  <a16:creationId xmlns:a16="http://schemas.microsoft.com/office/drawing/2014/main" id="{0DA7F40F-A13C-4F27-AB47-0E9DF6DD4550}"/>
                </a:ext>
              </a:extLst>
            </p:cNvPr>
            <p:cNvSpPr/>
            <p:nvPr/>
          </p:nvSpPr>
          <p:spPr>
            <a:xfrm>
              <a:off x="6820844" y="1516421"/>
              <a:ext cx="2109595" cy="4353845"/>
            </a:xfrm>
            <a:custGeom>
              <a:avLst/>
              <a:gdLst>
                <a:gd name="connsiteX0" fmla="*/ 1547965 w 1790700"/>
                <a:gd name="connsiteY0" fmla="*/ 3698738 h 3695700"/>
                <a:gd name="connsiteX1" fmla="*/ 251631 w 1790700"/>
                <a:gd name="connsiteY1" fmla="*/ 3698738 h 3695700"/>
                <a:gd name="connsiteX2" fmla="*/ 0 w 1790700"/>
                <a:gd name="connsiteY2" fmla="*/ 3447107 h 3695700"/>
                <a:gd name="connsiteX3" fmla="*/ 0 w 1790700"/>
                <a:gd name="connsiteY3" fmla="*/ 251631 h 3695700"/>
                <a:gd name="connsiteX4" fmla="*/ 251631 w 1790700"/>
                <a:gd name="connsiteY4" fmla="*/ 0 h 3695700"/>
                <a:gd name="connsiteX5" fmla="*/ 1547956 w 1790700"/>
                <a:gd name="connsiteY5" fmla="*/ 0 h 3695700"/>
                <a:gd name="connsiteX6" fmla="*/ 1799587 w 1790700"/>
                <a:gd name="connsiteY6" fmla="*/ 251631 h 3695700"/>
                <a:gd name="connsiteX7" fmla="*/ 1799587 w 1790700"/>
                <a:gd name="connsiteY7" fmla="*/ 3447117 h 3695700"/>
                <a:gd name="connsiteX8" fmla="*/ 1547965 w 1790700"/>
                <a:gd name="connsiteY8" fmla="*/ 3698738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3695700">
                  <a:moveTo>
                    <a:pt x="1547965" y="3698738"/>
                  </a:moveTo>
                  <a:lnTo>
                    <a:pt x="251631" y="3698738"/>
                  </a:lnTo>
                  <a:cubicBezTo>
                    <a:pt x="112662" y="3698738"/>
                    <a:pt x="0" y="3586077"/>
                    <a:pt x="0" y="3447107"/>
                  </a:cubicBezTo>
                  <a:lnTo>
                    <a:pt x="0" y="251631"/>
                  </a:lnTo>
                  <a:cubicBezTo>
                    <a:pt x="0" y="112662"/>
                    <a:pt x="112662" y="0"/>
                    <a:pt x="251631" y="0"/>
                  </a:cubicBezTo>
                  <a:lnTo>
                    <a:pt x="1547956" y="0"/>
                  </a:lnTo>
                  <a:cubicBezTo>
                    <a:pt x="1686925" y="0"/>
                    <a:pt x="1799587" y="112662"/>
                    <a:pt x="1799587" y="251631"/>
                  </a:cubicBezTo>
                  <a:lnTo>
                    <a:pt x="1799587" y="3447117"/>
                  </a:lnTo>
                  <a:cubicBezTo>
                    <a:pt x="1799587" y="3586086"/>
                    <a:pt x="1686935" y="3698738"/>
                    <a:pt x="1547965" y="3698738"/>
                  </a:cubicBezTo>
                  <a:close/>
                </a:path>
              </a:pathLst>
            </a:custGeom>
            <a:solidFill>
              <a:schemeClr val="bg1">
                <a:lumMod val="95000"/>
              </a:schemeClr>
            </a:solidFill>
            <a:ln w="9525" cap="flat">
              <a:noFill/>
              <a:prstDash val="solid"/>
              <a:miter/>
            </a:ln>
          </p:spPr>
          <p:txBody>
            <a:bodyPr rtlCol="0" anchor="ctr"/>
            <a:lstStyle/>
            <a:p>
              <a:endParaRPr lang="en-US"/>
            </a:p>
          </p:txBody>
        </p:sp>
      </p:grpSp>
      <p:grpSp>
        <p:nvGrpSpPr>
          <p:cNvPr id="37" name="Group 36">
            <a:extLst>
              <a:ext uri="{FF2B5EF4-FFF2-40B4-BE49-F238E27FC236}">
                <a16:creationId xmlns:a16="http://schemas.microsoft.com/office/drawing/2014/main" id="{28F338F9-5E61-4ECC-AA02-1AC9E0188A1F}"/>
              </a:ext>
            </a:extLst>
          </p:cNvPr>
          <p:cNvGrpSpPr/>
          <p:nvPr/>
        </p:nvGrpSpPr>
        <p:grpSpPr>
          <a:xfrm>
            <a:off x="6856128" y="1671300"/>
            <a:ext cx="3112691" cy="4831697"/>
            <a:chOff x="6334934" y="1457891"/>
            <a:chExt cx="2953521" cy="4637186"/>
          </a:xfrm>
          <a:scene3d>
            <a:camera prst="obliqueTopRight"/>
            <a:lightRig rig="threePt" dir="t"/>
          </a:scene3d>
        </p:grpSpPr>
        <p:sp>
          <p:nvSpPr>
            <p:cNvPr id="38" name="Oval 37">
              <a:extLst>
                <a:ext uri="{FF2B5EF4-FFF2-40B4-BE49-F238E27FC236}">
                  <a16:creationId xmlns:a16="http://schemas.microsoft.com/office/drawing/2014/main" id="{3F762800-C459-46E8-BE73-16046E33B38E}"/>
                </a:ext>
              </a:extLst>
            </p:cNvPr>
            <p:cNvSpPr/>
            <p:nvPr/>
          </p:nvSpPr>
          <p:spPr>
            <a:xfrm>
              <a:off x="6334934" y="5722363"/>
              <a:ext cx="2953521" cy="372714"/>
            </a:xfrm>
            <a:prstGeom prst="ellipse">
              <a:avLst/>
            </a:prstGeom>
            <a:solidFill>
              <a:schemeClr val="tx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131">
              <a:extLst>
                <a:ext uri="{FF2B5EF4-FFF2-40B4-BE49-F238E27FC236}">
                  <a16:creationId xmlns:a16="http://schemas.microsoft.com/office/drawing/2014/main" id="{74700854-F2B7-46C0-A12D-F63935CFA369}"/>
                </a:ext>
              </a:extLst>
            </p:cNvPr>
            <p:cNvSpPr/>
            <p:nvPr/>
          </p:nvSpPr>
          <p:spPr>
            <a:xfrm>
              <a:off x="6722829" y="1457891"/>
              <a:ext cx="2286000" cy="4484879"/>
            </a:xfrm>
            <a:custGeom>
              <a:avLst/>
              <a:gdLst>
                <a:gd name="connsiteX0" fmla="*/ 1547955 w 1790700"/>
                <a:gd name="connsiteY0" fmla="*/ 3698748 h 3695700"/>
                <a:gd name="connsiteX1" fmla="*/ 251631 w 1790700"/>
                <a:gd name="connsiteY1" fmla="*/ 3698748 h 3695700"/>
                <a:gd name="connsiteX2" fmla="*/ 0 w 1790700"/>
                <a:gd name="connsiteY2" fmla="*/ 3447117 h 3695700"/>
                <a:gd name="connsiteX3" fmla="*/ 0 w 1790700"/>
                <a:gd name="connsiteY3" fmla="*/ 251631 h 3695700"/>
                <a:gd name="connsiteX4" fmla="*/ 251631 w 1790700"/>
                <a:gd name="connsiteY4" fmla="*/ 0 h 3695700"/>
                <a:gd name="connsiteX5" fmla="*/ 1547955 w 1790700"/>
                <a:gd name="connsiteY5" fmla="*/ 0 h 3695700"/>
                <a:gd name="connsiteX6" fmla="*/ 1799587 w 1790700"/>
                <a:gd name="connsiteY6" fmla="*/ 251631 h 3695700"/>
                <a:gd name="connsiteX7" fmla="*/ 1799587 w 1790700"/>
                <a:gd name="connsiteY7" fmla="*/ 3447117 h 3695700"/>
                <a:gd name="connsiteX8" fmla="*/ 1547955 w 1790700"/>
                <a:gd name="connsiteY8" fmla="*/ 3698748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3695700">
                  <a:moveTo>
                    <a:pt x="1547955" y="3698748"/>
                  </a:moveTo>
                  <a:lnTo>
                    <a:pt x="251631" y="3698748"/>
                  </a:lnTo>
                  <a:cubicBezTo>
                    <a:pt x="112662" y="3698748"/>
                    <a:pt x="0" y="3586086"/>
                    <a:pt x="0" y="3447117"/>
                  </a:cubicBezTo>
                  <a:lnTo>
                    <a:pt x="0" y="251631"/>
                  </a:lnTo>
                  <a:cubicBezTo>
                    <a:pt x="0" y="112662"/>
                    <a:pt x="112662" y="0"/>
                    <a:pt x="251631" y="0"/>
                  </a:cubicBezTo>
                  <a:lnTo>
                    <a:pt x="1547955" y="0"/>
                  </a:lnTo>
                  <a:cubicBezTo>
                    <a:pt x="1686925" y="0"/>
                    <a:pt x="1799587" y="112662"/>
                    <a:pt x="1799587" y="251631"/>
                  </a:cubicBezTo>
                  <a:lnTo>
                    <a:pt x="1799587" y="3447117"/>
                  </a:lnTo>
                  <a:cubicBezTo>
                    <a:pt x="1799587" y="3586086"/>
                    <a:pt x="1686925" y="3698748"/>
                    <a:pt x="1547955" y="3698748"/>
                  </a:cubicBezTo>
                  <a:close/>
                </a:path>
              </a:pathLst>
            </a:custGeom>
            <a:solidFill>
              <a:schemeClr val="tx2"/>
            </a:solidFill>
            <a:ln w="9525" cap="flat">
              <a:noFill/>
              <a:prstDash val="solid"/>
              <a:miter/>
            </a:ln>
          </p:spPr>
          <p:txBody>
            <a:bodyPr rtlCol="0" anchor="ctr"/>
            <a:lstStyle/>
            <a:p>
              <a:endParaRPr lang="en-US" dirty="0"/>
            </a:p>
          </p:txBody>
        </p:sp>
        <p:sp>
          <p:nvSpPr>
            <p:cNvPr id="40" name="Freeform: Shape 184">
              <a:extLst>
                <a:ext uri="{FF2B5EF4-FFF2-40B4-BE49-F238E27FC236}">
                  <a16:creationId xmlns:a16="http://schemas.microsoft.com/office/drawing/2014/main" id="{0DA7F40F-A13C-4F27-AB47-0E9DF6DD4550}"/>
                </a:ext>
              </a:extLst>
            </p:cNvPr>
            <p:cNvSpPr/>
            <p:nvPr/>
          </p:nvSpPr>
          <p:spPr>
            <a:xfrm>
              <a:off x="6820844" y="1516421"/>
              <a:ext cx="2109595" cy="4353845"/>
            </a:xfrm>
            <a:custGeom>
              <a:avLst/>
              <a:gdLst>
                <a:gd name="connsiteX0" fmla="*/ 1547965 w 1790700"/>
                <a:gd name="connsiteY0" fmla="*/ 3698738 h 3695700"/>
                <a:gd name="connsiteX1" fmla="*/ 251631 w 1790700"/>
                <a:gd name="connsiteY1" fmla="*/ 3698738 h 3695700"/>
                <a:gd name="connsiteX2" fmla="*/ 0 w 1790700"/>
                <a:gd name="connsiteY2" fmla="*/ 3447107 h 3695700"/>
                <a:gd name="connsiteX3" fmla="*/ 0 w 1790700"/>
                <a:gd name="connsiteY3" fmla="*/ 251631 h 3695700"/>
                <a:gd name="connsiteX4" fmla="*/ 251631 w 1790700"/>
                <a:gd name="connsiteY4" fmla="*/ 0 h 3695700"/>
                <a:gd name="connsiteX5" fmla="*/ 1547956 w 1790700"/>
                <a:gd name="connsiteY5" fmla="*/ 0 h 3695700"/>
                <a:gd name="connsiteX6" fmla="*/ 1799587 w 1790700"/>
                <a:gd name="connsiteY6" fmla="*/ 251631 h 3695700"/>
                <a:gd name="connsiteX7" fmla="*/ 1799587 w 1790700"/>
                <a:gd name="connsiteY7" fmla="*/ 3447117 h 3695700"/>
                <a:gd name="connsiteX8" fmla="*/ 1547965 w 1790700"/>
                <a:gd name="connsiteY8" fmla="*/ 3698738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3695700">
                  <a:moveTo>
                    <a:pt x="1547965" y="3698738"/>
                  </a:moveTo>
                  <a:lnTo>
                    <a:pt x="251631" y="3698738"/>
                  </a:lnTo>
                  <a:cubicBezTo>
                    <a:pt x="112662" y="3698738"/>
                    <a:pt x="0" y="3586077"/>
                    <a:pt x="0" y="3447107"/>
                  </a:cubicBezTo>
                  <a:lnTo>
                    <a:pt x="0" y="251631"/>
                  </a:lnTo>
                  <a:cubicBezTo>
                    <a:pt x="0" y="112662"/>
                    <a:pt x="112662" y="0"/>
                    <a:pt x="251631" y="0"/>
                  </a:cubicBezTo>
                  <a:lnTo>
                    <a:pt x="1547956" y="0"/>
                  </a:lnTo>
                  <a:cubicBezTo>
                    <a:pt x="1686925" y="0"/>
                    <a:pt x="1799587" y="112662"/>
                    <a:pt x="1799587" y="251631"/>
                  </a:cubicBezTo>
                  <a:lnTo>
                    <a:pt x="1799587" y="3447117"/>
                  </a:lnTo>
                  <a:cubicBezTo>
                    <a:pt x="1799587" y="3586086"/>
                    <a:pt x="1686935" y="3698738"/>
                    <a:pt x="1547965" y="3698738"/>
                  </a:cubicBezTo>
                  <a:close/>
                </a:path>
              </a:pathLst>
            </a:custGeom>
            <a:solidFill>
              <a:schemeClr val="bg1">
                <a:lumMod val="95000"/>
              </a:schemeClr>
            </a:solidFill>
            <a:ln w="9525" cap="flat">
              <a:noFill/>
              <a:prstDash val="solid"/>
              <a:miter/>
            </a:ln>
          </p:spPr>
          <p:txBody>
            <a:bodyPr rtlCol="0" anchor="ctr"/>
            <a:lstStyle/>
            <a:p>
              <a:endParaRPr lang="en-US"/>
            </a:p>
          </p:txBody>
        </p:sp>
      </p:grpSp>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8059" y="1733901"/>
            <a:ext cx="2121815" cy="44983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2" name="Picture 41">
            <a:extLst>
              <a:ext uri="{FF2B5EF4-FFF2-40B4-BE49-F238E27FC236}">
                <a16:creationId xmlns:a16="http://schemas.microsoft.com/office/drawing/2014/main" id="{8EAE21DE-28CC-D2D3-33C7-669C3A9F92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8315" y="1707419"/>
            <a:ext cx="2235504" cy="45781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72661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6" name="Title 1">
            <a:extLst>
              <a:ext uri="{FF2B5EF4-FFF2-40B4-BE49-F238E27FC236}">
                <a16:creationId xmlns:a16="http://schemas.microsoft.com/office/drawing/2014/main" id="{D974DF0F-525A-6783-68E2-ECFE22758ACC}"/>
              </a:ext>
            </a:extLst>
          </p:cNvPr>
          <p:cNvSpPr txBox="1">
            <a:spLocks/>
          </p:cNvSpPr>
          <p:nvPr/>
        </p:nvSpPr>
        <p:spPr>
          <a:xfrm>
            <a:off x="943593" y="1729117"/>
            <a:ext cx="2782718" cy="748877"/>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t>   </a:t>
            </a:r>
            <a:r>
              <a:rPr lang="en-US" sz="4400" b="1" dirty="0">
                <a:solidFill>
                  <a:srgbClr val="56654B"/>
                </a:solidFill>
                <a:latin typeface="Arial Black" panose="020B0A04020102020204" pitchFamily="34" charset="0"/>
              </a:rPr>
              <a:t>Chat Bot : </a:t>
            </a:r>
          </a:p>
        </p:txBody>
      </p:sp>
      <p:sp>
        <p:nvSpPr>
          <p:cNvPr id="7" name="Oval 6"/>
          <p:cNvSpPr/>
          <p:nvPr/>
        </p:nvSpPr>
        <p:spPr>
          <a:xfrm>
            <a:off x="227214" y="1640047"/>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504" y="1692815"/>
            <a:ext cx="720437" cy="785179"/>
          </a:xfrm>
          <a:prstGeom prst="rect">
            <a:avLst/>
          </a:prstGeom>
        </p:spPr>
      </p:pic>
      <p:sp>
        <p:nvSpPr>
          <p:cNvPr id="9" name="Text Placeholder 8"/>
          <p:cNvSpPr>
            <a:spLocks noGrp="1"/>
          </p:cNvSpPr>
          <p:nvPr>
            <p:ph type="body" idx="1"/>
          </p:nvPr>
        </p:nvSpPr>
        <p:spPr>
          <a:xfrm>
            <a:off x="0" y="2901759"/>
            <a:ext cx="6696364" cy="3014947"/>
          </a:xfrm>
        </p:spPr>
        <p:txBody>
          <a:bodyPr>
            <a:noAutofit/>
          </a:bodyPr>
          <a:lstStyle/>
          <a:p>
            <a:pPr marL="285750" lvl="0" indent="-285750" defTabSz="457200">
              <a:lnSpc>
                <a:spcPct val="150000"/>
              </a:lnSpc>
              <a:spcBef>
                <a:spcPts val="0"/>
              </a:spcBef>
              <a:buFont typeface="Arial" panose="020B0604020202020204" pitchFamily="34" charset="0"/>
              <a:buChar char="•"/>
              <a:defRPr/>
            </a:pPr>
            <a:r>
              <a:rPr lang="en-US" sz="1600" dirty="0" smtClean="0">
                <a:solidFill>
                  <a:prstClr val="black"/>
                </a:solidFill>
                <a:cs typeface="Tahoma" panose="020B0604030504040204" pitchFamily="34" charset="0"/>
              </a:rPr>
              <a:t>An </a:t>
            </a:r>
            <a:r>
              <a:rPr lang="en-US" sz="1600" dirty="0">
                <a:solidFill>
                  <a:prstClr val="black"/>
                </a:solidFill>
                <a:cs typeface="Tahoma" panose="020B0604030504040204" pitchFamily="34" charset="0"/>
              </a:rPr>
              <a:t>Al-powered </a:t>
            </a:r>
            <a:r>
              <a:rPr lang="en-US" sz="1600" dirty="0" err="1">
                <a:solidFill>
                  <a:prstClr val="black"/>
                </a:solidFill>
                <a:cs typeface="Tahoma" panose="020B0604030504040204" pitchFamily="34" charset="0"/>
              </a:rPr>
              <a:t>chatbot</a:t>
            </a:r>
            <a:r>
              <a:rPr lang="en-US" sz="1600" dirty="0">
                <a:solidFill>
                  <a:prstClr val="black"/>
                </a:solidFill>
                <a:cs typeface="Tahoma" panose="020B0604030504040204" pitchFamily="34" charset="0"/>
              </a:rPr>
              <a:t> available 24/7 to assist farmers with: </a:t>
            </a:r>
          </a:p>
          <a:p>
            <a:pPr marL="285750" lvl="0" indent="-285750" defTabSz="457200">
              <a:lnSpc>
                <a:spcPct val="150000"/>
              </a:lnSpc>
              <a:spcBef>
                <a:spcPts val="0"/>
              </a:spcBef>
              <a:buFont typeface="Arial" panose="020B0604020202020204" pitchFamily="34" charset="0"/>
              <a:buChar char="•"/>
              <a:defRPr/>
            </a:pPr>
            <a:r>
              <a:rPr lang="en-US" sz="1600" dirty="0">
                <a:solidFill>
                  <a:prstClr val="black"/>
                </a:solidFill>
                <a:cs typeface="Tahoma" panose="020B0604030504040204" pitchFamily="34" charset="0"/>
              </a:rPr>
              <a:t>Answering common questions about rice plant diseases.</a:t>
            </a:r>
          </a:p>
          <a:p>
            <a:pPr marL="285750" lvl="0" indent="-285750" defTabSz="457200">
              <a:lnSpc>
                <a:spcPct val="150000"/>
              </a:lnSpc>
              <a:spcBef>
                <a:spcPts val="0"/>
              </a:spcBef>
              <a:buFont typeface="Arial" panose="020B0604020202020204" pitchFamily="34" charset="0"/>
              <a:buChar char="•"/>
              <a:defRPr/>
            </a:pPr>
            <a:r>
              <a:rPr lang="en-US" sz="1600" dirty="0">
                <a:solidFill>
                  <a:prstClr val="black"/>
                </a:solidFill>
                <a:cs typeface="Tahoma" panose="020B0604030504040204" pitchFamily="34" charset="0"/>
              </a:rPr>
              <a:t>Providing disease prevention tips and guidance on interpreting diagnosis results.</a:t>
            </a:r>
          </a:p>
          <a:p>
            <a:pPr marL="285750" lvl="0" indent="-285750" defTabSz="457200">
              <a:lnSpc>
                <a:spcPct val="150000"/>
              </a:lnSpc>
              <a:spcBef>
                <a:spcPts val="0"/>
              </a:spcBef>
              <a:buFont typeface="Arial" panose="020B0604020202020204" pitchFamily="34" charset="0"/>
              <a:buChar char="•"/>
              <a:defRPr/>
            </a:pPr>
            <a:r>
              <a:rPr lang="en-US" sz="1600" dirty="0">
                <a:solidFill>
                  <a:prstClr val="black"/>
                </a:solidFill>
                <a:cs typeface="Tahoma" panose="020B0604030504040204" pitchFamily="34" charset="0"/>
              </a:rPr>
              <a:t> Suggesting treatments based on specific diagnoses.</a:t>
            </a:r>
          </a:p>
          <a:p>
            <a:pPr marL="285750" lvl="0" indent="-285750" defTabSz="457200">
              <a:lnSpc>
                <a:spcPct val="150000"/>
              </a:lnSpc>
              <a:spcBef>
                <a:spcPts val="0"/>
              </a:spcBef>
              <a:buFont typeface="Arial" panose="020B0604020202020204" pitchFamily="34" charset="0"/>
              <a:buChar char="•"/>
              <a:defRPr/>
            </a:pPr>
            <a:r>
              <a:rPr lang="en-US" sz="1600" dirty="0">
                <a:solidFill>
                  <a:prstClr val="black"/>
                </a:solidFill>
                <a:cs typeface="Tahoma" panose="020B0604030504040204" pitchFamily="34" charset="0"/>
              </a:rPr>
              <a:t> Redirecting complex queries to agricultural experts when needed.</a:t>
            </a:r>
          </a:p>
          <a:p>
            <a:pPr marL="285750" lvl="0" indent="-285750" defTabSz="457200">
              <a:lnSpc>
                <a:spcPct val="150000"/>
              </a:lnSpc>
              <a:spcBef>
                <a:spcPts val="0"/>
              </a:spcBef>
              <a:buFont typeface="Arial" panose="020B0604020202020204" pitchFamily="34" charset="0"/>
              <a:buChar char="•"/>
              <a:defRPr/>
            </a:pPr>
            <a:r>
              <a:rPr lang="en-US" sz="1600" dirty="0">
                <a:solidFill>
                  <a:prstClr val="black"/>
                </a:solidFill>
                <a:cs typeface="Tahoma" panose="020B0604030504040204" pitchFamily="34" charset="0"/>
              </a:rPr>
              <a:t>This feature ensures that farmers, regardless of their technical expertise, receive timely and accurate support.</a:t>
            </a:r>
            <a:endParaRPr lang="ar-EG" sz="1600" dirty="0">
              <a:solidFill>
                <a:prstClr val="black"/>
              </a:solidFill>
              <a:cs typeface="Tahoma" panose="020B0604030504040204" pitchFamily="34" charset="0"/>
            </a:endParaRPr>
          </a:p>
        </p:txBody>
      </p:sp>
      <p:grpSp>
        <p:nvGrpSpPr>
          <p:cNvPr id="15" name="Group 14">
            <a:extLst>
              <a:ext uri="{FF2B5EF4-FFF2-40B4-BE49-F238E27FC236}">
                <a16:creationId xmlns:a16="http://schemas.microsoft.com/office/drawing/2014/main" id="{28F338F9-5E61-4ECC-AA02-1AC9E0188A1F}"/>
              </a:ext>
            </a:extLst>
          </p:cNvPr>
          <p:cNvGrpSpPr/>
          <p:nvPr/>
        </p:nvGrpSpPr>
        <p:grpSpPr>
          <a:xfrm>
            <a:off x="7573384" y="978946"/>
            <a:ext cx="3915783" cy="5282005"/>
            <a:chOff x="6334934" y="1457891"/>
            <a:chExt cx="2953521" cy="4637186"/>
          </a:xfrm>
          <a:scene3d>
            <a:camera prst="obliqueTopLeft"/>
            <a:lightRig rig="threePt" dir="t"/>
          </a:scene3d>
        </p:grpSpPr>
        <p:sp>
          <p:nvSpPr>
            <p:cNvPr id="16" name="Oval 15">
              <a:extLst>
                <a:ext uri="{FF2B5EF4-FFF2-40B4-BE49-F238E27FC236}">
                  <a16:creationId xmlns:a16="http://schemas.microsoft.com/office/drawing/2014/main" id="{3F762800-C459-46E8-BE73-16046E33B38E}"/>
                </a:ext>
              </a:extLst>
            </p:cNvPr>
            <p:cNvSpPr/>
            <p:nvPr/>
          </p:nvSpPr>
          <p:spPr>
            <a:xfrm>
              <a:off x="6334934" y="5722363"/>
              <a:ext cx="2953521" cy="372714"/>
            </a:xfrm>
            <a:prstGeom prst="ellipse">
              <a:avLst/>
            </a:prstGeom>
            <a:solidFill>
              <a:schemeClr val="tx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31">
              <a:extLst>
                <a:ext uri="{FF2B5EF4-FFF2-40B4-BE49-F238E27FC236}">
                  <a16:creationId xmlns:a16="http://schemas.microsoft.com/office/drawing/2014/main" id="{74700854-F2B7-46C0-A12D-F63935CFA369}"/>
                </a:ext>
              </a:extLst>
            </p:cNvPr>
            <p:cNvSpPr/>
            <p:nvPr/>
          </p:nvSpPr>
          <p:spPr>
            <a:xfrm>
              <a:off x="6722829" y="1457891"/>
              <a:ext cx="2286000" cy="4484879"/>
            </a:xfrm>
            <a:custGeom>
              <a:avLst/>
              <a:gdLst>
                <a:gd name="connsiteX0" fmla="*/ 1547955 w 1790700"/>
                <a:gd name="connsiteY0" fmla="*/ 3698748 h 3695700"/>
                <a:gd name="connsiteX1" fmla="*/ 251631 w 1790700"/>
                <a:gd name="connsiteY1" fmla="*/ 3698748 h 3695700"/>
                <a:gd name="connsiteX2" fmla="*/ 0 w 1790700"/>
                <a:gd name="connsiteY2" fmla="*/ 3447117 h 3695700"/>
                <a:gd name="connsiteX3" fmla="*/ 0 w 1790700"/>
                <a:gd name="connsiteY3" fmla="*/ 251631 h 3695700"/>
                <a:gd name="connsiteX4" fmla="*/ 251631 w 1790700"/>
                <a:gd name="connsiteY4" fmla="*/ 0 h 3695700"/>
                <a:gd name="connsiteX5" fmla="*/ 1547955 w 1790700"/>
                <a:gd name="connsiteY5" fmla="*/ 0 h 3695700"/>
                <a:gd name="connsiteX6" fmla="*/ 1799587 w 1790700"/>
                <a:gd name="connsiteY6" fmla="*/ 251631 h 3695700"/>
                <a:gd name="connsiteX7" fmla="*/ 1799587 w 1790700"/>
                <a:gd name="connsiteY7" fmla="*/ 3447117 h 3695700"/>
                <a:gd name="connsiteX8" fmla="*/ 1547955 w 1790700"/>
                <a:gd name="connsiteY8" fmla="*/ 3698748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3695700">
                  <a:moveTo>
                    <a:pt x="1547955" y="3698748"/>
                  </a:moveTo>
                  <a:lnTo>
                    <a:pt x="251631" y="3698748"/>
                  </a:lnTo>
                  <a:cubicBezTo>
                    <a:pt x="112662" y="3698748"/>
                    <a:pt x="0" y="3586086"/>
                    <a:pt x="0" y="3447117"/>
                  </a:cubicBezTo>
                  <a:lnTo>
                    <a:pt x="0" y="251631"/>
                  </a:lnTo>
                  <a:cubicBezTo>
                    <a:pt x="0" y="112662"/>
                    <a:pt x="112662" y="0"/>
                    <a:pt x="251631" y="0"/>
                  </a:cubicBezTo>
                  <a:lnTo>
                    <a:pt x="1547955" y="0"/>
                  </a:lnTo>
                  <a:cubicBezTo>
                    <a:pt x="1686925" y="0"/>
                    <a:pt x="1799587" y="112662"/>
                    <a:pt x="1799587" y="251631"/>
                  </a:cubicBezTo>
                  <a:lnTo>
                    <a:pt x="1799587" y="3447117"/>
                  </a:lnTo>
                  <a:cubicBezTo>
                    <a:pt x="1799587" y="3586086"/>
                    <a:pt x="1686925" y="3698748"/>
                    <a:pt x="1547955" y="3698748"/>
                  </a:cubicBezTo>
                  <a:close/>
                </a:path>
              </a:pathLst>
            </a:custGeom>
            <a:solidFill>
              <a:schemeClr val="tx2"/>
            </a:solidFill>
            <a:ln w="9525" cap="flat">
              <a:noFill/>
              <a:prstDash val="solid"/>
              <a:miter/>
            </a:ln>
          </p:spPr>
          <p:txBody>
            <a:bodyPr rtlCol="0" anchor="ctr"/>
            <a:lstStyle/>
            <a:p>
              <a:endParaRPr lang="en-US" dirty="0"/>
            </a:p>
          </p:txBody>
        </p:sp>
        <p:sp>
          <p:nvSpPr>
            <p:cNvPr id="18" name="Freeform: Shape 184">
              <a:extLst>
                <a:ext uri="{FF2B5EF4-FFF2-40B4-BE49-F238E27FC236}">
                  <a16:creationId xmlns:a16="http://schemas.microsoft.com/office/drawing/2014/main" id="{0DA7F40F-A13C-4F27-AB47-0E9DF6DD4550}"/>
                </a:ext>
              </a:extLst>
            </p:cNvPr>
            <p:cNvSpPr/>
            <p:nvPr/>
          </p:nvSpPr>
          <p:spPr>
            <a:xfrm>
              <a:off x="6820844" y="1516421"/>
              <a:ext cx="2109595" cy="4353845"/>
            </a:xfrm>
            <a:custGeom>
              <a:avLst/>
              <a:gdLst>
                <a:gd name="connsiteX0" fmla="*/ 1547965 w 1790700"/>
                <a:gd name="connsiteY0" fmla="*/ 3698738 h 3695700"/>
                <a:gd name="connsiteX1" fmla="*/ 251631 w 1790700"/>
                <a:gd name="connsiteY1" fmla="*/ 3698738 h 3695700"/>
                <a:gd name="connsiteX2" fmla="*/ 0 w 1790700"/>
                <a:gd name="connsiteY2" fmla="*/ 3447107 h 3695700"/>
                <a:gd name="connsiteX3" fmla="*/ 0 w 1790700"/>
                <a:gd name="connsiteY3" fmla="*/ 251631 h 3695700"/>
                <a:gd name="connsiteX4" fmla="*/ 251631 w 1790700"/>
                <a:gd name="connsiteY4" fmla="*/ 0 h 3695700"/>
                <a:gd name="connsiteX5" fmla="*/ 1547956 w 1790700"/>
                <a:gd name="connsiteY5" fmla="*/ 0 h 3695700"/>
                <a:gd name="connsiteX6" fmla="*/ 1799587 w 1790700"/>
                <a:gd name="connsiteY6" fmla="*/ 251631 h 3695700"/>
                <a:gd name="connsiteX7" fmla="*/ 1799587 w 1790700"/>
                <a:gd name="connsiteY7" fmla="*/ 3447117 h 3695700"/>
                <a:gd name="connsiteX8" fmla="*/ 1547965 w 1790700"/>
                <a:gd name="connsiteY8" fmla="*/ 3698738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3695700">
                  <a:moveTo>
                    <a:pt x="1547965" y="3698738"/>
                  </a:moveTo>
                  <a:lnTo>
                    <a:pt x="251631" y="3698738"/>
                  </a:lnTo>
                  <a:cubicBezTo>
                    <a:pt x="112662" y="3698738"/>
                    <a:pt x="0" y="3586077"/>
                    <a:pt x="0" y="3447107"/>
                  </a:cubicBezTo>
                  <a:lnTo>
                    <a:pt x="0" y="251631"/>
                  </a:lnTo>
                  <a:cubicBezTo>
                    <a:pt x="0" y="112662"/>
                    <a:pt x="112662" y="0"/>
                    <a:pt x="251631" y="0"/>
                  </a:cubicBezTo>
                  <a:lnTo>
                    <a:pt x="1547956" y="0"/>
                  </a:lnTo>
                  <a:cubicBezTo>
                    <a:pt x="1686925" y="0"/>
                    <a:pt x="1799587" y="112662"/>
                    <a:pt x="1799587" y="251631"/>
                  </a:cubicBezTo>
                  <a:lnTo>
                    <a:pt x="1799587" y="3447117"/>
                  </a:lnTo>
                  <a:cubicBezTo>
                    <a:pt x="1799587" y="3586086"/>
                    <a:pt x="1686935" y="3698738"/>
                    <a:pt x="1547965" y="3698738"/>
                  </a:cubicBezTo>
                  <a:close/>
                </a:path>
              </a:pathLst>
            </a:custGeom>
            <a:solidFill>
              <a:schemeClr val="bg1">
                <a:lumMod val="95000"/>
              </a:schemeClr>
            </a:solidFill>
            <a:ln w="9525" cap="flat">
              <a:noFill/>
              <a:prstDash val="solid"/>
              <a:miter/>
            </a:ln>
          </p:spPr>
          <p:txBody>
            <a:bodyPr rtlCol="0" anchor="ctr"/>
            <a:lstStyle/>
            <a:p>
              <a:endParaRPr lang="en-US"/>
            </a:p>
          </p:txBody>
        </p:sp>
      </p:gr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7603" y="1070451"/>
            <a:ext cx="2796905" cy="49782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104994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6" name="Title 1">
            <a:extLst>
              <a:ext uri="{FF2B5EF4-FFF2-40B4-BE49-F238E27FC236}">
                <a16:creationId xmlns:a16="http://schemas.microsoft.com/office/drawing/2014/main" id="{D974DF0F-525A-6783-68E2-ECFE22758ACC}"/>
              </a:ext>
            </a:extLst>
          </p:cNvPr>
          <p:cNvSpPr txBox="1">
            <a:spLocks/>
          </p:cNvSpPr>
          <p:nvPr/>
        </p:nvSpPr>
        <p:spPr>
          <a:xfrm>
            <a:off x="832757" y="2009902"/>
            <a:ext cx="4995389" cy="74887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Arial Black" panose="020B0A04020102020204" pitchFamily="34" charset="0"/>
              </a:rPr>
              <a:t>   </a:t>
            </a:r>
            <a:r>
              <a:rPr lang="en-US" sz="4400" b="1" dirty="0">
                <a:solidFill>
                  <a:srgbClr val="56654B"/>
                </a:solidFill>
                <a:latin typeface="Arial Black" panose="020B0A04020102020204" pitchFamily="34" charset="0"/>
              </a:rPr>
              <a:t>Weather API :</a:t>
            </a:r>
            <a:r>
              <a:rPr lang="en-US" sz="4400" b="1" dirty="0">
                <a:latin typeface="Arial Black" panose="020B0A04020102020204" pitchFamily="34" charset="0"/>
              </a:rPr>
              <a:t> </a:t>
            </a:r>
          </a:p>
        </p:txBody>
      </p:sp>
      <p:sp>
        <p:nvSpPr>
          <p:cNvPr id="7" name="Oval 6"/>
          <p:cNvSpPr/>
          <p:nvPr/>
        </p:nvSpPr>
        <p:spPr>
          <a:xfrm>
            <a:off x="116378" y="1920832"/>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9" name="Text Placeholder 8"/>
          <p:cNvSpPr>
            <a:spLocks noGrp="1"/>
          </p:cNvSpPr>
          <p:nvPr>
            <p:ph type="body" idx="1"/>
          </p:nvPr>
        </p:nvSpPr>
        <p:spPr>
          <a:xfrm>
            <a:off x="186062" y="2994755"/>
            <a:ext cx="7065818" cy="3486727"/>
          </a:xfrm>
        </p:spPr>
        <p:txBody>
          <a:bodyPr>
            <a:noAutofit/>
          </a:bodyPr>
          <a:lstStyle/>
          <a:p>
            <a:pPr lvl="0" defTabSz="457200">
              <a:lnSpc>
                <a:spcPct val="150000"/>
              </a:lnSpc>
              <a:spcBef>
                <a:spcPts val="0"/>
              </a:spcBef>
              <a:defRPr/>
            </a:pPr>
            <a:r>
              <a:rPr lang="en-US" sz="1600" dirty="0">
                <a:solidFill>
                  <a:prstClr val="black"/>
                </a:solidFill>
                <a:latin typeface="+mj-lt"/>
              </a:rPr>
              <a:t>The app integrates real-time weather data to provide insights into climate conditions that may increase disease risk. By analyzing weather patterns (high humidity, rainfall, or temperature changes),</a:t>
            </a:r>
            <a:endParaRPr lang="ar-EG" sz="1600" dirty="0">
              <a:solidFill>
                <a:prstClr val="black"/>
              </a:solidFill>
              <a:latin typeface="+mj-lt"/>
            </a:endParaRPr>
          </a:p>
          <a:p>
            <a:pPr lvl="0" defTabSz="457200">
              <a:lnSpc>
                <a:spcPct val="150000"/>
              </a:lnSpc>
              <a:spcBef>
                <a:spcPts val="0"/>
              </a:spcBef>
              <a:defRPr/>
            </a:pPr>
            <a:r>
              <a:rPr lang="en-US" sz="2000" b="1" dirty="0">
                <a:solidFill>
                  <a:srgbClr val="56654B"/>
                </a:solidFill>
                <a:latin typeface="Trebuchet MS" panose="020B0603020202020204"/>
              </a:rPr>
              <a:t>the system can:</a:t>
            </a:r>
          </a:p>
          <a:p>
            <a:pPr marL="285750" lvl="0" indent="-285750" defTabSz="457200">
              <a:lnSpc>
                <a:spcPct val="150000"/>
              </a:lnSpc>
              <a:spcBef>
                <a:spcPts val="0"/>
              </a:spcBef>
              <a:buFont typeface="Arial" panose="020B0604020202020204" pitchFamily="34" charset="0"/>
              <a:buChar char="•"/>
              <a:defRPr/>
            </a:pPr>
            <a:r>
              <a:rPr lang="en-US" sz="1600" dirty="0">
                <a:solidFill>
                  <a:prstClr val="black"/>
                </a:solidFill>
                <a:latin typeface="+mj-lt"/>
              </a:rPr>
              <a:t>Alert farmers to upcoming conditions favorable for disease spread.</a:t>
            </a:r>
          </a:p>
          <a:p>
            <a:pPr marL="285750" lvl="0" indent="-285750" defTabSz="457200">
              <a:lnSpc>
                <a:spcPct val="150000"/>
              </a:lnSpc>
              <a:spcBef>
                <a:spcPts val="0"/>
              </a:spcBef>
              <a:buFont typeface="Arial" panose="020B0604020202020204" pitchFamily="34" charset="0"/>
              <a:buChar char="•"/>
              <a:defRPr/>
            </a:pPr>
            <a:r>
              <a:rPr lang="en-US" sz="1600" dirty="0">
                <a:solidFill>
                  <a:prstClr val="black"/>
                </a:solidFill>
                <a:latin typeface="+mj-lt"/>
              </a:rPr>
              <a:t>Recommend preventive actions such as irrigation adjustments or protective treatments.</a:t>
            </a:r>
          </a:p>
          <a:p>
            <a:pPr marL="285750" lvl="0" indent="-285750" defTabSz="457200">
              <a:lnSpc>
                <a:spcPct val="150000"/>
              </a:lnSpc>
              <a:spcBef>
                <a:spcPts val="0"/>
              </a:spcBef>
              <a:buFont typeface="Arial" panose="020B0604020202020204" pitchFamily="34" charset="0"/>
              <a:buChar char="•"/>
              <a:defRPr/>
            </a:pPr>
            <a:r>
              <a:rPr lang="en-US" sz="1600" dirty="0">
                <a:solidFill>
                  <a:prstClr val="black"/>
                </a:solidFill>
                <a:latin typeface="+mj-lt"/>
              </a:rPr>
              <a:t>This helps farmers proactively safeguard their crops.</a:t>
            </a:r>
            <a:endParaRPr lang="ar-EG" sz="1600" dirty="0">
              <a:solidFill>
                <a:prstClr val="black"/>
              </a:solidFill>
              <a:latin typeface="+mj-lt"/>
              <a:cs typeface="Tahoma" panose="020B0604030504040204" pitchFamily="34" charset="0"/>
            </a:endParaRPr>
          </a:p>
          <a:p>
            <a:endParaRPr lang="en-US" sz="1600" dirty="0">
              <a:solidFill>
                <a:schemeClr val="tx1"/>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491" y="1949010"/>
            <a:ext cx="710792" cy="710792"/>
          </a:xfrm>
          <a:prstGeom prst="rect">
            <a:avLst/>
          </a:prstGeom>
        </p:spPr>
      </p:pic>
      <p:grpSp>
        <p:nvGrpSpPr>
          <p:cNvPr id="8" name="Group 7">
            <a:extLst>
              <a:ext uri="{FF2B5EF4-FFF2-40B4-BE49-F238E27FC236}">
                <a16:creationId xmlns:a16="http://schemas.microsoft.com/office/drawing/2014/main" id="{28F338F9-5E61-4ECC-AA02-1AC9E0188A1F}"/>
              </a:ext>
            </a:extLst>
          </p:cNvPr>
          <p:cNvGrpSpPr/>
          <p:nvPr/>
        </p:nvGrpSpPr>
        <p:grpSpPr>
          <a:xfrm>
            <a:off x="7756264" y="1129553"/>
            <a:ext cx="3732903" cy="5131398"/>
            <a:chOff x="6334934" y="1457891"/>
            <a:chExt cx="2953521" cy="4637186"/>
          </a:xfrm>
          <a:scene3d>
            <a:camera prst="obliqueTopLeft"/>
            <a:lightRig rig="threePt" dir="t"/>
          </a:scene3d>
        </p:grpSpPr>
        <p:sp>
          <p:nvSpPr>
            <p:cNvPr id="11" name="Oval 10">
              <a:extLst>
                <a:ext uri="{FF2B5EF4-FFF2-40B4-BE49-F238E27FC236}">
                  <a16:creationId xmlns:a16="http://schemas.microsoft.com/office/drawing/2014/main" id="{3F762800-C459-46E8-BE73-16046E33B38E}"/>
                </a:ext>
              </a:extLst>
            </p:cNvPr>
            <p:cNvSpPr/>
            <p:nvPr/>
          </p:nvSpPr>
          <p:spPr>
            <a:xfrm>
              <a:off x="6334934" y="5722363"/>
              <a:ext cx="2953521" cy="372714"/>
            </a:xfrm>
            <a:prstGeom prst="ellipse">
              <a:avLst/>
            </a:prstGeom>
            <a:solidFill>
              <a:schemeClr val="tx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31">
              <a:extLst>
                <a:ext uri="{FF2B5EF4-FFF2-40B4-BE49-F238E27FC236}">
                  <a16:creationId xmlns:a16="http://schemas.microsoft.com/office/drawing/2014/main" id="{74700854-F2B7-46C0-A12D-F63935CFA369}"/>
                </a:ext>
              </a:extLst>
            </p:cNvPr>
            <p:cNvSpPr/>
            <p:nvPr/>
          </p:nvSpPr>
          <p:spPr>
            <a:xfrm>
              <a:off x="6722829" y="1457891"/>
              <a:ext cx="2286000" cy="4484879"/>
            </a:xfrm>
            <a:custGeom>
              <a:avLst/>
              <a:gdLst>
                <a:gd name="connsiteX0" fmla="*/ 1547955 w 1790700"/>
                <a:gd name="connsiteY0" fmla="*/ 3698748 h 3695700"/>
                <a:gd name="connsiteX1" fmla="*/ 251631 w 1790700"/>
                <a:gd name="connsiteY1" fmla="*/ 3698748 h 3695700"/>
                <a:gd name="connsiteX2" fmla="*/ 0 w 1790700"/>
                <a:gd name="connsiteY2" fmla="*/ 3447117 h 3695700"/>
                <a:gd name="connsiteX3" fmla="*/ 0 w 1790700"/>
                <a:gd name="connsiteY3" fmla="*/ 251631 h 3695700"/>
                <a:gd name="connsiteX4" fmla="*/ 251631 w 1790700"/>
                <a:gd name="connsiteY4" fmla="*/ 0 h 3695700"/>
                <a:gd name="connsiteX5" fmla="*/ 1547955 w 1790700"/>
                <a:gd name="connsiteY5" fmla="*/ 0 h 3695700"/>
                <a:gd name="connsiteX6" fmla="*/ 1799587 w 1790700"/>
                <a:gd name="connsiteY6" fmla="*/ 251631 h 3695700"/>
                <a:gd name="connsiteX7" fmla="*/ 1799587 w 1790700"/>
                <a:gd name="connsiteY7" fmla="*/ 3447117 h 3695700"/>
                <a:gd name="connsiteX8" fmla="*/ 1547955 w 1790700"/>
                <a:gd name="connsiteY8" fmla="*/ 3698748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3695700">
                  <a:moveTo>
                    <a:pt x="1547955" y="3698748"/>
                  </a:moveTo>
                  <a:lnTo>
                    <a:pt x="251631" y="3698748"/>
                  </a:lnTo>
                  <a:cubicBezTo>
                    <a:pt x="112662" y="3698748"/>
                    <a:pt x="0" y="3586086"/>
                    <a:pt x="0" y="3447117"/>
                  </a:cubicBezTo>
                  <a:lnTo>
                    <a:pt x="0" y="251631"/>
                  </a:lnTo>
                  <a:cubicBezTo>
                    <a:pt x="0" y="112662"/>
                    <a:pt x="112662" y="0"/>
                    <a:pt x="251631" y="0"/>
                  </a:cubicBezTo>
                  <a:lnTo>
                    <a:pt x="1547955" y="0"/>
                  </a:lnTo>
                  <a:cubicBezTo>
                    <a:pt x="1686925" y="0"/>
                    <a:pt x="1799587" y="112662"/>
                    <a:pt x="1799587" y="251631"/>
                  </a:cubicBezTo>
                  <a:lnTo>
                    <a:pt x="1799587" y="3447117"/>
                  </a:lnTo>
                  <a:cubicBezTo>
                    <a:pt x="1799587" y="3586086"/>
                    <a:pt x="1686925" y="3698748"/>
                    <a:pt x="1547955" y="3698748"/>
                  </a:cubicBezTo>
                  <a:close/>
                </a:path>
              </a:pathLst>
            </a:custGeom>
            <a:solidFill>
              <a:schemeClr val="tx2"/>
            </a:solidFill>
            <a:ln w="9525" cap="flat">
              <a:noFill/>
              <a:prstDash val="solid"/>
              <a:miter/>
            </a:ln>
          </p:spPr>
          <p:txBody>
            <a:bodyPr rtlCol="0" anchor="ctr"/>
            <a:lstStyle/>
            <a:p>
              <a:endParaRPr lang="en-US" dirty="0"/>
            </a:p>
          </p:txBody>
        </p:sp>
        <p:sp>
          <p:nvSpPr>
            <p:cNvPr id="13" name="Freeform: Shape 184">
              <a:extLst>
                <a:ext uri="{FF2B5EF4-FFF2-40B4-BE49-F238E27FC236}">
                  <a16:creationId xmlns:a16="http://schemas.microsoft.com/office/drawing/2014/main" id="{0DA7F40F-A13C-4F27-AB47-0E9DF6DD4550}"/>
                </a:ext>
              </a:extLst>
            </p:cNvPr>
            <p:cNvSpPr/>
            <p:nvPr/>
          </p:nvSpPr>
          <p:spPr>
            <a:xfrm>
              <a:off x="6820844" y="1516421"/>
              <a:ext cx="2109595" cy="4353845"/>
            </a:xfrm>
            <a:custGeom>
              <a:avLst/>
              <a:gdLst>
                <a:gd name="connsiteX0" fmla="*/ 1547965 w 1790700"/>
                <a:gd name="connsiteY0" fmla="*/ 3698738 h 3695700"/>
                <a:gd name="connsiteX1" fmla="*/ 251631 w 1790700"/>
                <a:gd name="connsiteY1" fmla="*/ 3698738 h 3695700"/>
                <a:gd name="connsiteX2" fmla="*/ 0 w 1790700"/>
                <a:gd name="connsiteY2" fmla="*/ 3447107 h 3695700"/>
                <a:gd name="connsiteX3" fmla="*/ 0 w 1790700"/>
                <a:gd name="connsiteY3" fmla="*/ 251631 h 3695700"/>
                <a:gd name="connsiteX4" fmla="*/ 251631 w 1790700"/>
                <a:gd name="connsiteY4" fmla="*/ 0 h 3695700"/>
                <a:gd name="connsiteX5" fmla="*/ 1547956 w 1790700"/>
                <a:gd name="connsiteY5" fmla="*/ 0 h 3695700"/>
                <a:gd name="connsiteX6" fmla="*/ 1799587 w 1790700"/>
                <a:gd name="connsiteY6" fmla="*/ 251631 h 3695700"/>
                <a:gd name="connsiteX7" fmla="*/ 1799587 w 1790700"/>
                <a:gd name="connsiteY7" fmla="*/ 3447117 h 3695700"/>
                <a:gd name="connsiteX8" fmla="*/ 1547965 w 1790700"/>
                <a:gd name="connsiteY8" fmla="*/ 3698738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3695700">
                  <a:moveTo>
                    <a:pt x="1547965" y="3698738"/>
                  </a:moveTo>
                  <a:lnTo>
                    <a:pt x="251631" y="3698738"/>
                  </a:lnTo>
                  <a:cubicBezTo>
                    <a:pt x="112662" y="3698738"/>
                    <a:pt x="0" y="3586077"/>
                    <a:pt x="0" y="3447107"/>
                  </a:cubicBezTo>
                  <a:lnTo>
                    <a:pt x="0" y="251631"/>
                  </a:lnTo>
                  <a:cubicBezTo>
                    <a:pt x="0" y="112662"/>
                    <a:pt x="112662" y="0"/>
                    <a:pt x="251631" y="0"/>
                  </a:cubicBezTo>
                  <a:lnTo>
                    <a:pt x="1547956" y="0"/>
                  </a:lnTo>
                  <a:cubicBezTo>
                    <a:pt x="1686925" y="0"/>
                    <a:pt x="1799587" y="112662"/>
                    <a:pt x="1799587" y="251631"/>
                  </a:cubicBezTo>
                  <a:lnTo>
                    <a:pt x="1799587" y="3447117"/>
                  </a:lnTo>
                  <a:cubicBezTo>
                    <a:pt x="1799587" y="3586086"/>
                    <a:pt x="1686935" y="3698738"/>
                    <a:pt x="1547965" y="3698738"/>
                  </a:cubicBezTo>
                  <a:close/>
                </a:path>
              </a:pathLst>
            </a:custGeom>
            <a:solidFill>
              <a:schemeClr val="bg1">
                <a:lumMod val="95000"/>
              </a:schemeClr>
            </a:solidFill>
            <a:ln w="9525" cap="flat">
              <a:noFill/>
              <a:prstDash val="solid"/>
              <a:miter/>
            </a:ln>
          </p:spPr>
          <p:txBody>
            <a:bodyPr rtlCol="0" anchor="ctr"/>
            <a:lstStyle/>
            <a:p>
              <a:endParaRPr lang="en-US"/>
            </a:p>
          </p:txBody>
        </p:sp>
      </p:gr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0397" y="1194320"/>
            <a:ext cx="2666280" cy="4829523"/>
          </a:xfrm>
          <a:prstGeom prst="roundRect">
            <a:avLst>
              <a:gd name="adj" fmla="val 1548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38239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9D7299D-F555-2820-F5B6-E61ABCB3D5B1}"/>
              </a:ext>
            </a:extLst>
          </p:cNvPr>
          <p:cNvPicPr>
            <a:picLocks noChangeAspect="1"/>
          </p:cNvPicPr>
          <p:nvPr/>
        </p:nvPicPr>
        <p:blipFill>
          <a:blip r:embed="rId2"/>
          <a:stretch>
            <a:fillRect/>
          </a:stretch>
        </p:blipFill>
        <p:spPr>
          <a:xfrm>
            <a:off x="1754061" y="1569045"/>
            <a:ext cx="2495512" cy="2796275"/>
          </a:xfrm>
          <a:prstGeom prst="rect">
            <a:avLst/>
          </a:prstGeom>
        </p:spPr>
      </p:pic>
      <p:pic>
        <p:nvPicPr>
          <p:cNvPr id="15" name="Picture 14">
            <a:extLst>
              <a:ext uri="{FF2B5EF4-FFF2-40B4-BE49-F238E27FC236}">
                <a16:creationId xmlns:a16="http://schemas.microsoft.com/office/drawing/2014/main" id="{AE49DF60-A650-8645-9AC8-599471FDDCA8}"/>
              </a:ext>
            </a:extLst>
          </p:cNvPr>
          <p:cNvPicPr>
            <a:picLocks noChangeAspect="1"/>
          </p:cNvPicPr>
          <p:nvPr/>
        </p:nvPicPr>
        <p:blipFill>
          <a:blip r:embed="rId3"/>
          <a:stretch>
            <a:fillRect/>
          </a:stretch>
        </p:blipFill>
        <p:spPr>
          <a:xfrm>
            <a:off x="455481" y="1064304"/>
            <a:ext cx="4499238" cy="426757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7382" y="0"/>
            <a:ext cx="6354618" cy="6858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Title 15"/>
          <p:cNvSpPr>
            <a:spLocks noGrp="1"/>
          </p:cNvSpPr>
          <p:nvPr>
            <p:ph type="title"/>
          </p:nvPr>
        </p:nvSpPr>
        <p:spPr>
          <a:xfrm>
            <a:off x="-427182" y="4669092"/>
            <a:ext cx="6264564" cy="1325563"/>
          </a:xfrm>
        </p:spPr>
        <p:txBody>
          <a:bodyPr>
            <a:noAutofit/>
          </a:bodyPr>
          <a:lstStyle/>
          <a:p>
            <a:pPr algn="ctr"/>
            <a:r>
              <a:rPr lang="en-US" sz="4000" b="1" dirty="0">
                <a:solidFill>
                  <a:srgbClr val="56654B"/>
                </a:solidFill>
                <a:latin typeface="Comic Sans MS" panose="030F0702030302020204" pitchFamily="66" charset="0"/>
              </a:rPr>
              <a:t>INTRODUCTION</a:t>
            </a:r>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Tree>
    <p:extLst>
      <p:ext uri="{BB962C8B-B14F-4D97-AF65-F5344CB8AC3E}">
        <p14:creationId xmlns:p14="http://schemas.microsoft.com/office/powerpoint/2010/main" val="14105081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28F338F9-5E61-4ECC-AA02-1AC9E0188A1F}"/>
              </a:ext>
            </a:extLst>
          </p:cNvPr>
          <p:cNvGrpSpPr/>
          <p:nvPr/>
        </p:nvGrpSpPr>
        <p:grpSpPr>
          <a:xfrm>
            <a:off x="9652130" y="1966265"/>
            <a:ext cx="2150258" cy="3758391"/>
            <a:chOff x="6334934" y="1457891"/>
            <a:chExt cx="2953521" cy="4637186"/>
          </a:xfrm>
          <a:scene3d>
            <a:camera prst="obliqueTopLeft"/>
            <a:lightRig rig="threePt" dir="t"/>
          </a:scene3d>
        </p:grpSpPr>
        <p:sp>
          <p:nvSpPr>
            <p:cNvPr id="48" name="Oval 47">
              <a:extLst>
                <a:ext uri="{FF2B5EF4-FFF2-40B4-BE49-F238E27FC236}">
                  <a16:creationId xmlns:a16="http://schemas.microsoft.com/office/drawing/2014/main" id="{3F762800-C459-46E8-BE73-16046E33B38E}"/>
                </a:ext>
              </a:extLst>
            </p:cNvPr>
            <p:cNvSpPr/>
            <p:nvPr/>
          </p:nvSpPr>
          <p:spPr>
            <a:xfrm>
              <a:off x="6334934" y="5722363"/>
              <a:ext cx="2953521" cy="372714"/>
            </a:xfrm>
            <a:prstGeom prst="ellipse">
              <a:avLst/>
            </a:prstGeom>
            <a:solidFill>
              <a:schemeClr val="tx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131">
              <a:extLst>
                <a:ext uri="{FF2B5EF4-FFF2-40B4-BE49-F238E27FC236}">
                  <a16:creationId xmlns:a16="http://schemas.microsoft.com/office/drawing/2014/main" id="{74700854-F2B7-46C0-A12D-F63935CFA369}"/>
                </a:ext>
              </a:extLst>
            </p:cNvPr>
            <p:cNvSpPr/>
            <p:nvPr/>
          </p:nvSpPr>
          <p:spPr>
            <a:xfrm>
              <a:off x="6722829" y="1457891"/>
              <a:ext cx="2286000" cy="4484879"/>
            </a:xfrm>
            <a:custGeom>
              <a:avLst/>
              <a:gdLst>
                <a:gd name="connsiteX0" fmla="*/ 1547955 w 1790700"/>
                <a:gd name="connsiteY0" fmla="*/ 3698748 h 3695700"/>
                <a:gd name="connsiteX1" fmla="*/ 251631 w 1790700"/>
                <a:gd name="connsiteY1" fmla="*/ 3698748 h 3695700"/>
                <a:gd name="connsiteX2" fmla="*/ 0 w 1790700"/>
                <a:gd name="connsiteY2" fmla="*/ 3447117 h 3695700"/>
                <a:gd name="connsiteX3" fmla="*/ 0 w 1790700"/>
                <a:gd name="connsiteY3" fmla="*/ 251631 h 3695700"/>
                <a:gd name="connsiteX4" fmla="*/ 251631 w 1790700"/>
                <a:gd name="connsiteY4" fmla="*/ 0 h 3695700"/>
                <a:gd name="connsiteX5" fmla="*/ 1547955 w 1790700"/>
                <a:gd name="connsiteY5" fmla="*/ 0 h 3695700"/>
                <a:gd name="connsiteX6" fmla="*/ 1799587 w 1790700"/>
                <a:gd name="connsiteY6" fmla="*/ 251631 h 3695700"/>
                <a:gd name="connsiteX7" fmla="*/ 1799587 w 1790700"/>
                <a:gd name="connsiteY7" fmla="*/ 3447117 h 3695700"/>
                <a:gd name="connsiteX8" fmla="*/ 1547955 w 1790700"/>
                <a:gd name="connsiteY8" fmla="*/ 3698748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3695700">
                  <a:moveTo>
                    <a:pt x="1547955" y="3698748"/>
                  </a:moveTo>
                  <a:lnTo>
                    <a:pt x="251631" y="3698748"/>
                  </a:lnTo>
                  <a:cubicBezTo>
                    <a:pt x="112662" y="3698748"/>
                    <a:pt x="0" y="3586086"/>
                    <a:pt x="0" y="3447117"/>
                  </a:cubicBezTo>
                  <a:lnTo>
                    <a:pt x="0" y="251631"/>
                  </a:lnTo>
                  <a:cubicBezTo>
                    <a:pt x="0" y="112662"/>
                    <a:pt x="112662" y="0"/>
                    <a:pt x="251631" y="0"/>
                  </a:cubicBezTo>
                  <a:lnTo>
                    <a:pt x="1547955" y="0"/>
                  </a:lnTo>
                  <a:cubicBezTo>
                    <a:pt x="1686925" y="0"/>
                    <a:pt x="1799587" y="112662"/>
                    <a:pt x="1799587" y="251631"/>
                  </a:cubicBezTo>
                  <a:lnTo>
                    <a:pt x="1799587" y="3447117"/>
                  </a:lnTo>
                  <a:cubicBezTo>
                    <a:pt x="1799587" y="3586086"/>
                    <a:pt x="1686925" y="3698748"/>
                    <a:pt x="1547955" y="3698748"/>
                  </a:cubicBezTo>
                  <a:close/>
                </a:path>
              </a:pathLst>
            </a:custGeom>
            <a:solidFill>
              <a:schemeClr val="tx2"/>
            </a:solidFill>
            <a:ln w="9525" cap="flat">
              <a:noFill/>
              <a:prstDash val="solid"/>
              <a:miter/>
            </a:ln>
          </p:spPr>
          <p:txBody>
            <a:bodyPr rtlCol="0" anchor="ctr"/>
            <a:lstStyle/>
            <a:p>
              <a:endParaRPr lang="en-US" dirty="0"/>
            </a:p>
          </p:txBody>
        </p:sp>
        <p:sp>
          <p:nvSpPr>
            <p:cNvPr id="50" name="Freeform: Shape 184">
              <a:extLst>
                <a:ext uri="{FF2B5EF4-FFF2-40B4-BE49-F238E27FC236}">
                  <a16:creationId xmlns:a16="http://schemas.microsoft.com/office/drawing/2014/main" id="{0DA7F40F-A13C-4F27-AB47-0E9DF6DD4550}"/>
                </a:ext>
              </a:extLst>
            </p:cNvPr>
            <p:cNvSpPr/>
            <p:nvPr/>
          </p:nvSpPr>
          <p:spPr>
            <a:xfrm>
              <a:off x="6820844" y="1516421"/>
              <a:ext cx="2109595" cy="4353845"/>
            </a:xfrm>
            <a:custGeom>
              <a:avLst/>
              <a:gdLst>
                <a:gd name="connsiteX0" fmla="*/ 1547965 w 1790700"/>
                <a:gd name="connsiteY0" fmla="*/ 3698738 h 3695700"/>
                <a:gd name="connsiteX1" fmla="*/ 251631 w 1790700"/>
                <a:gd name="connsiteY1" fmla="*/ 3698738 h 3695700"/>
                <a:gd name="connsiteX2" fmla="*/ 0 w 1790700"/>
                <a:gd name="connsiteY2" fmla="*/ 3447107 h 3695700"/>
                <a:gd name="connsiteX3" fmla="*/ 0 w 1790700"/>
                <a:gd name="connsiteY3" fmla="*/ 251631 h 3695700"/>
                <a:gd name="connsiteX4" fmla="*/ 251631 w 1790700"/>
                <a:gd name="connsiteY4" fmla="*/ 0 h 3695700"/>
                <a:gd name="connsiteX5" fmla="*/ 1547956 w 1790700"/>
                <a:gd name="connsiteY5" fmla="*/ 0 h 3695700"/>
                <a:gd name="connsiteX6" fmla="*/ 1799587 w 1790700"/>
                <a:gd name="connsiteY6" fmla="*/ 251631 h 3695700"/>
                <a:gd name="connsiteX7" fmla="*/ 1799587 w 1790700"/>
                <a:gd name="connsiteY7" fmla="*/ 3447117 h 3695700"/>
                <a:gd name="connsiteX8" fmla="*/ 1547965 w 1790700"/>
                <a:gd name="connsiteY8" fmla="*/ 3698738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3695700">
                  <a:moveTo>
                    <a:pt x="1547965" y="3698738"/>
                  </a:moveTo>
                  <a:lnTo>
                    <a:pt x="251631" y="3698738"/>
                  </a:lnTo>
                  <a:cubicBezTo>
                    <a:pt x="112662" y="3698738"/>
                    <a:pt x="0" y="3586077"/>
                    <a:pt x="0" y="3447107"/>
                  </a:cubicBezTo>
                  <a:lnTo>
                    <a:pt x="0" y="251631"/>
                  </a:lnTo>
                  <a:cubicBezTo>
                    <a:pt x="0" y="112662"/>
                    <a:pt x="112662" y="0"/>
                    <a:pt x="251631" y="0"/>
                  </a:cubicBezTo>
                  <a:lnTo>
                    <a:pt x="1547956" y="0"/>
                  </a:lnTo>
                  <a:cubicBezTo>
                    <a:pt x="1686925" y="0"/>
                    <a:pt x="1799587" y="112662"/>
                    <a:pt x="1799587" y="251631"/>
                  </a:cubicBezTo>
                  <a:lnTo>
                    <a:pt x="1799587" y="3447117"/>
                  </a:lnTo>
                  <a:cubicBezTo>
                    <a:pt x="1799587" y="3586086"/>
                    <a:pt x="1686935" y="3698738"/>
                    <a:pt x="1547965" y="3698738"/>
                  </a:cubicBezTo>
                  <a:close/>
                </a:path>
              </a:pathLst>
            </a:custGeom>
            <a:solidFill>
              <a:schemeClr val="bg1">
                <a:lumMod val="95000"/>
              </a:schemeClr>
            </a:solidFill>
            <a:ln w="9525" cap="flat">
              <a:noFill/>
              <a:prstDash val="solid"/>
              <a:miter/>
            </a:ln>
          </p:spPr>
          <p:txBody>
            <a:bodyPr rtlCol="0" anchor="ctr"/>
            <a:lstStyle/>
            <a:p>
              <a:endParaRPr lang="en-US"/>
            </a:p>
          </p:txBody>
        </p:sp>
      </p:grp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7720" y="1982794"/>
            <a:ext cx="1535853" cy="3550992"/>
          </a:xfrm>
          <a:prstGeom prst="roundRect">
            <a:avLst>
              <a:gd name="adj" fmla="val 1548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43" name="Group 42">
            <a:extLst>
              <a:ext uri="{FF2B5EF4-FFF2-40B4-BE49-F238E27FC236}">
                <a16:creationId xmlns:a16="http://schemas.microsoft.com/office/drawing/2014/main" id="{28F338F9-5E61-4ECC-AA02-1AC9E0188A1F}"/>
              </a:ext>
            </a:extLst>
          </p:cNvPr>
          <p:cNvGrpSpPr/>
          <p:nvPr/>
        </p:nvGrpSpPr>
        <p:grpSpPr>
          <a:xfrm>
            <a:off x="8105082" y="1971947"/>
            <a:ext cx="2150258" cy="3758391"/>
            <a:chOff x="6334934" y="1457891"/>
            <a:chExt cx="2953521" cy="4637186"/>
          </a:xfrm>
          <a:scene3d>
            <a:camera prst="obliqueTopLeft"/>
            <a:lightRig rig="threePt" dir="t"/>
          </a:scene3d>
        </p:grpSpPr>
        <p:sp>
          <p:nvSpPr>
            <p:cNvPr id="44" name="Oval 43">
              <a:extLst>
                <a:ext uri="{FF2B5EF4-FFF2-40B4-BE49-F238E27FC236}">
                  <a16:creationId xmlns:a16="http://schemas.microsoft.com/office/drawing/2014/main" id="{3F762800-C459-46E8-BE73-16046E33B38E}"/>
                </a:ext>
              </a:extLst>
            </p:cNvPr>
            <p:cNvSpPr/>
            <p:nvPr/>
          </p:nvSpPr>
          <p:spPr>
            <a:xfrm>
              <a:off x="6334934" y="5722363"/>
              <a:ext cx="2953521" cy="372714"/>
            </a:xfrm>
            <a:prstGeom prst="ellipse">
              <a:avLst/>
            </a:prstGeom>
            <a:solidFill>
              <a:schemeClr val="tx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131">
              <a:extLst>
                <a:ext uri="{FF2B5EF4-FFF2-40B4-BE49-F238E27FC236}">
                  <a16:creationId xmlns:a16="http://schemas.microsoft.com/office/drawing/2014/main" id="{74700854-F2B7-46C0-A12D-F63935CFA369}"/>
                </a:ext>
              </a:extLst>
            </p:cNvPr>
            <p:cNvSpPr/>
            <p:nvPr/>
          </p:nvSpPr>
          <p:spPr>
            <a:xfrm>
              <a:off x="6722829" y="1457891"/>
              <a:ext cx="2286000" cy="4484879"/>
            </a:xfrm>
            <a:custGeom>
              <a:avLst/>
              <a:gdLst>
                <a:gd name="connsiteX0" fmla="*/ 1547955 w 1790700"/>
                <a:gd name="connsiteY0" fmla="*/ 3698748 h 3695700"/>
                <a:gd name="connsiteX1" fmla="*/ 251631 w 1790700"/>
                <a:gd name="connsiteY1" fmla="*/ 3698748 h 3695700"/>
                <a:gd name="connsiteX2" fmla="*/ 0 w 1790700"/>
                <a:gd name="connsiteY2" fmla="*/ 3447117 h 3695700"/>
                <a:gd name="connsiteX3" fmla="*/ 0 w 1790700"/>
                <a:gd name="connsiteY3" fmla="*/ 251631 h 3695700"/>
                <a:gd name="connsiteX4" fmla="*/ 251631 w 1790700"/>
                <a:gd name="connsiteY4" fmla="*/ 0 h 3695700"/>
                <a:gd name="connsiteX5" fmla="*/ 1547955 w 1790700"/>
                <a:gd name="connsiteY5" fmla="*/ 0 h 3695700"/>
                <a:gd name="connsiteX6" fmla="*/ 1799587 w 1790700"/>
                <a:gd name="connsiteY6" fmla="*/ 251631 h 3695700"/>
                <a:gd name="connsiteX7" fmla="*/ 1799587 w 1790700"/>
                <a:gd name="connsiteY7" fmla="*/ 3447117 h 3695700"/>
                <a:gd name="connsiteX8" fmla="*/ 1547955 w 1790700"/>
                <a:gd name="connsiteY8" fmla="*/ 3698748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3695700">
                  <a:moveTo>
                    <a:pt x="1547955" y="3698748"/>
                  </a:moveTo>
                  <a:lnTo>
                    <a:pt x="251631" y="3698748"/>
                  </a:lnTo>
                  <a:cubicBezTo>
                    <a:pt x="112662" y="3698748"/>
                    <a:pt x="0" y="3586086"/>
                    <a:pt x="0" y="3447117"/>
                  </a:cubicBezTo>
                  <a:lnTo>
                    <a:pt x="0" y="251631"/>
                  </a:lnTo>
                  <a:cubicBezTo>
                    <a:pt x="0" y="112662"/>
                    <a:pt x="112662" y="0"/>
                    <a:pt x="251631" y="0"/>
                  </a:cubicBezTo>
                  <a:lnTo>
                    <a:pt x="1547955" y="0"/>
                  </a:lnTo>
                  <a:cubicBezTo>
                    <a:pt x="1686925" y="0"/>
                    <a:pt x="1799587" y="112662"/>
                    <a:pt x="1799587" y="251631"/>
                  </a:cubicBezTo>
                  <a:lnTo>
                    <a:pt x="1799587" y="3447117"/>
                  </a:lnTo>
                  <a:cubicBezTo>
                    <a:pt x="1799587" y="3586086"/>
                    <a:pt x="1686925" y="3698748"/>
                    <a:pt x="1547955" y="3698748"/>
                  </a:cubicBezTo>
                  <a:close/>
                </a:path>
              </a:pathLst>
            </a:custGeom>
            <a:solidFill>
              <a:schemeClr val="tx2"/>
            </a:solidFill>
            <a:ln w="9525" cap="flat">
              <a:noFill/>
              <a:prstDash val="solid"/>
              <a:miter/>
            </a:ln>
          </p:spPr>
          <p:txBody>
            <a:bodyPr rtlCol="0" anchor="ctr"/>
            <a:lstStyle/>
            <a:p>
              <a:endParaRPr lang="en-US" dirty="0"/>
            </a:p>
          </p:txBody>
        </p:sp>
        <p:sp>
          <p:nvSpPr>
            <p:cNvPr id="46" name="Freeform: Shape 184">
              <a:extLst>
                <a:ext uri="{FF2B5EF4-FFF2-40B4-BE49-F238E27FC236}">
                  <a16:creationId xmlns:a16="http://schemas.microsoft.com/office/drawing/2014/main" id="{0DA7F40F-A13C-4F27-AB47-0E9DF6DD4550}"/>
                </a:ext>
              </a:extLst>
            </p:cNvPr>
            <p:cNvSpPr/>
            <p:nvPr/>
          </p:nvSpPr>
          <p:spPr>
            <a:xfrm>
              <a:off x="6820844" y="1516421"/>
              <a:ext cx="2109595" cy="4353845"/>
            </a:xfrm>
            <a:custGeom>
              <a:avLst/>
              <a:gdLst>
                <a:gd name="connsiteX0" fmla="*/ 1547965 w 1790700"/>
                <a:gd name="connsiteY0" fmla="*/ 3698738 h 3695700"/>
                <a:gd name="connsiteX1" fmla="*/ 251631 w 1790700"/>
                <a:gd name="connsiteY1" fmla="*/ 3698738 h 3695700"/>
                <a:gd name="connsiteX2" fmla="*/ 0 w 1790700"/>
                <a:gd name="connsiteY2" fmla="*/ 3447107 h 3695700"/>
                <a:gd name="connsiteX3" fmla="*/ 0 w 1790700"/>
                <a:gd name="connsiteY3" fmla="*/ 251631 h 3695700"/>
                <a:gd name="connsiteX4" fmla="*/ 251631 w 1790700"/>
                <a:gd name="connsiteY4" fmla="*/ 0 h 3695700"/>
                <a:gd name="connsiteX5" fmla="*/ 1547956 w 1790700"/>
                <a:gd name="connsiteY5" fmla="*/ 0 h 3695700"/>
                <a:gd name="connsiteX6" fmla="*/ 1799587 w 1790700"/>
                <a:gd name="connsiteY6" fmla="*/ 251631 h 3695700"/>
                <a:gd name="connsiteX7" fmla="*/ 1799587 w 1790700"/>
                <a:gd name="connsiteY7" fmla="*/ 3447117 h 3695700"/>
                <a:gd name="connsiteX8" fmla="*/ 1547965 w 1790700"/>
                <a:gd name="connsiteY8" fmla="*/ 3698738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3695700">
                  <a:moveTo>
                    <a:pt x="1547965" y="3698738"/>
                  </a:moveTo>
                  <a:lnTo>
                    <a:pt x="251631" y="3698738"/>
                  </a:lnTo>
                  <a:cubicBezTo>
                    <a:pt x="112662" y="3698738"/>
                    <a:pt x="0" y="3586077"/>
                    <a:pt x="0" y="3447107"/>
                  </a:cubicBezTo>
                  <a:lnTo>
                    <a:pt x="0" y="251631"/>
                  </a:lnTo>
                  <a:cubicBezTo>
                    <a:pt x="0" y="112662"/>
                    <a:pt x="112662" y="0"/>
                    <a:pt x="251631" y="0"/>
                  </a:cubicBezTo>
                  <a:lnTo>
                    <a:pt x="1547956" y="0"/>
                  </a:lnTo>
                  <a:cubicBezTo>
                    <a:pt x="1686925" y="0"/>
                    <a:pt x="1799587" y="112662"/>
                    <a:pt x="1799587" y="251631"/>
                  </a:cubicBezTo>
                  <a:lnTo>
                    <a:pt x="1799587" y="3447117"/>
                  </a:lnTo>
                  <a:cubicBezTo>
                    <a:pt x="1799587" y="3586086"/>
                    <a:pt x="1686935" y="3698738"/>
                    <a:pt x="1547965" y="3698738"/>
                  </a:cubicBezTo>
                  <a:close/>
                </a:path>
              </a:pathLst>
            </a:custGeom>
            <a:solidFill>
              <a:schemeClr val="bg1">
                <a:lumMod val="95000"/>
              </a:schemeClr>
            </a:solidFill>
            <a:ln w="9525" cap="flat">
              <a:noFill/>
              <a:prstDash val="solid"/>
              <a:miter/>
            </a:ln>
          </p:spPr>
          <p:txBody>
            <a:bodyPr rtlCol="0" anchor="ctr"/>
            <a:lstStyle/>
            <a:p>
              <a:endParaRPr lang="en-US"/>
            </a:p>
          </p:txBody>
        </p:sp>
      </p:gr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6" name="Title 1">
            <a:extLst>
              <a:ext uri="{FF2B5EF4-FFF2-40B4-BE49-F238E27FC236}">
                <a16:creationId xmlns:a16="http://schemas.microsoft.com/office/drawing/2014/main" id="{D974DF0F-525A-6783-68E2-ECFE22758ACC}"/>
              </a:ext>
            </a:extLst>
          </p:cNvPr>
          <p:cNvSpPr txBox="1">
            <a:spLocks/>
          </p:cNvSpPr>
          <p:nvPr/>
        </p:nvSpPr>
        <p:spPr>
          <a:xfrm>
            <a:off x="628711" y="1977629"/>
            <a:ext cx="5237018" cy="74887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b="1" dirty="0">
                <a:latin typeface="Arial Black" panose="020B0A04020102020204" pitchFamily="34" charset="0"/>
              </a:rPr>
              <a:t>   </a:t>
            </a:r>
            <a:r>
              <a:rPr lang="en-US" sz="4400" b="1" dirty="0">
                <a:solidFill>
                  <a:srgbClr val="56654B"/>
                </a:solidFill>
                <a:latin typeface="Arial Black" panose="020B0A04020102020204" pitchFamily="34" charset="0"/>
              </a:rPr>
              <a:t>Farmer Forum:</a:t>
            </a:r>
            <a:r>
              <a:rPr lang="en-US" sz="4400" b="1" dirty="0">
                <a:latin typeface="Arial Black" panose="020B0A04020102020204" pitchFamily="34" charset="0"/>
              </a:rPr>
              <a:t> </a:t>
            </a:r>
          </a:p>
        </p:txBody>
      </p:sp>
      <p:sp>
        <p:nvSpPr>
          <p:cNvPr id="7" name="Oval 6"/>
          <p:cNvSpPr/>
          <p:nvPr/>
        </p:nvSpPr>
        <p:spPr>
          <a:xfrm>
            <a:off x="52362" y="1888559"/>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9" name="Text Placeholder 8"/>
          <p:cNvSpPr>
            <a:spLocks noGrp="1"/>
          </p:cNvSpPr>
          <p:nvPr>
            <p:ph type="body" idx="1"/>
          </p:nvPr>
        </p:nvSpPr>
        <p:spPr>
          <a:xfrm>
            <a:off x="310561" y="3048544"/>
            <a:ext cx="6212264" cy="3486727"/>
          </a:xfrm>
        </p:spPr>
        <p:txBody>
          <a:bodyPr>
            <a:noAutofit/>
          </a:bodyPr>
          <a:lstStyle/>
          <a:p>
            <a:pPr lvl="0" defTabSz="457200">
              <a:lnSpc>
                <a:spcPct val="150000"/>
              </a:lnSpc>
              <a:spcBef>
                <a:spcPts val="0"/>
              </a:spcBef>
              <a:defRPr/>
            </a:pPr>
            <a:r>
              <a:rPr lang="en-US" sz="2000" b="1" dirty="0">
                <a:solidFill>
                  <a:srgbClr val="56654B"/>
                </a:solidFill>
                <a:latin typeface="Trebuchet MS" panose="020B0603020202020204"/>
              </a:rPr>
              <a:t>A community-driven platform where farmers can:	</a:t>
            </a:r>
          </a:p>
          <a:p>
            <a:pPr marL="285750" lvl="0" indent="-285750" defTabSz="457200">
              <a:lnSpc>
                <a:spcPct val="150000"/>
              </a:lnSpc>
              <a:spcBef>
                <a:spcPts val="0"/>
              </a:spcBef>
              <a:buFont typeface="Arial" panose="020B0604020202020204" pitchFamily="34" charset="0"/>
              <a:buChar char="•"/>
              <a:defRPr/>
            </a:pPr>
            <a:r>
              <a:rPr lang="en-US" sz="1600" dirty="0">
                <a:solidFill>
                  <a:prstClr val="black"/>
                </a:solidFill>
                <a:latin typeface="Trebuchet MS" panose="020B0603020202020204"/>
              </a:rPr>
              <a:t>Share experiences and practical tips on managing rice plant diseases.	</a:t>
            </a:r>
          </a:p>
          <a:p>
            <a:pPr marL="285750" lvl="0" indent="-285750" defTabSz="457200">
              <a:lnSpc>
                <a:spcPct val="150000"/>
              </a:lnSpc>
              <a:spcBef>
                <a:spcPts val="0"/>
              </a:spcBef>
              <a:buFont typeface="Arial" panose="020B0604020202020204" pitchFamily="34" charset="0"/>
              <a:buChar char="•"/>
              <a:defRPr/>
            </a:pPr>
            <a:r>
              <a:rPr lang="en-US" sz="1600" dirty="0">
                <a:solidFill>
                  <a:prstClr val="black"/>
                </a:solidFill>
                <a:latin typeface="Trebuchet MS" panose="020B0603020202020204"/>
              </a:rPr>
              <a:t>Ask questions and receive advice from agricultural experts.	</a:t>
            </a:r>
          </a:p>
          <a:p>
            <a:pPr marL="285750" lvl="0" indent="-285750" defTabSz="457200">
              <a:lnSpc>
                <a:spcPct val="150000"/>
              </a:lnSpc>
              <a:spcBef>
                <a:spcPts val="0"/>
              </a:spcBef>
              <a:buFont typeface="Arial" panose="020B0604020202020204" pitchFamily="34" charset="0"/>
              <a:buChar char="•"/>
              <a:defRPr/>
            </a:pPr>
            <a:r>
              <a:rPr lang="en-US" sz="1600" dirty="0">
                <a:solidFill>
                  <a:prstClr val="black"/>
                </a:solidFill>
                <a:latin typeface="Trebuchet MS" panose="020B0603020202020204"/>
              </a:rPr>
              <a:t>Collaborate with other farmers to overcome common challenges.</a:t>
            </a:r>
          </a:p>
          <a:p>
            <a:pPr marL="285750" lvl="0" indent="-285750" defTabSz="457200">
              <a:lnSpc>
                <a:spcPct val="150000"/>
              </a:lnSpc>
              <a:spcBef>
                <a:spcPts val="0"/>
              </a:spcBef>
              <a:buFont typeface="Arial" panose="020B0604020202020204" pitchFamily="34" charset="0"/>
              <a:buChar char="•"/>
              <a:defRPr/>
            </a:pPr>
            <a:r>
              <a:rPr lang="en-US" sz="1600" dirty="0">
                <a:solidFill>
                  <a:prstClr val="black"/>
                </a:solidFill>
                <a:latin typeface="Trebuchet MS" panose="020B0603020202020204"/>
              </a:rPr>
              <a:t>This feature fosters knowledge exchange and collective problem-solving within the farming community.</a:t>
            </a:r>
            <a:endParaRPr lang="ar-EG" sz="1600" dirty="0">
              <a:solidFill>
                <a:prstClr val="black"/>
              </a:solidFill>
              <a:latin typeface="Trebuchet MS" panose="020B0603020202020204"/>
              <a:cs typeface="Tahoma" panose="020B0604030504040204" pitchFamily="34" charset="0"/>
            </a:endParaRPr>
          </a:p>
          <a:p>
            <a:endParaRPr lang="en-US" sz="1200" dirty="0">
              <a:solidFill>
                <a:schemeClr val="tx1"/>
              </a:solidFill>
            </a:endParaRPr>
          </a:p>
          <a:p>
            <a:endParaRPr lang="en-US" sz="1200" dirty="0">
              <a:solidFill>
                <a:schemeClr val="tx1"/>
              </a:solidFill>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176" y="1977629"/>
            <a:ext cx="693747" cy="693747"/>
          </a:xfrm>
          <a:prstGeom prst="rect">
            <a:avLst/>
          </a:prstGeom>
        </p:spPr>
      </p:pic>
      <p:grpSp>
        <p:nvGrpSpPr>
          <p:cNvPr id="32" name="Group 31">
            <a:extLst>
              <a:ext uri="{FF2B5EF4-FFF2-40B4-BE49-F238E27FC236}">
                <a16:creationId xmlns:a16="http://schemas.microsoft.com/office/drawing/2014/main" id="{28F338F9-5E61-4ECC-AA02-1AC9E0188A1F}"/>
              </a:ext>
            </a:extLst>
          </p:cNvPr>
          <p:cNvGrpSpPr/>
          <p:nvPr/>
        </p:nvGrpSpPr>
        <p:grpSpPr>
          <a:xfrm>
            <a:off x="6522825" y="1977629"/>
            <a:ext cx="2150258" cy="3758391"/>
            <a:chOff x="6334934" y="1457891"/>
            <a:chExt cx="2953521" cy="4637186"/>
          </a:xfrm>
          <a:scene3d>
            <a:camera prst="obliqueTopLeft"/>
            <a:lightRig rig="threePt" dir="t"/>
          </a:scene3d>
        </p:grpSpPr>
        <p:sp>
          <p:nvSpPr>
            <p:cNvPr id="33" name="Oval 32">
              <a:extLst>
                <a:ext uri="{FF2B5EF4-FFF2-40B4-BE49-F238E27FC236}">
                  <a16:creationId xmlns:a16="http://schemas.microsoft.com/office/drawing/2014/main" id="{3F762800-C459-46E8-BE73-16046E33B38E}"/>
                </a:ext>
              </a:extLst>
            </p:cNvPr>
            <p:cNvSpPr/>
            <p:nvPr/>
          </p:nvSpPr>
          <p:spPr>
            <a:xfrm>
              <a:off x="6334934" y="5722363"/>
              <a:ext cx="2953521" cy="372714"/>
            </a:xfrm>
            <a:prstGeom prst="ellipse">
              <a:avLst/>
            </a:prstGeom>
            <a:solidFill>
              <a:schemeClr val="tx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131">
              <a:extLst>
                <a:ext uri="{FF2B5EF4-FFF2-40B4-BE49-F238E27FC236}">
                  <a16:creationId xmlns:a16="http://schemas.microsoft.com/office/drawing/2014/main" id="{74700854-F2B7-46C0-A12D-F63935CFA369}"/>
                </a:ext>
              </a:extLst>
            </p:cNvPr>
            <p:cNvSpPr/>
            <p:nvPr/>
          </p:nvSpPr>
          <p:spPr>
            <a:xfrm>
              <a:off x="6722829" y="1457891"/>
              <a:ext cx="2286000" cy="4484879"/>
            </a:xfrm>
            <a:custGeom>
              <a:avLst/>
              <a:gdLst>
                <a:gd name="connsiteX0" fmla="*/ 1547955 w 1790700"/>
                <a:gd name="connsiteY0" fmla="*/ 3698748 h 3695700"/>
                <a:gd name="connsiteX1" fmla="*/ 251631 w 1790700"/>
                <a:gd name="connsiteY1" fmla="*/ 3698748 h 3695700"/>
                <a:gd name="connsiteX2" fmla="*/ 0 w 1790700"/>
                <a:gd name="connsiteY2" fmla="*/ 3447117 h 3695700"/>
                <a:gd name="connsiteX3" fmla="*/ 0 w 1790700"/>
                <a:gd name="connsiteY3" fmla="*/ 251631 h 3695700"/>
                <a:gd name="connsiteX4" fmla="*/ 251631 w 1790700"/>
                <a:gd name="connsiteY4" fmla="*/ 0 h 3695700"/>
                <a:gd name="connsiteX5" fmla="*/ 1547955 w 1790700"/>
                <a:gd name="connsiteY5" fmla="*/ 0 h 3695700"/>
                <a:gd name="connsiteX6" fmla="*/ 1799587 w 1790700"/>
                <a:gd name="connsiteY6" fmla="*/ 251631 h 3695700"/>
                <a:gd name="connsiteX7" fmla="*/ 1799587 w 1790700"/>
                <a:gd name="connsiteY7" fmla="*/ 3447117 h 3695700"/>
                <a:gd name="connsiteX8" fmla="*/ 1547955 w 1790700"/>
                <a:gd name="connsiteY8" fmla="*/ 3698748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3695700">
                  <a:moveTo>
                    <a:pt x="1547955" y="3698748"/>
                  </a:moveTo>
                  <a:lnTo>
                    <a:pt x="251631" y="3698748"/>
                  </a:lnTo>
                  <a:cubicBezTo>
                    <a:pt x="112662" y="3698748"/>
                    <a:pt x="0" y="3586086"/>
                    <a:pt x="0" y="3447117"/>
                  </a:cubicBezTo>
                  <a:lnTo>
                    <a:pt x="0" y="251631"/>
                  </a:lnTo>
                  <a:cubicBezTo>
                    <a:pt x="0" y="112662"/>
                    <a:pt x="112662" y="0"/>
                    <a:pt x="251631" y="0"/>
                  </a:cubicBezTo>
                  <a:lnTo>
                    <a:pt x="1547955" y="0"/>
                  </a:lnTo>
                  <a:cubicBezTo>
                    <a:pt x="1686925" y="0"/>
                    <a:pt x="1799587" y="112662"/>
                    <a:pt x="1799587" y="251631"/>
                  </a:cubicBezTo>
                  <a:lnTo>
                    <a:pt x="1799587" y="3447117"/>
                  </a:lnTo>
                  <a:cubicBezTo>
                    <a:pt x="1799587" y="3586086"/>
                    <a:pt x="1686925" y="3698748"/>
                    <a:pt x="1547955" y="3698748"/>
                  </a:cubicBezTo>
                  <a:close/>
                </a:path>
              </a:pathLst>
            </a:custGeom>
            <a:solidFill>
              <a:schemeClr val="tx2"/>
            </a:solidFill>
            <a:ln w="9525" cap="flat">
              <a:noFill/>
              <a:prstDash val="solid"/>
              <a:miter/>
            </a:ln>
          </p:spPr>
          <p:txBody>
            <a:bodyPr rtlCol="0" anchor="ctr"/>
            <a:lstStyle/>
            <a:p>
              <a:endParaRPr lang="en-US" dirty="0"/>
            </a:p>
          </p:txBody>
        </p:sp>
        <p:sp>
          <p:nvSpPr>
            <p:cNvPr id="35" name="Freeform: Shape 184">
              <a:extLst>
                <a:ext uri="{FF2B5EF4-FFF2-40B4-BE49-F238E27FC236}">
                  <a16:creationId xmlns:a16="http://schemas.microsoft.com/office/drawing/2014/main" id="{0DA7F40F-A13C-4F27-AB47-0E9DF6DD4550}"/>
                </a:ext>
              </a:extLst>
            </p:cNvPr>
            <p:cNvSpPr/>
            <p:nvPr/>
          </p:nvSpPr>
          <p:spPr>
            <a:xfrm>
              <a:off x="6820844" y="1516421"/>
              <a:ext cx="2109595" cy="4353845"/>
            </a:xfrm>
            <a:custGeom>
              <a:avLst/>
              <a:gdLst>
                <a:gd name="connsiteX0" fmla="*/ 1547965 w 1790700"/>
                <a:gd name="connsiteY0" fmla="*/ 3698738 h 3695700"/>
                <a:gd name="connsiteX1" fmla="*/ 251631 w 1790700"/>
                <a:gd name="connsiteY1" fmla="*/ 3698738 h 3695700"/>
                <a:gd name="connsiteX2" fmla="*/ 0 w 1790700"/>
                <a:gd name="connsiteY2" fmla="*/ 3447107 h 3695700"/>
                <a:gd name="connsiteX3" fmla="*/ 0 w 1790700"/>
                <a:gd name="connsiteY3" fmla="*/ 251631 h 3695700"/>
                <a:gd name="connsiteX4" fmla="*/ 251631 w 1790700"/>
                <a:gd name="connsiteY4" fmla="*/ 0 h 3695700"/>
                <a:gd name="connsiteX5" fmla="*/ 1547956 w 1790700"/>
                <a:gd name="connsiteY5" fmla="*/ 0 h 3695700"/>
                <a:gd name="connsiteX6" fmla="*/ 1799587 w 1790700"/>
                <a:gd name="connsiteY6" fmla="*/ 251631 h 3695700"/>
                <a:gd name="connsiteX7" fmla="*/ 1799587 w 1790700"/>
                <a:gd name="connsiteY7" fmla="*/ 3447117 h 3695700"/>
                <a:gd name="connsiteX8" fmla="*/ 1547965 w 1790700"/>
                <a:gd name="connsiteY8" fmla="*/ 3698738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3695700">
                  <a:moveTo>
                    <a:pt x="1547965" y="3698738"/>
                  </a:moveTo>
                  <a:lnTo>
                    <a:pt x="251631" y="3698738"/>
                  </a:lnTo>
                  <a:cubicBezTo>
                    <a:pt x="112662" y="3698738"/>
                    <a:pt x="0" y="3586077"/>
                    <a:pt x="0" y="3447107"/>
                  </a:cubicBezTo>
                  <a:lnTo>
                    <a:pt x="0" y="251631"/>
                  </a:lnTo>
                  <a:cubicBezTo>
                    <a:pt x="0" y="112662"/>
                    <a:pt x="112662" y="0"/>
                    <a:pt x="251631" y="0"/>
                  </a:cubicBezTo>
                  <a:lnTo>
                    <a:pt x="1547956" y="0"/>
                  </a:lnTo>
                  <a:cubicBezTo>
                    <a:pt x="1686925" y="0"/>
                    <a:pt x="1799587" y="112662"/>
                    <a:pt x="1799587" y="251631"/>
                  </a:cubicBezTo>
                  <a:lnTo>
                    <a:pt x="1799587" y="3447117"/>
                  </a:lnTo>
                  <a:cubicBezTo>
                    <a:pt x="1799587" y="3586086"/>
                    <a:pt x="1686935" y="3698738"/>
                    <a:pt x="1547965" y="3698738"/>
                  </a:cubicBezTo>
                  <a:close/>
                </a:path>
              </a:pathLst>
            </a:custGeom>
            <a:solidFill>
              <a:schemeClr val="bg1">
                <a:lumMod val="95000"/>
              </a:schemeClr>
            </a:solidFill>
            <a:ln w="9525" cap="flat">
              <a:noFill/>
              <a:prstDash val="solid"/>
              <a:miter/>
            </a:ln>
          </p:spPr>
          <p:txBody>
            <a:bodyPr rtlCol="0" anchor="ctr"/>
            <a:lstStyle/>
            <a:p>
              <a:endParaRPr lang="en-US"/>
            </a:p>
          </p:txBody>
        </p:sp>
      </p:grpSp>
      <p:pic>
        <p:nvPicPr>
          <p:cNvPr id="51" name="Picture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7105" y="2019421"/>
            <a:ext cx="1534246" cy="3514366"/>
          </a:xfrm>
          <a:prstGeom prst="roundRect">
            <a:avLst>
              <a:gd name="adj" fmla="val 1548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3" name="Picture 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7807" y="1985343"/>
            <a:ext cx="1549251" cy="3620014"/>
          </a:xfrm>
          <a:prstGeom prst="roundRect">
            <a:avLst>
              <a:gd name="adj" fmla="val 1402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38533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28F338F9-5E61-4ECC-AA02-1AC9E0188A1F}"/>
              </a:ext>
            </a:extLst>
          </p:cNvPr>
          <p:cNvGrpSpPr/>
          <p:nvPr/>
        </p:nvGrpSpPr>
        <p:grpSpPr>
          <a:xfrm>
            <a:off x="4157219" y="1726602"/>
            <a:ext cx="3732903" cy="5131398"/>
            <a:chOff x="6334934" y="1457891"/>
            <a:chExt cx="2953521" cy="4637186"/>
          </a:xfrm>
          <a:scene3d>
            <a:camera prst="obliqueTopLeft"/>
            <a:lightRig rig="threePt" dir="t"/>
          </a:scene3d>
        </p:grpSpPr>
        <p:sp>
          <p:nvSpPr>
            <p:cNvPr id="23" name="Oval 22">
              <a:extLst>
                <a:ext uri="{FF2B5EF4-FFF2-40B4-BE49-F238E27FC236}">
                  <a16:creationId xmlns:a16="http://schemas.microsoft.com/office/drawing/2014/main" id="{3F762800-C459-46E8-BE73-16046E33B38E}"/>
                </a:ext>
              </a:extLst>
            </p:cNvPr>
            <p:cNvSpPr/>
            <p:nvPr/>
          </p:nvSpPr>
          <p:spPr>
            <a:xfrm>
              <a:off x="6334934" y="5722363"/>
              <a:ext cx="2953521" cy="372714"/>
            </a:xfrm>
            <a:prstGeom prst="ellipse">
              <a:avLst/>
            </a:prstGeom>
            <a:solidFill>
              <a:schemeClr val="tx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31">
              <a:extLst>
                <a:ext uri="{FF2B5EF4-FFF2-40B4-BE49-F238E27FC236}">
                  <a16:creationId xmlns:a16="http://schemas.microsoft.com/office/drawing/2014/main" id="{74700854-F2B7-46C0-A12D-F63935CFA369}"/>
                </a:ext>
              </a:extLst>
            </p:cNvPr>
            <p:cNvSpPr/>
            <p:nvPr/>
          </p:nvSpPr>
          <p:spPr>
            <a:xfrm>
              <a:off x="6722829" y="1457891"/>
              <a:ext cx="2286000" cy="4484879"/>
            </a:xfrm>
            <a:custGeom>
              <a:avLst/>
              <a:gdLst>
                <a:gd name="connsiteX0" fmla="*/ 1547955 w 1790700"/>
                <a:gd name="connsiteY0" fmla="*/ 3698748 h 3695700"/>
                <a:gd name="connsiteX1" fmla="*/ 251631 w 1790700"/>
                <a:gd name="connsiteY1" fmla="*/ 3698748 h 3695700"/>
                <a:gd name="connsiteX2" fmla="*/ 0 w 1790700"/>
                <a:gd name="connsiteY2" fmla="*/ 3447117 h 3695700"/>
                <a:gd name="connsiteX3" fmla="*/ 0 w 1790700"/>
                <a:gd name="connsiteY3" fmla="*/ 251631 h 3695700"/>
                <a:gd name="connsiteX4" fmla="*/ 251631 w 1790700"/>
                <a:gd name="connsiteY4" fmla="*/ 0 h 3695700"/>
                <a:gd name="connsiteX5" fmla="*/ 1547955 w 1790700"/>
                <a:gd name="connsiteY5" fmla="*/ 0 h 3695700"/>
                <a:gd name="connsiteX6" fmla="*/ 1799587 w 1790700"/>
                <a:gd name="connsiteY6" fmla="*/ 251631 h 3695700"/>
                <a:gd name="connsiteX7" fmla="*/ 1799587 w 1790700"/>
                <a:gd name="connsiteY7" fmla="*/ 3447117 h 3695700"/>
                <a:gd name="connsiteX8" fmla="*/ 1547955 w 1790700"/>
                <a:gd name="connsiteY8" fmla="*/ 3698748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3695700">
                  <a:moveTo>
                    <a:pt x="1547955" y="3698748"/>
                  </a:moveTo>
                  <a:lnTo>
                    <a:pt x="251631" y="3698748"/>
                  </a:lnTo>
                  <a:cubicBezTo>
                    <a:pt x="112662" y="3698748"/>
                    <a:pt x="0" y="3586086"/>
                    <a:pt x="0" y="3447117"/>
                  </a:cubicBezTo>
                  <a:lnTo>
                    <a:pt x="0" y="251631"/>
                  </a:lnTo>
                  <a:cubicBezTo>
                    <a:pt x="0" y="112662"/>
                    <a:pt x="112662" y="0"/>
                    <a:pt x="251631" y="0"/>
                  </a:cubicBezTo>
                  <a:lnTo>
                    <a:pt x="1547955" y="0"/>
                  </a:lnTo>
                  <a:cubicBezTo>
                    <a:pt x="1686925" y="0"/>
                    <a:pt x="1799587" y="112662"/>
                    <a:pt x="1799587" y="251631"/>
                  </a:cubicBezTo>
                  <a:lnTo>
                    <a:pt x="1799587" y="3447117"/>
                  </a:lnTo>
                  <a:cubicBezTo>
                    <a:pt x="1799587" y="3586086"/>
                    <a:pt x="1686925" y="3698748"/>
                    <a:pt x="1547955" y="3698748"/>
                  </a:cubicBezTo>
                  <a:close/>
                </a:path>
              </a:pathLst>
            </a:custGeom>
            <a:solidFill>
              <a:schemeClr val="tx2"/>
            </a:solidFill>
            <a:ln w="9525" cap="flat">
              <a:noFill/>
              <a:prstDash val="solid"/>
              <a:miter/>
            </a:ln>
          </p:spPr>
          <p:txBody>
            <a:bodyPr rtlCol="0" anchor="ctr"/>
            <a:lstStyle/>
            <a:p>
              <a:endParaRPr lang="en-US" dirty="0"/>
            </a:p>
          </p:txBody>
        </p:sp>
        <p:sp>
          <p:nvSpPr>
            <p:cNvPr id="25" name="Freeform: Shape 184">
              <a:extLst>
                <a:ext uri="{FF2B5EF4-FFF2-40B4-BE49-F238E27FC236}">
                  <a16:creationId xmlns:a16="http://schemas.microsoft.com/office/drawing/2014/main" id="{0DA7F40F-A13C-4F27-AB47-0E9DF6DD4550}"/>
                </a:ext>
              </a:extLst>
            </p:cNvPr>
            <p:cNvSpPr/>
            <p:nvPr/>
          </p:nvSpPr>
          <p:spPr>
            <a:xfrm>
              <a:off x="6820844" y="1516421"/>
              <a:ext cx="2109595" cy="4353845"/>
            </a:xfrm>
            <a:custGeom>
              <a:avLst/>
              <a:gdLst>
                <a:gd name="connsiteX0" fmla="*/ 1547965 w 1790700"/>
                <a:gd name="connsiteY0" fmla="*/ 3698738 h 3695700"/>
                <a:gd name="connsiteX1" fmla="*/ 251631 w 1790700"/>
                <a:gd name="connsiteY1" fmla="*/ 3698738 h 3695700"/>
                <a:gd name="connsiteX2" fmla="*/ 0 w 1790700"/>
                <a:gd name="connsiteY2" fmla="*/ 3447107 h 3695700"/>
                <a:gd name="connsiteX3" fmla="*/ 0 w 1790700"/>
                <a:gd name="connsiteY3" fmla="*/ 251631 h 3695700"/>
                <a:gd name="connsiteX4" fmla="*/ 251631 w 1790700"/>
                <a:gd name="connsiteY4" fmla="*/ 0 h 3695700"/>
                <a:gd name="connsiteX5" fmla="*/ 1547956 w 1790700"/>
                <a:gd name="connsiteY5" fmla="*/ 0 h 3695700"/>
                <a:gd name="connsiteX6" fmla="*/ 1799587 w 1790700"/>
                <a:gd name="connsiteY6" fmla="*/ 251631 h 3695700"/>
                <a:gd name="connsiteX7" fmla="*/ 1799587 w 1790700"/>
                <a:gd name="connsiteY7" fmla="*/ 3447117 h 3695700"/>
                <a:gd name="connsiteX8" fmla="*/ 1547965 w 1790700"/>
                <a:gd name="connsiteY8" fmla="*/ 3698738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3695700">
                  <a:moveTo>
                    <a:pt x="1547965" y="3698738"/>
                  </a:moveTo>
                  <a:lnTo>
                    <a:pt x="251631" y="3698738"/>
                  </a:lnTo>
                  <a:cubicBezTo>
                    <a:pt x="112662" y="3698738"/>
                    <a:pt x="0" y="3586077"/>
                    <a:pt x="0" y="3447107"/>
                  </a:cubicBezTo>
                  <a:lnTo>
                    <a:pt x="0" y="251631"/>
                  </a:lnTo>
                  <a:cubicBezTo>
                    <a:pt x="0" y="112662"/>
                    <a:pt x="112662" y="0"/>
                    <a:pt x="251631" y="0"/>
                  </a:cubicBezTo>
                  <a:lnTo>
                    <a:pt x="1547956" y="0"/>
                  </a:lnTo>
                  <a:cubicBezTo>
                    <a:pt x="1686925" y="0"/>
                    <a:pt x="1799587" y="112662"/>
                    <a:pt x="1799587" y="251631"/>
                  </a:cubicBezTo>
                  <a:lnTo>
                    <a:pt x="1799587" y="3447117"/>
                  </a:lnTo>
                  <a:cubicBezTo>
                    <a:pt x="1799587" y="3586086"/>
                    <a:pt x="1686935" y="3698738"/>
                    <a:pt x="1547965" y="3698738"/>
                  </a:cubicBezTo>
                  <a:close/>
                </a:path>
              </a:pathLst>
            </a:custGeom>
            <a:solidFill>
              <a:schemeClr val="bg1">
                <a:lumMod val="95000"/>
              </a:schemeClr>
            </a:solidFill>
            <a:ln w="9525" cap="flat">
              <a:noFill/>
              <a:prstDash val="solid"/>
              <a:miter/>
            </a:ln>
          </p:spPr>
          <p:txBody>
            <a:bodyPr rtlCol="0" anchor="ctr"/>
            <a:lstStyle/>
            <a:p>
              <a:endParaRPr lang="en-US"/>
            </a:p>
          </p:txBody>
        </p:sp>
      </p:gr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1353" y="1791371"/>
            <a:ext cx="2666280" cy="4898090"/>
          </a:xfrm>
          <a:prstGeom prst="roundRect">
            <a:avLst>
              <a:gd name="adj" fmla="val 1021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6" name="Title 1">
            <a:extLst>
              <a:ext uri="{FF2B5EF4-FFF2-40B4-BE49-F238E27FC236}">
                <a16:creationId xmlns:a16="http://schemas.microsoft.com/office/drawing/2014/main" id="{D974DF0F-525A-6783-68E2-ECFE22758ACC}"/>
              </a:ext>
            </a:extLst>
          </p:cNvPr>
          <p:cNvSpPr txBox="1">
            <a:spLocks/>
          </p:cNvSpPr>
          <p:nvPr/>
        </p:nvSpPr>
        <p:spPr>
          <a:xfrm>
            <a:off x="4157219" y="556744"/>
            <a:ext cx="5237018" cy="74887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b="1" dirty="0">
                <a:latin typeface="Arial Black" panose="020B0A04020102020204" pitchFamily="34" charset="0"/>
              </a:rPr>
              <a:t>   </a:t>
            </a:r>
            <a:r>
              <a:rPr lang="en-US" sz="4400" b="1" dirty="0" smtClean="0">
                <a:solidFill>
                  <a:srgbClr val="56654B"/>
                </a:solidFill>
                <a:latin typeface="Arial Black" panose="020B0A04020102020204" pitchFamily="34" charset="0"/>
              </a:rPr>
              <a:t>Reports Page</a:t>
            </a:r>
            <a:endParaRPr lang="en-US" sz="4400" b="1" dirty="0">
              <a:solidFill>
                <a:srgbClr val="56654B"/>
              </a:solidFill>
              <a:latin typeface="Arial Black" panose="020B0A04020102020204" pitchFamily="34" charset="0"/>
            </a:endParaRPr>
          </a:p>
        </p:txBody>
      </p:sp>
      <p:sp>
        <p:nvSpPr>
          <p:cNvPr id="7" name="Oval 6"/>
          <p:cNvSpPr/>
          <p:nvPr/>
        </p:nvSpPr>
        <p:spPr>
          <a:xfrm>
            <a:off x="3580870" y="467674"/>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9" name="Text Placeholder 8"/>
          <p:cNvSpPr>
            <a:spLocks noGrp="1"/>
          </p:cNvSpPr>
          <p:nvPr>
            <p:ph type="body" idx="1"/>
          </p:nvPr>
        </p:nvSpPr>
        <p:spPr>
          <a:xfrm>
            <a:off x="310561" y="3048544"/>
            <a:ext cx="6212264" cy="3486727"/>
          </a:xfrm>
        </p:spPr>
        <p:txBody>
          <a:bodyPr>
            <a:noAutofit/>
          </a:bodyPr>
          <a:lstStyle/>
          <a:p>
            <a:endParaRPr lang="en-US" sz="1200" dirty="0">
              <a:solidFill>
                <a:schemeClr val="tx1"/>
              </a:solidFill>
            </a:endParaRPr>
          </a:p>
          <a:p>
            <a:endParaRPr lang="en-US" sz="1200" dirty="0">
              <a:solidFill>
                <a:schemeClr val="tx1"/>
              </a:solidFill>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2684" y="556744"/>
            <a:ext cx="693747" cy="693747"/>
          </a:xfrm>
          <a:prstGeom prst="rect">
            <a:avLst/>
          </a:prstGeom>
        </p:spPr>
      </p:pic>
    </p:spTree>
    <p:extLst>
      <p:ext uri="{BB962C8B-B14F-4D97-AF65-F5344CB8AC3E}">
        <p14:creationId xmlns:p14="http://schemas.microsoft.com/office/powerpoint/2010/main" val="3004489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 name="Picture 3">
            <a:extLst>
              <a:ext uri="{FF2B5EF4-FFF2-40B4-BE49-F238E27FC236}">
                <a16:creationId xmlns:a16="http://schemas.microsoft.com/office/drawing/2014/main" id="{69D7299D-F555-2820-F5B6-E61ABCB3D5B1}"/>
              </a:ext>
            </a:extLst>
          </p:cNvPr>
          <p:cNvPicPr>
            <a:picLocks noChangeAspect="1"/>
          </p:cNvPicPr>
          <p:nvPr/>
        </p:nvPicPr>
        <p:blipFill>
          <a:blip r:embed="rId4"/>
          <a:stretch>
            <a:fillRect/>
          </a:stretch>
        </p:blipFill>
        <p:spPr>
          <a:xfrm>
            <a:off x="1285417" y="1684977"/>
            <a:ext cx="2495512" cy="2796275"/>
          </a:xfrm>
          <a:prstGeom prst="rect">
            <a:avLst/>
          </a:prstGeom>
        </p:spPr>
      </p:pic>
      <p:sp>
        <p:nvSpPr>
          <p:cNvPr id="5" name="TextBox 4">
            <a:extLst>
              <a:ext uri="{FF2B5EF4-FFF2-40B4-BE49-F238E27FC236}">
                <a16:creationId xmlns:a16="http://schemas.microsoft.com/office/drawing/2014/main" id="{EF06B14E-FE9B-E3D7-75D1-4C6EFD8A811C}"/>
              </a:ext>
            </a:extLst>
          </p:cNvPr>
          <p:cNvSpPr txBox="1"/>
          <p:nvPr/>
        </p:nvSpPr>
        <p:spPr>
          <a:xfrm>
            <a:off x="1380442" y="1959731"/>
            <a:ext cx="2305463" cy="2246769"/>
          </a:xfrm>
          <a:prstGeom prst="rect">
            <a:avLst/>
          </a:prstGeom>
          <a:noFill/>
        </p:spPr>
        <p:txBody>
          <a:bodyPr wrap="square">
            <a:spAutoFit/>
          </a:bodyPr>
          <a:lstStyle/>
          <a:p>
            <a:r>
              <a:rPr lang="en-US" sz="14000" kern="0" dirty="0">
                <a:solidFill>
                  <a:srgbClr val="000000"/>
                </a:solidFill>
                <a:latin typeface="Arial"/>
                <a:cs typeface="Arial"/>
                <a:sym typeface="Arial"/>
              </a:rPr>
              <a:t>10</a:t>
            </a:r>
            <a:endParaRPr lang="en-US" sz="14000" dirty="0"/>
          </a:p>
        </p:txBody>
      </p:sp>
      <p:sp>
        <p:nvSpPr>
          <p:cNvPr id="6" name="Title 4"/>
          <p:cNvSpPr txBox="1">
            <a:spLocks/>
          </p:cNvSpPr>
          <p:nvPr/>
        </p:nvSpPr>
        <p:spPr>
          <a:xfrm>
            <a:off x="526473" y="4592088"/>
            <a:ext cx="3768436" cy="7661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solidFill>
                  <a:srgbClr val="56654B"/>
                </a:solidFill>
                <a:latin typeface="Comic Sans MS" panose="030F0702030302020204" pitchFamily="66" charset="0"/>
              </a:rPr>
              <a:t>Conclusion</a:t>
            </a:r>
          </a:p>
        </p:txBody>
      </p:sp>
      <p:pic>
        <p:nvPicPr>
          <p:cNvPr id="7" name="Graphic 9" descr="Open book outline">
            <a:extLst>
              <a:ext uri="{FF2B5EF4-FFF2-40B4-BE49-F238E27FC236}">
                <a16:creationId xmlns:a16="http://schemas.microsoft.com/office/drawing/2014/main" id="{0F0E7883-E88F-6468-8B67-295A542A3B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46986" y="5244193"/>
            <a:ext cx="1613807" cy="1613807"/>
          </a:xfrm>
          <a:prstGeom prst="rect">
            <a:avLst/>
          </a:prstGeom>
        </p:spPr>
      </p:pic>
      <p:pic>
        <p:nvPicPr>
          <p:cNvPr id="8" name="Graphic 10" descr="Clipboard Checked outline">
            <a:extLst>
              <a:ext uri="{FF2B5EF4-FFF2-40B4-BE49-F238E27FC236}">
                <a16:creationId xmlns:a16="http://schemas.microsoft.com/office/drawing/2014/main" id="{2461D66D-266F-2384-BB7B-25273C6820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rot="951861">
            <a:off x="239941" y="5171818"/>
            <a:ext cx="1671676" cy="1671676"/>
          </a:xfrm>
          <a:prstGeom prst="rect">
            <a:avLst/>
          </a:prstGeom>
        </p:spPr>
      </p:pic>
    </p:spTree>
    <p:extLst>
      <p:ext uri="{BB962C8B-B14F-4D97-AF65-F5344CB8AC3E}">
        <p14:creationId xmlns:p14="http://schemas.microsoft.com/office/powerpoint/2010/main" val="40105898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urful adhesive taps and pen on open notebook">
            <a:extLst>
              <a:ext uri="{FF2B5EF4-FFF2-40B4-BE49-F238E27FC236}">
                <a16:creationId xmlns:a16="http://schemas.microsoft.com/office/drawing/2014/main" id="{339836B6-CE6E-B8D5-BC45-6668AE082510}"/>
              </a:ext>
            </a:extLst>
          </p:cNvPr>
          <p:cNvPicPr>
            <a:picLocks noChangeAspect="1"/>
          </p:cNvPicPr>
          <p:nvPr/>
        </p:nvPicPr>
        <p:blipFill rotWithShape="1">
          <a:blip r:embed="rId2"/>
          <a:srcRect r="5882" b="-1"/>
          <a:stretch/>
        </p:blipFill>
        <p:spPr>
          <a:xfrm>
            <a:off x="-1" y="0"/>
            <a:ext cx="7165125" cy="685799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71578" y="147782"/>
            <a:ext cx="1978429" cy="1228168"/>
          </a:xfrm>
          <a:prstGeom prst="rect">
            <a:avLst/>
          </a:prstGeom>
        </p:spPr>
      </p:pic>
      <p:sp>
        <p:nvSpPr>
          <p:cNvPr id="5" name="Title 1">
            <a:extLst>
              <a:ext uri="{FF2B5EF4-FFF2-40B4-BE49-F238E27FC236}">
                <a16:creationId xmlns:a16="http://schemas.microsoft.com/office/drawing/2014/main" id="{590BB697-DD53-5E03-FD09-3D75BE68B53A}"/>
              </a:ext>
            </a:extLst>
          </p:cNvPr>
          <p:cNvSpPr txBox="1">
            <a:spLocks/>
          </p:cNvSpPr>
          <p:nvPr/>
        </p:nvSpPr>
        <p:spPr>
          <a:xfrm>
            <a:off x="7202069" y="1680196"/>
            <a:ext cx="4952985" cy="80310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Calibri (Body)"/>
              </a:rPr>
              <a:t>Conclusion</a:t>
            </a:r>
          </a:p>
        </p:txBody>
      </p:sp>
      <p:sp>
        <p:nvSpPr>
          <p:cNvPr id="6" name="Content Placeholder 2">
            <a:extLst>
              <a:ext uri="{FF2B5EF4-FFF2-40B4-BE49-F238E27FC236}">
                <a16:creationId xmlns:a16="http://schemas.microsoft.com/office/drawing/2014/main" id="{12CA7C6F-9E75-38D3-2F5B-D054BAD9A2FE}"/>
              </a:ext>
            </a:extLst>
          </p:cNvPr>
          <p:cNvSpPr txBox="1">
            <a:spLocks/>
          </p:cNvSpPr>
          <p:nvPr/>
        </p:nvSpPr>
        <p:spPr>
          <a:xfrm>
            <a:off x="7165124" y="2787552"/>
            <a:ext cx="5026876" cy="40704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50000"/>
              </a:lnSpc>
              <a:buFont typeface="Arial" panose="020B0604020202020204" pitchFamily="34" charset="0"/>
              <a:buChar char="•"/>
            </a:pPr>
            <a:r>
              <a:rPr lang="en-US" sz="2000" dirty="0"/>
              <a:t>The project focuses on Rice Disease Detection, using AI, computer vision, deep learning, and a user-centric design to create a scalable solution. It aims to combat rice diseases, empower farmers, and contribute to global food security.</a:t>
            </a:r>
          </a:p>
        </p:txBody>
      </p:sp>
    </p:spTree>
    <p:extLst>
      <p:ext uri="{BB962C8B-B14F-4D97-AF65-F5344CB8AC3E}">
        <p14:creationId xmlns:p14="http://schemas.microsoft.com/office/powerpoint/2010/main" val="30994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 name="Picture 3">
            <a:extLst>
              <a:ext uri="{FF2B5EF4-FFF2-40B4-BE49-F238E27FC236}">
                <a16:creationId xmlns:a16="http://schemas.microsoft.com/office/drawing/2014/main" id="{69D7299D-F555-2820-F5B6-E61ABCB3D5B1}"/>
              </a:ext>
            </a:extLst>
          </p:cNvPr>
          <p:cNvPicPr>
            <a:picLocks noChangeAspect="1"/>
          </p:cNvPicPr>
          <p:nvPr/>
        </p:nvPicPr>
        <p:blipFill>
          <a:blip r:embed="rId4"/>
          <a:stretch>
            <a:fillRect/>
          </a:stretch>
        </p:blipFill>
        <p:spPr>
          <a:xfrm>
            <a:off x="1285417" y="1684977"/>
            <a:ext cx="2495512" cy="2796275"/>
          </a:xfrm>
          <a:prstGeom prst="rect">
            <a:avLst/>
          </a:prstGeom>
        </p:spPr>
      </p:pic>
      <p:sp>
        <p:nvSpPr>
          <p:cNvPr id="5" name="TextBox 4">
            <a:extLst>
              <a:ext uri="{FF2B5EF4-FFF2-40B4-BE49-F238E27FC236}">
                <a16:creationId xmlns:a16="http://schemas.microsoft.com/office/drawing/2014/main" id="{EF06B14E-FE9B-E3D7-75D1-4C6EFD8A811C}"/>
              </a:ext>
            </a:extLst>
          </p:cNvPr>
          <p:cNvSpPr txBox="1"/>
          <p:nvPr/>
        </p:nvSpPr>
        <p:spPr>
          <a:xfrm>
            <a:off x="1380442" y="1959731"/>
            <a:ext cx="2305463" cy="2246769"/>
          </a:xfrm>
          <a:prstGeom prst="rect">
            <a:avLst/>
          </a:prstGeom>
          <a:noFill/>
        </p:spPr>
        <p:txBody>
          <a:bodyPr wrap="square">
            <a:spAutoFit/>
          </a:bodyPr>
          <a:lstStyle/>
          <a:p>
            <a:r>
              <a:rPr lang="en-US" sz="14000" kern="0" dirty="0">
                <a:solidFill>
                  <a:srgbClr val="000000"/>
                </a:solidFill>
                <a:latin typeface="Arial"/>
                <a:cs typeface="Arial"/>
                <a:sym typeface="Arial"/>
              </a:rPr>
              <a:t>11</a:t>
            </a:r>
            <a:endParaRPr lang="en-US" sz="14000" dirty="0"/>
          </a:p>
        </p:txBody>
      </p:sp>
      <p:sp>
        <p:nvSpPr>
          <p:cNvPr id="6" name="Title 4"/>
          <p:cNvSpPr txBox="1">
            <a:spLocks/>
          </p:cNvSpPr>
          <p:nvPr/>
        </p:nvSpPr>
        <p:spPr>
          <a:xfrm>
            <a:off x="526473" y="4592088"/>
            <a:ext cx="3768436" cy="7661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solidFill>
                  <a:srgbClr val="56654B"/>
                </a:solidFill>
                <a:latin typeface="Comic Sans MS" panose="030F0702030302020204" pitchFamily="66" charset="0"/>
              </a:rPr>
              <a:t>Future Work</a:t>
            </a:r>
          </a:p>
        </p:txBody>
      </p:sp>
      <p:grpSp>
        <p:nvGrpSpPr>
          <p:cNvPr id="7" name="Google Shape;1202;p31">
            <a:extLst>
              <a:ext uri="{FF2B5EF4-FFF2-40B4-BE49-F238E27FC236}">
                <a16:creationId xmlns:a16="http://schemas.microsoft.com/office/drawing/2014/main" id="{546BE06A-DF2A-817F-1CEE-BFE04491DAF6}"/>
              </a:ext>
            </a:extLst>
          </p:cNvPr>
          <p:cNvGrpSpPr/>
          <p:nvPr/>
        </p:nvGrpSpPr>
        <p:grpSpPr>
          <a:xfrm rot="1428653">
            <a:off x="117467" y="5259536"/>
            <a:ext cx="1736986" cy="1556914"/>
            <a:chOff x="2090953" y="2910208"/>
            <a:chExt cx="286173" cy="333123"/>
          </a:xfrm>
          <a:solidFill>
            <a:schemeClr val="tx1">
              <a:lumMod val="75000"/>
              <a:lumOff val="25000"/>
            </a:schemeClr>
          </a:solidFill>
        </p:grpSpPr>
        <p:sp>
          <p:nvSpPr>
            <p:cNvPr id="8" name="Google Shape;1203;p31">
              <a:extLst>
                <a:ext uri="{FF2B5EF4-FFF2-40B4-BE49-F238E27FC236}">
                  <a16:creationId xmlns:a16="http://schemas.microsoft.com/office/drawing/2014/main" id="{F293BEC3-D6BD-89AD-6E29-899633F233B7}"/>
                </a:ext>
              </a:extLst>
            </p:cNvPr>
            <p:cNvSpPr/>
            <p:nvPr/>
          </p:nvSpPr>
          <p:spPr>
            <a:xfrm>
              <a:off x="2161586" y="2973753"/>
              <a:ext cx="152680" cy="268495"/>
            </a:xfrm>
            <a:custGeom>
              <a:avLst/>
              <a:gdLst/>
              <a:ahLst/>
              <a:cxnLst/>
              <a:rect l="l" t="t" r="r" b="b"/>
              <a:pathLst>
                <a:path w="3102" h="5455" extrusionOk="0">
                  <a:moveTo>
                    <a:pt x="1801" y="1390"/>
                  </a:moveTo>
                  <a:cubicBezTo>
                    <a:pt x="1923" y="1390"/>
                    <a:pt x="1945" y="1563"/>
                    <a:pt x="1922" y="1645"/>
                  </a:cubicBezTo>
                  <a:cubicBezTo>
                    <a:pt x="1897" y="1731"/>
                    <a:pt x="1849" y="1816"/>
                    <a:pt x="1776" y="1889"/>
                  </a:cubicBezTo>
                  <a:cubicBezTo>
                    <a:pt x="1691" y="1804"/>
                    <a:pt x="1630" y="1718"/>
                    <a:pt x="1618" y="1597"/>
                  </a:cubicBezTo>
                  <a:cubicBezTo>
                    <a:pt x="1605" y="1499"/>
                    <a:pt x="1678" y="1402"/>
                    <a:pt x="1788" y="1390"/>
                  </a:cubicBezTo>
                  <a:cubicBezTo>
                    <a:pt x="1793" y="1390"/>
                    <a:pt x="1797" y="1390"/>
                    <a:pt x="1801" y="1390"/>
                  </a:cubicBezTo>
                  <a:close/>
                  <a:moveTo>
                    <a:pt x="2448" y="1783"/>
                  </a:moveTo>
                  <a:cubicBezTo>
                    <a:pt x="2461" y="1783"/>
                    <a:pt x="2460" y="1802"/>
                    <a:pt x="2445" y="1840"/>
                  </a:cubicBezTo>
                  <a:cubicBezTo>
                    <a:pt x="2432" y="1889"/>
                    <a:pt x="2396" y="1937"/>
                    <a:pt x="2359" y="1986"/>
                  </a:cubicBezTo>
                  <a:lnTo>
                    <a:pt x="2348" y="1986"/>
                  </a:lnTo>
                  <a:cubicBezTo>
                    <a:pt x="2359" y="1925"/>
                    <a:pt x="2384" y="1853"/>
                    <a:pt x="2408" y="1804"/>
                  </a:cubicBezTo>
                  <a:cubicBezTo>
                    <a:pt x="2426" y="1790"/>
                    <a:pt x="2440" y="1783"/>
                    <a:pt x="2448" y="1783"/>
                  </a:cubicBezTo>
                  <a:close/>
                  <a:moveTo>
                    <a:pt x="885" y="1714"/>
                  </a:moveTo>
                  <a:cubicBezTo>
                    <a:pt x="951" y="1714"/>
                    <a:pt x="1026" y="1755"/>
                    <a:pt x="1070" y="1791"/>
                  </a:cubicBezTo>
                  <a:cubicBezTo>
                    <a:pt x="1168" y="1864"/>
                    <a:pt x="1205" y="2010"/>
                    <a:pt x="1229" y="2132"/>
                  </a:cubicBezTo>
                  <a:cubicBezTo>
                    <a:pt x="1095" y="2132"/>
                    <a:pt x="949" y="2071"/>
                    <a:pt x="851" y="1986"/>
                  </a:cubicBezTo>
                  <a:cubicBezTo>
                    <a:pt x="791" y="1937"/>
                    <a:pt x="743" y="1853"/>
                    <a:pt x="779" y="1780"/>
                  </a:cubicBezTo>
                  <a:cubicBezTo>
                    <a:pt x="803" y="1731"/>
                    <a:pt x="842" y="1714"/>
                    <a:pt x="885" y="1714"/>
                  </a:cubicBezTo>
                  <a:close/>
                  <a:moveTo>
                    <a:pt x="1776" y="1950"/>
                  </a:moveTo>
                  <a:cubicBezTo>
                    <a:pt x="1890" y="2046"/>
                    <a:pt x="2017" y="2117"/>
                    <a:pt x="2147" y="2117"/>
                  </a:cubicBezTo>
                  <a:cubicBezTo>
                    <a:pt x="2198" y="2117"/>
                    <a:pt x="2248" y="2107"/>
                    <a:pt x="2299" y="2083"/>
                  </a:cubicBezTo>
                  <a:lnTo>
                    <a:pt x="2299" y="2083"/>
                  </a:lnTo>
                  <a:cubicBezTo>
                    <a:pt x="2287" y="2193"/>
                    <a:pt x="2287" y="2290"/>
                    <a:pt x="2287" y="2399"/>
                  </a:cubicBezTo>
                  <a:cubicBezTo>
                    <a:pt x="2287" y="2545"/>
                    <a:pt x="2238" y="2691"/>
                    <a:pt x="2202" y="2825"/>
                  </a:cubicBezTo>
                  <a:cubicBezTo>
                    <a:pt x="2129" y="3056"/>
                    <a:pt x="2056" y="3288"/>
                    <a:pt x="1959" y="3518"/>
                  </a:cubicBezTo>
                  <a:cubicBezTo>
                    <a:pt x="1946" y="3518"/>
                    <a:pt x="1934" y="3518"/>
                    <a:pt x="1934" y="3531"/>
                  </a:cubicBezTo>
                  <a:lnTo>
                    <a:pt x="1934" y="3555"/>
                  </a:lnTo>
                  <a:cubicBezTo>
                    <a:pt x="1824" y="3555"/>
                    <a:pt x="1715" y="3542"/>
                    <a:pt x="1594" y="3518"/>
                  </a:cubicBezTo>
                  <a:lnTo>
                    <a:pt x="1448" y="3482"/>
                  </a:lnTo>
                  <a:cubicBezTo>
                    <a:pt x="1460" y="3469"/>
                    <a:pt x="1460" y="3469"/>
                    <a:pt x="1460" y="3458"/>
                  </a:cubicBezTo>
                  <a:cubicBezTo>
                    <a:pt x="1435" y="3299"/>
                    <a:pt x="1448" y="3129"/>
                    <a:pt x="1435" y="2971"/>
                  </a:cubicBezTo>
                  <a:cubicBezTo>
                    <a:pt x="1411" y="2788"/>
                    <a:pt x="1375" y="2607"/>
                    <a:pt x="1338" y="2424"/>
                  </a:cubicBezTo>
                  <a:cubicBezTo>
                    <a:pt x="1326" y="2351"/>
                    <a:pt x="1314" y="2266"/>
                    <a:pt x="1289" y="2169"/>
                  </a:cubicBezTo>
                  <a:lnTo>
                    <a:pt x="1338" y="2169"/>
                  </a:lnTo>
                  <a:cubicBezTo>
                    <a:pt x="1484" y="2144"/>
                    <a:pt x="1654" y="2059"/>
                    <a:pt x="1776" y="1950"/>
                  </a:cubicBezTo>
                  <a:close/>
                  <a:moveTo>
                    <a:pt x="1585" y="54"/>
                  </a:moveTo>
                  <a:cubicBezTo>
                    <a:pt x="1753" y="54"/>
                    <a:pt x="1921" y="82"/>
                    <a:pt x="2080" y="137"/>
                  </a:cubicBezTo>
                  <a:cubicBezTo>
                    <a:pt x="2396" y="235"/>
                    <a:pt x="2627" y="478"/>
                    <a:pt x="2773" y="770"/>
                  </a:cubicBezTo>
                  <a:cubicBezTo>
                    <a:pt x="3102" y="1439"/>
                    <a:pt x="2883" y="2266"/>
                    <a:pt x="2627" y="2923"/>
                  </a:cubicBezTo>
                  <a:cubicBezTo>
                    <a:pt x="2554" y="3117"/>
                    <a:pt x="2457" y="3324"/>
                    <a:pt x="2372" y="3506"/>
                  </a:cubicBezTo>
                  <a:cubicBezTo>
                    <a:pt x="2359" y="3518"/>
                    <a:pt x="2348" y="3518"/>
                    <a:pt x="2348" y="3531"/>
                  </a:cubicBezTo>
                  <a:lnTo>
                    <a:pt x="2348" y="3555"/>
                  </a:lnTo>
                  <a:cubicBezTo>
                    <a:pt x="2335" y="3555"/>
                    <a:pt x="2311" y="3542"/>
                    <a:pt x="2287" y="3542"/>
                  </a:cubicBezTo>
                  <a:cubicBezTo>
                    <a:pt x="2254" y="3539"/>
                    <a:pt x="2222" y="3537"/>
                    <a:pt x="2189" y="3537"/>
                  </a:cubicBezTo>
                  <a:cubicBezTo>
                    <a:pt x="2124" y="3537"/>
                    <a:pt x="2060" y="3542"/>
                    <a:pt x="1995" y="3542"/>
                  </a:cubicBezTo>
                  <a:cubicBezTo>
                    <a:pt x="2092" y="3312"/>
                    <a:pt x="2165" y="3080"/>
                    <a:pt x="2238" y="2837"/>
                  </a:cubicBezTo>
                  <a:cubicBezTo>
                    <a:pt x="2287" y="2704"/>
                    <a:pt x="2311" y="2570"/>
                    <a:pt x="2335" y="2448"/>
                  </a:cubicBezTo>
                  <a:cubicBezTo>
                    <a:pt x="2348" y="2315"/>
                    <a:pt x="2335" y="2180"/>
                    <a:pt x="2348" y="2059"/>
                  </a:cubicBezTo>
                  <a:lnTo>
                    <a:pt x="2396" y="2010"/>
                  </a:lnTo>
                  <a:cubicBezTo>
                    <a:pt x="2432" y="1974"/>
                    <a:pt x="2578" y="1743"/>
                    <a:pt x="2469" y="1707"/>
                  </a:cubicBezTo>
                  <a:cubicBezTo>
                    <a:pt x="2464" y="1706"/>
                    <a:pt x="2459" y="1705"/>
                    <a:pt x="2455" y="1705"/>
                  </a:cubicBezTo>
                  <a:cubicBezTo>
                    <a:pt x="2345" y="1705"/>
                    <a:pt x="2310" y="1964"/>
                    <a:pt x="2299" y="2023"/>
                  </a:cubicBezTo>
                  <a:lnTo>
                    <a:pt x="2299" y="2034"/>
                  </a:lnTo>
                  <a:cubicBezTo>
                    <a:pt x="2254" y="2063"/>
                    <a:pt x="2208" y="2075"/>
                    <a:pt x="2162" y="2075"/>
                  </a:cubicBezTo>
                  <a:cubicBezTo>
                    <a:pt x="2069" y="2075"/>
                    <a:pt x="1975" y="2026"/>
                    <a:pt x="1886" y="1961"/>
                  </a:cubicBezTo>
                  <a:cubicBezTo>
                    <a:pt x="1861" y="1950"/>
                    <a:pt x="1837" y="1925"/>
                    <a:pt x="1813" y="1913"/>
                  </a:cubicBezTo>
                  <a:cubicBezTo>
                    <a:pt x="1873" y="1853"/>
                    <a:pt x="1922" y="1780"/>
                    <a:pt x="1959" y="1694"/>
                  </a:cubicBezTo>
                  <a:cubicBezTo>
                    <a:pt x="2009" y="1542"/>
                    <a:pt x="1949" y="1355"/>
                    <a:pt x="1793" y="1355"/>
                  </a:cubicBezTo>
                  <a:cubicBezTo>
                    <a:pt x="1763" y="1355"/>
                    <a:pt x="1729" y="1362"/>
                    <a:pt x="1691" y="1378"/>
                  </a:cubicBezTo>
                  <a:cubicBezTo>
                    <a:pt x="1448" y="1475"/>
                    <a:pt x="1618" y="1791"/>
                    <a:pt x="1740" y="1913"/>
                  </a:cubicBezTo>
                  <a:cubicBezTo>
                    <a:pt x="1618" y="2034"/>
                    <a:pt x="1435" y="2107"/>
                    <a:pt x="1278" y="2120"/>
                  </a:cubicBezTo>
                  <a:cubicBezTo>
                    <a:pt x="1241" y="1950"/>
                    <a:pt x="1168" y="1780"/>
                    <a:pt x="1010" y="1694"/>
                  </a:cubicBezTo>
                  <a:cubicBezTo>
                    <a:pt x="979" y="1676"/>
                    <a:pt x="945" y="1668"/>
                    <a:pt x="911" y="1668"/>
                  </a:cubicBezTo>
                  <a:cubicBezTo>
                    <a:pt x="786" y="1668"/>
                    <a:pt x="666" y="1781"/>
                    <a:pt x="743" y="1925"/>
                  </a:cubicBezTo>
                  <a:cubicBezTo>
                    <a:pt x="827" y="2096"/>
                    <a:pt x="1046" y="2180"/>
                    <a:pt x="1241" y="2180"/>
                  </a:cubicBezTo>
                  <a:cubicBezTo>
                    <a:pt x="1265" y="2315"/>
                    <a:pt x="1302" y="2436"/>
                    <a:pt x="1326" y="2570"/>
                  </a:cubicBezTo>
                  <a:cubicBezTo>
                    <a:pt x="1351" y="2728"/>
                    <a:pt x="1375" y="2886"/>
                    <a:pt x="1387" y="3056"/>
                  </a:cubicBezTo>
                  <a:cubicBezTo>
                    <a:pt x="1399" y="3190"/>
                    <a:pt x="1387" y="3324"/>
                    <a:pt x="1411" y="3458"/>
                  </a:cubicBezTo>
                  <a:lnTo>
                    <a:pt x="1411" y="3469"/>
                  </a:lnTo>
                  <a:cubicBezTo>
                    <a:pt x="1351" y="3456"/>
                    <a:pt x="1288" y="3447"/>
                    <a:pt x="1225" y="3447"/>
                  </a:cubicBezTo>
                  <a:cubicBezTo>
                    <a:pt x="1172" y="3447"/>
                    <a:pt x="1120" y="3453"/>
                    <a:pt x="1070" y="3469"/>
                  </a:cubicBezTo>
                  <a:cubicBezTo>
                    <a:pt x="1059" y="3469"/>
                    <a:pt x="1046" y="3469"/>
                    <a:pt x="1046" y="3482"/>
                  </a:cubicBezTo>
                  <a:cubicBezTo>
                    <a:pt x="1046" y="3469"/>
                    <a:pt x="1034" y="3469"/>
                    <a:pt x="1034" y="3469"/>
                  </a:cubicBezTo>
                  <a:cubicBezTo>
                    <a:pt x="997" y="3421"/>
                    <a:pt x="973" y="3361"/>
                    <a:pt x="937" y="3312"/>
                  </a:cubicBezTo>
                  <a:lnTo>
                    <a:pt x="949" y="3312"/>
                  </a:lnTo>
                  <a:cubicBezTo>
                    <a:pt x="973" y="3312"/>
                    <a:pt x="997" y="3275"/>
                    <a:pt x="1010" y="3251"/>
                  </a:cubicBezTo>
                  <a:cubicBezTo>
                    <a:pt x="1034" y="3226"/>
                    <a:pt x="1070" y="3202"/>
                    <a:pt x="1107" y="3166"/>
                  </a:cubicBezTo>
                  <a:cubicBezTo>
                    <a:pt x="1126" y="3156"/>
                    <a:pt x="1109" y="3133"/>
                    <a:pt x="1089" y="3133"/>
                  </a:cubicBezTo>
                  <a:cubicBezTo>
                    <a:pt x="1083" y="3133"/>
                    <a:pt x="1076" y="3136"/>
                    <a:pt x="1070" y="3142"/>
                  </a:cubicBezTo>
                  <a:cubicBezTo>
                    <a:pt x="1046" y="3166"/>
                    <a:pt x="1010" y="3178"/>
                    <a:pt x="986" y="3215"/>
                  </a:cubicBezTo>
                  <a:cubicBezTo>
                    <a:pt x="973" y="3226"/>
                    <a:pt x="949" y="3263"/>
                    <a:pt x="937" y="3275"/>
                  </a:cubicBezTo>
                  <a:cubicBezTo>
                    <a:pt x="924" y="3275"/>
                    <a:pt x="913" y="3275"/>
                    <a:pt x="913" y="3288"/>
                  </a:cubicBezTo>
                  <a:cubicBezTo>
                    <a:pt x="864" y="3190"/>
                    <a:pt x="803" y="3093"/>
                    <a:pt x="743" y="2996"/>
                  </a:cubicBezTo>
                  <a:lnTo>
                    <a:pt x="754" y="2996"/>
                  </a:lnTo>
                  <a:cubicBezTo>
                    <a:pt x="791" y="2959"/>
                    <a:pt x="815" y="2923"/>
                    <a:pt x="851" y="2898"/>
                  </a:cubicBezTo>
                  <a:cubicBezTo>
                    <a:pt x="888" y="2861"/>
                    <a:pt x="937" y="2825"/>
                    <a:pt x="973" y="2788"/>
                  </a:cubicBezTo>
                  <a:cubicBezTo>
                    <a:pt x="992" y="2780"/>
                    <a:pt x="975" y="2756"/>
                    <a:pt x="961" y="2756"/>
                  </a:cubicBezTo>
                  <a:cubicBezTo>
                    <a:pt x="956" y="2756"/>
                    <a:pt x="952" y="2758"/>
                    <a:pt x="949" y="2764"/>
                  </a:cubicBezTo>
                  <a:cubicBezTo>
                    <a:pt x="913" y="2788"/>
                    <a:pt x="864" y="2825"/>
                    <a:pt x="827" y="2850"/>
                  </a:cubicBezTo>
                  <a:cubicBezTo>
                    <a:pt x="791" y="2886"/>
                    <a:pt x="767" y="2923"/>
                    <a:pt x="718" y="2959"/>
                  </a:cubicBezTo>
                  <a:cubicBezTo>
                    <a:pt x="694" y="2923"/>
                    <a:pt x="670" y="2886"/>
                    <a:pt x="657" y="2850"/>
                  </a:cubicBezTo>
                  <a:cubicBezTo>
                    <a:pt x="694" y="2837"/>
                    <a:pt x="718" y="2801"/>
                    <a:pt x="743" y="2777"/>
                  </a:cubicBezTo>
                  <a:cubicBezTo>
                    <a:pt x="779" y="2740"/>
                    <a:pt x="815" y="2704"/>
                    <a:pt x="851" y="2679"/>
                  </a:cubicBezTo>
                  <a:cubicBezTo>
                    <a:pt x="871" y="2669"/>
                    <a:pt x="859" y="2636"/>
                    <a:pt x="841" y="2636"/>
                  </a:cubicBezTo>
                  <a:cubicBezTo>
                    <a:pt x="837" y="2636"/>
                    <a:pt x="832" y="2638"/>
                    <a:pt x="827" y="2643"/>
                  </a:cubicBezTo>
                  <a:cubicBezTo>
                    <a:pt x="803" y="2667"/>
                    <a:pt x="767" y="2679"/>
                    <a:pt x="743" y="2715"/>
                  </a:cubicBezTo>
                  <a:cubicBezTo>
                    <a:pt x="718" y="2740"/>
                    <a:pt x="681" y="2788"/>
                    <a:pt x="645" y="2801"/>
                  </a:cubicBezTo>
                  <a:cubicBezTo>
                    <a:pt x="645" y="2801"/>
                    <a:pt x="633" y="2813"/>
                    <a:pt x="633" y="2825"/>
                  </a:cubicBezTo>
                  <a:cubicBezTo>
                    <a:pt x="584" y="2728"/>
                    <a:pt x="524" y="2643"/>
                    <a:pt x="475" y="2558"/>
                  </a:cubicBezTo>
                  <a:cubicBezTo>
                    <a:pt x="487" y="2558"/>
                    <a:pt x="499" y="2545"/>
                    <a:pt x="499" y="2534"/>
                  </a:cubicBezTo>
                  <a:cubicBezTo>
                    <a:pt x="511" y="2509"/>
                    <a:pt x="560" y="2485"/>
                    <a:pt x="584" y="2461"/>
                  </a:cubicBezTo>
                  <a:cubicBezTo>
                    <a:pt x="633" y="2412"/>
                    <a:pt x="670" y="2375"/>
                    <a:pt x="730" y="2339"/>
                  </a:cubicBezTo>
                  <a:cubicBezTo>
                    <a:pt x="749" y="2329"/>
                    <a:pt x="737" y="2295"/>
                    <a:pt x="719" y="2295"/>
                  </a:cubicBezTo>
                  <a:cubicBezTo>
                    <a:pt x="715" y="2295"/>
                    <a:pt x="710" y="2297"/>
                    <a:pt x="706" y="2302"/>
                  </a:cubicBezTo>
                  <a:cubicBezTo>
                    <a:pt x="645" y="2339"/>
                    <a:pt x="608" y="2375"/>
                    <a:pt x="560" y="2412"/>
                  </a:cubicBezTo>
                  <a:cubicBezTo>
                    <a:pt x="524" y="2448"/>
                    <a:pt x="475" y="2472"/>
                    <a:pt x="462" y="2521"/>
                  </a:cubicBezTo>
                  <a:lnTo>
                    <a:pt x="451" y="2521"/>
                  </a:lnTo>
                  <a:lnTo>
                    <a:pt x="378" y="2375"/>
                  </a:lnTo>
                  <a:cubicBezTo>
                    <a:pt x="426" y="2375"/>
                    <a:pt x="451" y="2339"/>
                    <a:pt x="475" y="2302"/>
                  </a:cubicBezTo>
                  <a:cubicBezTo>
                    <a:pt x="511" y="2253"/>
                    <a:pt x="572" y="2229"/>
                    <a:pt x="621" y="2180"/>
                  </a:cubicBezTo>
                  <a:cubicBezTo>
                    <a:pt x="641" y="2161"/>
                    <a:pt x="620" y="2141"/>
                    <a:pt x="605" y="2141"/>
                  </a:cubicBezTo>
                  <a:cubicBezTo>
                    <a:pt x="602" y="2141"/>
                    <a:pt x="599" y="2142"/>
                    <a:pt x="597" y="2144"/>
                  </a:cubicBezTo>
                  <a:cubicBezTo>
                    <a:pt x="572" y="2169"/>
                    <a:pt x="548" y="2180"/>
                    <a:pt x="524" y="2193"/>
                  </a:cubicBezTo>
                  <a:cubicBezTo>
                    <a:pt x="511" y="2205"/>
                    <a:pt x="487" y="2217"/>
                    <a:pt x="475" y="2229"/>
                  </a:cubicBezTo>
                  <a:cubicBezTo>
                    <a:pt x="451" y="2253"/>
                    <a:pt x="426" y="2315"/>
                    <a:pt x="389" y="2326"/>
                  </a:cubicBezTo>
                  <a:cubicBezTo>
                    <a:pt x="383" y="2320"/>
                    <a:pt x="377" y="2318"/>
                    <a:pt x="371" y="2318"/>
                  </a:cubicBezTo>
                  <a:cubicBezTo>
                    <a:pt x="365" y="2318"/>
                    <a:pt x="359" y="2320"/>
                    <a:pt x="353" y="2326"/>
                  </a:cubicBezTo>
                  <a:lnTo>
                    <a:pt x="280" y="2180"/>
                  </a:lnTo>
                  <a:lnTo>
                    <a:pt x="280" y="2180"/>
                  </a:lnTo>
                  <a:cubicBezTo>
                    <a:pt x="286" y="2187"/>
                    <a:pt x="292" y="2190"/>
                    <a:pt x="297" y="2190"/>
                  </a:cubicBezTo>
                  <a:cubicBezTo>
                    <a:pt x="302" y="2190"/>
                    <a:pt x="305" y="2187"/>
                    <a:pt x="305" y="2180"/>
                  </a:cubicBezTo>
                  <a:cubicBezTo>
                    <a:pt x="402" y="2096"/>
                    <a:pt x="499" y="2034"/>
                    <a:pt x="584" y="1950"/>
                  </a:cubicBezTo>
                  <a:cubicBezTo>
                    <a:pt x="603" y="1931"/>
                    <a:pt x="593" y="1905"/>
                    <a:pt x="576" y="1905"/>
                  </a:cubicBezTo>
                  <a:cubicBezTo>
                    <a:pt x="571" y="1905"/>
                    <a:pt x="565" y="1907"/>
                    <a:pt x="560" y="1913"/>
                  </a:cubicBezTo>
                  <a:cubicBezTo>
                    <a:pt x="462" y="1998"/>
                    <a:pt x="365" y="2059"/>
                    <a:pt x="280" y="2144"/>
                  </a:cubicBezTo>
                  <a:lnTo>
                    <a:pt x="268" y="2156"/>
                  </a:lnTo>
                  <a:cubicBezTo>
                    <a:pt x="243" y="2107"/>
                    <a:pt x="219" y="2059"/>
                    <a:pt x="207" y="2010"/>
                  </a:cubicBezTo>
                  <a:lnTo>
                    <a:pt x="219" y="2010"/>
                  </a:lnTo>
                  <a:cubicBezTo>
                    <a:pt x="268" y="1950"/>
                    <a:pt x="316" y="1901"/>
                    <a:pt x="378" y="1853"/>
                  </a:cubicBezTo>
                  <a:cubicBezTo>
                    <a:pt x="426" y="1828"/>
                    <a:pt x="475" y="1780"/>
                    <a:pt x="524" y="1743"/>
                  </a:cubicBezTo>
                  <a:cubicBezTo>
                    <a:pt x="545" y="1721"/>
                    <a:pt x="529" y="1692"/>
                    <a:pt x="509" y="1692"/>
                  </a:cubicBezTo>
                  <a:cubicBezTo>
                    <a:pt x="506" y="1692"/>
                    <a:pt x="503" y="1692"/>
                    <a:pt x="499" y="1694"/>
                  </a:cubicBezTo>
                  <a:cubicBezTo>
                    <a:pt x="438" y="1731"/>
                    <a:pt x="402" y="1791"/>
                    <a:pt x="341" y="1828"/>
                  </a:cubicBezTo>
                  <a:cubicBezTo>
                    <a:pt x="280" y="1864"/>
                    <a:pt x="232" y="1913"/>
                    <a:pt x="183" y="1961"/>
                  </a:cubicBezTo>
                  <a:cubicBezTo>
                    <a:pt x="170" y="1925"/>
                    <a:pt x="146" y="1877"/>
                    <a:pt x="134" y="1828"/>
                  </a:cubicBezTo>
                  <a:cubicBezTo>
                    <a:pt x="256" y="1707"/>
                    <a:pt x="378" y="1609"/>
                    <a:pt x="499" y="1499"/>
                  </a:cubicBezTo>
                  <a:cubicBezTo>
                    <a:pt x="519" y="1480"/>
                    <a:pt x="498" y="1460"/>
                    <a:pt x="477" y="1460"/>
                  </a:cubicBezTo>
                  <a:cubicBezTo>
                    <a:pt x="472" y="1460"/>
                    <a:pt x="467" y="1461"/>
                    <a:pt x="462" y="1463"/>
                  </a:cubicBezTo>
                  <a:cubicBezTo>
                    <a:pt x="353" y="1572"/>
                    <a:pt x="232" y="1670"/>
                    <a:pt x="122" y="1767"/>
                  </a:cubicBezTo>
                  <a:cubicBezTo>
                    <a:pt x="110" y="1718"/>
                    <a:pt x="97" y="1658"/>
                    <a:pt x="86" y="1597"/>
                  </a:cubicBezTo>
                  <a:lnTo>
                    <a:pt x="97" y="1597"/>
                  </a:lnTo>
                  <a:cubicBezTo>
                    <a:pt x="159" y="1536"/>
                    <a:pt x="219" y="1463"/>
                    <a:pt x="280" y="1402"/>
                  </a:cubicBezTo>
                  <a:cubicBezTo>
                    <a:pt x="353" y="1317"/>
                    <a:pt x="438" y="1256"/>
                    <a:pt x="511" y="1183"/>
                  </a:cubicBezTo>
                  <a:cubicBezTo>
                    <a:pt x="521" y="1165"/>
                    <a:pt x="509" y="1139"/>
                    <a:pt x="492" y="1139"/>
                  </a:cubicBezTo>
                  <a:cubicBezTo>
                    <a:pt x="486" y="1139"/>
                    <a:pt x="481" y="1141"/>
                    <a:pt x="475" y="1147"/>
                  </a:cubicBezTo>
                  <a:cubicBezTo>
                    <a:pt x="402" y="1220"/>
                    <a:pt x="341" y="1280"/>
                    <a:pt x="268" y="1342"/>
                  </a:cubicBezTo>
                  <a:cubicBezTo>
                    <a:pt x="195" y="1402"/>
                    <a:pt x="146" y="1488"/>
                    <a:pt x="73" y="1548"/>
                  </a:cubicBezTo>
                  <a:lnTo>
                    <a:pt x="73" y="1463"/>
                  </a:lnTo>
                  <a:cubicBezTo>
                    <a:pt x="61" y="1415"/>
                    <a:pt x="61" y="1378"/>
                    <a:pt x="73" y="1329"/>
                  </a:cubicBezTo>
                  <a:lnTo>
                    <a:pt x="86" y="1329"/>
                  </a:lnTo>
                  <a:cubicBezTo>
                    <a:pt x="146" y="1256"/>
                    <a:pt x="207" y="1183"/>
                    <a:pt x="292" y="1123"/>
                  </a:cubicBezTo>
                  <a:cubicBezTo>
                    <a:pt x="329" y="1086"/>
                    <a:pt x="365" y="1050"/>
                    <a:pt x="414" y="1013"/>
                  </a:cubicBezTo>
                  <a:cubicBezTo>
                    <a:pt x="438" y="989"/>
                    <a:pt x="487" y="953"/>
                    <a:pt x="511" y="928"/>
                  </a:cubicBezTo>
                  <a:cubicBezTo>
                    <a:pt x="531" y="918"/>
                    <a:pt x="519" y="885"/>
                    <a:pt x="501" y="885"/>
                  </a:cubicBezTo>
                  <a:cubicBezTo>
                    <a:pt x="496" y="885"/>
                    <a:pt x="491" y="887"/>
                    <a:pt x="487" y="891"/>
                  </a:cubicBezTo>
                  <a:cubicBezTo>
                    <a:pt x="426" y="928"/>
                    <a:pt x="365" y="1001"/>
                    <a:pt x="305" y="1050"/>
                  </a:cubicBezTo>
                  <a:cubicBezTo>
                    <a:pt x="219" y="1123"/>
                    <a:pt x="146" y="1196"/>
                    <a:pt x="73" y="1269"/>
                  </a:cubicBezTo>
                  <a:cubicBezTo>
                    <a:pt x="86" y="1183"/>
                    <a:pt x="97" y="1098"/>
                    <a:pt x="122" y="1013"/>
                  </a:cubicBezTo>
                  <a:cubicBezTo>
                    <a:pt x="219" y="953"/>
                    <a:pt x="305" y="843"/>
                    <a:pt x="389" y="758"/>
                  </a:cubicBezTo>
                  <a:cubicBezTo>
                    <a:pt x="451" y="697"/>
                    <a:pt x="499" y="648"/>
                    <a:pt x="572" y="599"/>
                  </a:cubicBezTo>
                  <a:cubicBezTo>
                    <a:pt x="597" y="563"/>
                    <a:pt x="633" y="526"/>
                    <a:pt x="670" y="502"/>
                  </a:cubicBezTo>
                  <a:cubicBezTo>
                    <a:pt x="674" y="507"/>
                    <a:pt x="682" y="510"/>
                    <a:pt x="689" y="510"/>
                  </a:cubicBezTo>
                  <a:cubicBezTo>
                    <a:pt x="700" y="510"/>
                    <a:pt x="711" y="505"/>
                    <a:pt x="718" y="490"/>
                  </a:cubicBezTo>
                  <a:cubicBezTo>
                    <a:pt x="718" y="478"/>
                    <a:pt x="718" y="466"/>
                    <a:pt x="730" y="453"/>
                  </a:cubicBezTo>
                  <a:cubicBezTo>
                    <a:pt x="730" y="444"/>
                    <a:pt x="722" y="426"/>
                    <a:pt x="706" y="426"/>
                  </a:cubicBezTo>
                  <a:cubicBezTo>
                    <a:pt x="702" y="426"/>
                    <a:pt x="698" y="427"/>
                    <a:pt x="694" y="429"/>
                  </a:cubicBezTo>
                  <a:cubicBezTo>
                    <a:pt x="608" y="466"/>
                    <a:pt x="511" y="575"/>
                    <a:pt x="451" y="636"/>
                  </a:cubicBezTo>
                  <a:cubicBezTo>
                    <a:pt x="389" y="697"/>
                    <a:pt x="329" y="745"/>
                    <a:pt x="280" y="807"/>
                  </a:cubicBezTo>
                  <a:lnTo>
                    <a:pt x="159" y="928"/>
                  </a:lnTo>
                  <a:cubicBezTo>
                    <a:pt x="329" y="515"/>
                    <a:pt x="743" y="210"/>
                    <a:pt x="1205" y="101"/>
                  </a:cubicBezTo>
                  <a:cubicBezTo>
                    <a:pt x="1330" y="70"/>
                    <a:pt x="1458" y="54"/>
                    <a:pt x="1585" y="54"/>
                  </a:cubicBezTo>
                  <a:close/>
                  <a:moveTo>
                    <a:pt x="1180" y="3494"/>
                  </a:moveTo>
                  <a:cubicBezTo>
                    <a:pt x="1253" y="3494"/>
                    <a:pt x="1338" y="3506"/>
                    <a:pt x="1411" y="3518"/>
                  </a:cubicBezTo>
                  <a:cubicBezTo>
                    <a:pt x="1533" y="3542"/>
                    <a:pt x="1642" y="3579"/>
                    <a:pt x="1764" y="3591"/>
                  </a:cubicBezTo>
                  <a:cubicBezTo>
                    <a:pt x="1813" y="3599"/>
                    <a:pt x="1861" y="3602"/>
                    <a:pt x="1910" y="3602"/>
                  </a:cubicBezTo>
                  <a:cubicBezTo>
                    <a:pt x="2007" y="3602"/>
                    <a:pt x="2105" y="3591"/>
                    <a:pt x="2202" y="3591"/>
                  </a:cubicBezTo>
                  <a:cubicBezTo>
                    <a:pt x="2251" y="3591"/>
                    <a:pt x="2287" y="3591"/>
                    <a:pt x="2335" y="3604"/>
                  </a:cubicBezTo>
                  <a:lnTo>
                    <a:pt x="2043" y="3713"/>
                  </a:lnTo>
                  <a:cubicBezTo>
                    <a:pt x="1946" y="3750"/>
                    <a:pt x="1861" y="3810"/>
                    <a:pt x="1764" y="3847"/>
                  </a:cubicBezTo>
                  <a:cubicBezTo>
                    <a:pt x="1691" y="3871"/>
                    <a:pt x="1605" y="3883"/>
                    <a:pt x="1521" y="3883"/>
                  </a:cubicBezTo>
                  <a:lnTo>
                    <a:pt x="1508" y="3883"/>
                  </a:lnTo>
                  <a:cubicBezTo>
                    <a:pt x="1505" y="3880"/>
                    <a:pt x="1500" y="3878"/>
                    <a:pt x="1496" y="3878"/>
                  </a:cubicBezTo>
                  <a:cubicBezTo>
                    <a:pt x="1484" y="3878"/>
                    <a:pt x="1472" y="3887"/>
                    <a:pt x="1472" y="3896"/>
                  </a:cubicBezTo>
                  <a:cubicBezTo>
                    <a:pt x="1399" y="3896"/>
                    <a:pt x="1326" y="3907"/>
                    <a:pt x="1253" y="3932"/>
                  </a:cubicBezTo>
                  <a:cubicBezTo>
                    <a:pt x="1168" y="3883"/>
                    <a:pt x="1119" y="3774"/>
                    <a:pt x="1070" y="3688"/>
                  </a:cubicBezTo>
                  <a:cubicBezTo>
                    <a:pt x="1059" y="3677"/>
                    <a:pt x="1059" y="3652"/>
                    <a:pt x="1046" y="3628"/>
                  </a:cubicBezTo>
                  <a:cubicBezTo>
                    <a:pt x="1010" y="3531"/>
                    <a:pt x="1107" y="3494"/>
                    <a:pt x="1180" y="3494"/>
                  </a:cubicBezTo>
                  <a:close/>
                  <a:moveTo>
                    <a:pt x="2384" y="3628"/>
                  </a:moveTo>
                  <a:cubicBezTo>
                    <a:pt x="2396" y="3628"/>
                    <a:pt x="2396" y="3640"/>
                    <a:pt x="2408" y="3640"/>
                  </a:cubicBezTo>
                  <a:cubicBezTo>
                    <a:pt x="2457" y="3677"/>
                    <a:pt x="2481" y="3750"/>
                    <a:pt x="2494" y="3810"/>
                  </a:cubicBezTo>
                  <a:cubicBezTo>
                    <a:pt x="2542" y="3956"/>
                    <a:pt x="2408" y="4029"/>
                    <a:pt x="2335" y="4126"/>
                  </a:cubicBezTo>
                  <a:cubicBezTo>
                    <a:pt x="2327" y="4126"/>
                    <a:pt x="2319" y="4121"/>
                    <a:pt x="2311" y="4121"/>
                  </a:cubicBezTo>
                  <a:cubicBezTo>
                    <a:pt x="2307" y="4121"/>
                    <a:pt x="2303" y="4122"/>
                    <a:pt x="2299" y="4126"/>
                  </a:cubicBezTo>
                  <a:cubicBezTo>
                    <a:pt x="2299" y="4126"/>
                    <a:pt x="2299" y="4139"/>
                    <a:pt x="2287" y="4139"/>
                  </a:cubicBezTo>
                  <a:cubicBezTo>
                    <a:pt x="2189" y="4115"/>
                    <a:pt x="2092" y="4102"/>
                    <a:pt x="1983" y="4078"/>
                  </a:cubicBezTo>
                  <a:cubicBezTo>
                    <a:pt x="1897" y="4066"/>
                    <a:pt x="1813" y="4017"/>
                    <a:pt x="1727" y="3980"/>
                  </a:cubicBezTo>
                  <a:cubicBezTo>
                    <a:pt x="1691" y="3956"/>
                    <a:pt x="1642" y="3944"/>
                    <a:pt x="1594" y="3932"/>
                  </a:cubicBezTo>
                  <a:cubicBezTo>
                    <a:pt x="1727" y="3920"/>
                    <a:pt x="1837" y="3871"/>
                    <a:pt x="1959" y="3810"/>
                  </a:cubicBezTo>
                  <a:cubicBezTo>
                    <a:pt x="2105" y="3737"/>
                    <a:pt x="2251" y="3688"/>
                    <a:pt x="2384" y="3628"/>
                  </a:cubicBezTo>
                  <a:close/>
                  <a:moveTo>
                    <a:pt x="1508" y="3944"/>
                  </a:moveTo>
                  <a:cubicBezTo>
                    <a:pt x="1545" y="3969"/>
                    <a:pt x="1594" y="3980"/>
                    <a:pt x="1642" y="3993"/>
                  </a:cubicBezTo>
                  <a:cubicBezTo>
                    <a:pt x="1727" y="4017"/>
                    <a:pt x="1813" y="4078"/>
                    <a:pt x="1910" y="4115"/>
                  </a:cubicBezTo>
                  <a:cubicBezTo>
                    <a:pt x="1959" y="4126"/>
                    <a:pt x="2032" y="4151"/>
                    <a:pt x="2092" y="4151"/>
                  </a:cubicBezTo>
                  <a:cubicBezTo>
                    <a:pt x="2153" y="4151"/>
                    <a:pt x="2202" y="4151"/>
                    <a:pt x="2251" y="4175"/>
                  </a:cubicBezTo>
                  <a:cubicBezTo>
                    <a:pt x="2214" y="4212"/>
                    <a:pt x="2153" y="4248"/>
                    <a:pt x="2129" y="4272"/>
                  </a:cubicBezTo>
                  <a:cubicBezTo>
                    <a:pt x="2032" y="4333"/>
                    <a:pt x="1934" y="4345"/>
                    <a:pt x="1837" y="4369"/>
                  </a:cubicBezTo>
                  <a:cubicBezTo>
                    <a:pt x="1764" y="4394"/>
                    <a:pt x="1667" y="4394"/>
                    <a:pt x="1594" y="4418"/>
                  </a:cubicBezTo>
                  <a:cubicBezTo>
                    <a:pt x="1557" y="4431"/>
                    <a:pt x="1521" y="4431"/>
                    <a:pt x="1484" y="4442"/>
                  </a:cubicBezTo>
                  <a:lnTo>
                    <a:pt x="1448" y="4442"/>
                  </a:lnTo>
                  <a:cubicBezTo>
                    <a:pt x="1387" y="4467"/>
                    <a:pt x="1314" y="4467"/>
                    <a:pt x="1241" y="4479"/>
                  </a:cubicBezTo>
                  <a:cubicBezTo>
                    <a:pt x="1205" y="4394"/>
                    <a:pt x="1180" y="4309"/>
                    <a:pt x="1156" y="4224"/>
                  </a:cubicBezTo>
                  <a:cubicBezTo>
                    <a:pt x="1095" y="3993"/>
                    <a:pt x="1326" y="3956"/>
                    <a:pt x="1508" y="3944"/>
                  </a:cubicBezTo>
                  <a:close/>
                  <a:moveTo>
                    <a:pt x="2299" y="4199"/>
                  </a:moveTo>
                  <a:lnTo>
                    <a:pt x="2299" y="4199"/>
                  </a:lnTo>
                  <a:cubicBezTo>
                    <a:pt x="2287" y="4260"/>
                    <a:pt x="2323" y="4321"/>
                    <a:pt x="2359" y="4369"/>
                  </a:cubicBezTo>
                  <a:cubicBezTo>
                    <a:pt x="2469" y="4540"/>
                    <a:pt x="2311" y="4650"/>
                    <a:pt x="2165" y="4674"/>
                  </a:cubicBezTo>
                  <a:cubicBezTo>
                    <a:pt x="2105" y="4674"/>
                    <a:pt x="2056" y="4637"/>
                    <a:pt x="2007" y="4637"/>
                  </a:cubicBezTo>
                  <a:cubicBezTo>
                    <a:pt x="1910" y="4625"/>
                    <a:pt x="1824" y="4613"/>
                    <a:pt x="1727" y="4577"/>
                  </a:cubicBezTo>
                  <a:cubicBezTo>
                    <a:pt x="1678" y="4564"/>
                    <a:pt x="1581" y="4515"/>
                    <a:pt x="1533" y="4479"/>
                  </a:cubicBezTo>
                  <a:cubicBezTo>
                    <a:pt x="1545" y="4479"/>
                    <a:pt x="1545" y="4479"/>
                    <a:pt x="1557" y="4467"/>
                  </a:cubicBezTo>
                  <a:cubicBezTo>
                    <a:pt x="1667" y="4442"/>
                    <a:pt x="1788" y="4442"/>
                    <a:pt x="1886" y="4418"/>
                  </a:cubicBezTo>
                  <a:cubicBezTo>
                    <a:pt x="1983" y="4382"/>
                    <a:pt x="2068" y="4358"/>
                    <a:pt x="2153" y="4309"/>
                  </a:cubicBezTo>
                  <a:cubicBezTo>
                    <a:pt x="2202" y="4285"/>
                    <a:pt x="2251" y="4236"/>
                    <a:pt x="2299" y="4199"/>
                  </a:cubicBezTo>
                  <a:close/>
                  <a:moveTo>
                    <a:pt x="1472" y="4491"/>
                  </a:moveTo>
                  <a:cubicBezTo>
                    <a:pt x="1484" y="4504"/>
                    <a:pt x="1521" y="4528"/>
                    <a:pt x="1533" y="4540"/>
                  </a:cubicBezTo>
                  <a:cubicBezTo>
                    <a:pt x="1594" y="4564"/>
                    <a:pt x="1654" y="4601"/>
                    <a:pt x="1715" y="4625"/>
                  </a:cubicBezTo>
                  <a:cubicBezTo>
                    <a:pt x="1800" y="4650"/>
                    <a:pt x="1873" y="4674"/>
                    <a:pt x="1959" y="4674"/>
                  </a:cubicBezTo>
                  <a:cubicBezTo>
                    <a:pt x="2032" y="4686"/>
                    <a:pt x="2092" y="4723"/>
                    <a:pt x="2153" y="4723"/>
                  </a:cubicBezTo>
                  <a:cubicBezTo>
                    <a:pt x="2153" y="4734"/>
                    <a:pt x="2153" y="4747"/>
                    <a:pt x="2165" y="4759"/>
                  </a:cubicBezTo>
                  <a:cubicBezTo>
                    <a:pt x="2153" y="4759"/>
                    <a:pt x="2141" y="4759"/>
                    <a:pt x="2141" y="4771"/>
                  </a:cubicBezTo>
                  <a:cubicBezTo>
                    <a:pt x="2116" y="4783"/>
                    <a:pt x="2080" y="4807"/>
                    <a:pt x="2056" y="4820"/>
                  </a:cubicBezTo>
                  <a:cubicBezTo>
                    <a:pt x="2032" y="4820"/>
                    <a:pt x="2007" y="4820"/>
                    <a:pt x="1995" y="4832"/>
                  </a:cubicBezTo>
                  <a:cubicBezTo>
                    <a:pt x="1982" y="4826"/>
                    <a:pt x="1967" y="4823"/>
                    <a:pt x="1952" y="4823"/>
                  </a:cubicBezTo>
                  <a:cubicBezTo>
                    <a:pt x="1937" y="4823"/>
                    <a:pt x="1922" y="4826"/>
                    <a:pt x="1910" y="4832"/>
                  </a:cubicBezTo>
                  <a:cubicBezTo>
                    <a:pt x="1837" y="4832"/>
                    <a:pt x="1764" y="4820"/>
                    <a:pt x="1691" y="4796"/>
                  </a:cubicBezTo>
                  <a:cubicBezTo>
                    <a:pt x="1605" y="4783"/>
                    <a:pt x="1521" y="4796"/>
                    <a:pt x="1448" y="4759"/>
                  </a:cubicBezTo>
                  <a:cubicBezTo>
                    <a:pt x="1387" y="4747"/>
                    <a:pt x="1375" y="4734"/>
                    <a:pt x="1326" y="4698"/>
                  </a:cubicBezTo>
                  <a:cubicBezTo>
                    <a:pt x="1326" y="4686"/>
                    <a:pt x="1314" y="4686"/>
                    <a:pt x="1314" y="4686"/>
                  </a:cubicBezTo>
                  <a:cubicBezTo>
                    <a:pt x="1302" y="4661"/>
                    <a:pt x="1302" y="4637"/>
                    <a:pt x="1289" y="4625"/>
                  </a:cubicBezTo>
                  <a:lnTo>
                    <a:pt x="1253" y="4515"/>
                  </a:lnTo>
                  <a:cubicBezTo>
                    <a:pt x="1326" y="4515"/>
                    <a:pt x="1399" y="4504"/>
                    <a:pt x="1472" y="4491"/>
                  </a:cubicBezTo>
                  <a:close/>
                  <a:moveTo>
                    <a:pt x="1424" y="4942"/>
                  </a:moveTo>
                  <a:cubicBezTo>
                    <a:pt x="1435" y="4953"/>
                    <a:pt x="1435" y="4953"/>
                    <a:pt x="1448" y="4953"/>
                  </a:cubicBezTo>
                  <a:lnTo>
                    <a:pt x="1460" y="4966"/>
                  </a:lnTo>
                  <a:cubicBezTo>
                    <a:pt x="1424" y="4966"/>
                    <a:pt x="1411" y="4966"/>
                    <a:pt x="1411" y="4953"/>
                  </a:cubicBezTo>
                  <a:lnTo>
                    <a:pt x="1424" y="4942"/>
                  </a:lnTo>
                  <a:close/>
                  <a:moveTo>
                    <a:pt x="2153" y="4978"/>
                  </a:moveTo>
                  <a:cubicBezTo>
                    <a:pt x="2129" y="5039"/>
                    <a:pt x="2092" y="5112"/>
                    <a:pt x="2056" y="5172"/>
                  </a:cubicBezTo>
                  <a:lnTo>
                    <a:pt x="2043" y="5185"/>
                  </a:lnTo>
                  <a:cubicBezTo>
                    <a:pt x="2040" y="5181"/>
                    <a:pt x="2036" y="5179"/>
                    <a:pt x="2033" y="5179"/>
                  </a:cubicBezTo>
                  <a:cubicBezTo>
                    <a:pt x="2024" y="5179"/>
                    <a:pt x="2016" y="5188"/>
                    <a:pt x="2007" y="5196"/>
                  </a:cubicBezTo>
                  <a:cubicBezTo>
                    <a:pt x="1922" y="5196"/>
                    <a:pt x="1837" y="5185"/>
                    <a:pt x="1751" y="5185"/>
                  </a:cubicBezTo>
                  <a:lnTo>
                    <a:pt x="1678" y="5185"/>
                  </a:lnTo>
                  <a:cubicBezTo>
                    <a:pt x="1667" y="5172"/>
                    <a:pt x="1654" y="5172"/>
                    <a:pt x="1642" y="5172"/>
                  </a:cubicBezTo>
                  <a:cubicBezTo>
                    <a:pt x="1626" y="5172"/>
                    <a:pt x="1610" y="5167"/>
                    <a:pt x="1594" y="5167"/>
                  </a:cubicBezTo>
                  <a:cubicBezTo>
                    <a:pt x="1586" y="5167"/>
                    <a:pt x="1578" y="5168"/>
                    <a:pt x="1569" y="5172"/>
                  </a:cubicBezTo>
                  <a:cubicBezTo>
                    <a:pt x="1521" y="5160"/>
                    <a:pt x="1484" y="5148"/>
                    <a:pt x="1448" y="5148"/>
                  </a:cubicBezTo>
                  <a:cubicBezTo>
                    <a:pt x="1424" y="5099"/>
                    <a:pt x="1399" y="5050"/>
                    <a:pt x="1387" y="4990"/>
                  </a:cubicBezTo>
                  <a:lnTo>
                    <a:pt x="1387" y="4990"/>
                  </a:lnTo>
                  <a:cubicBezTo>
                    <a:pt x="1459" y="5017"/>
                    <a:pt x="1553" y="5031"/>
                    <a:pt x="1636" y="5031"/>
                  </a:cubicBezTo>
                  <a:cubicBezTo>
                    <a:pt x="1664" y="5031"/>
                    <a:pt x="1691" y="5029"/>
                    <a:pt x="1715" y="5026"/>
                  </a:cubicBezTo>
                  <a:lnTo>
                    <a:pt x="1934" y="5026"/>
                  </a:lnTo>
                  <a:cubicBezTo>
                    <a:pt x="2007" y="5014"/>
                    <a:pt x="2068" y="4990"/>
                    <a:pt x="2141" y="4978"/>
                  </a:cubicBezTo>
                  <a:close/>
                  <a:moveTo>
                    <a:pt x="1912" y="5338"/>
                  </a:moveTo>
                  <a:cubicBezTo>
                    <a:pt x="1866" y="5372"/>
                    <a:pt x="1820" y="5404"/>
                    <a:pt x="1764" y="5404"/>
                  </a:cubicBezTo>
                  <a:lnTo>
                    <a:pt x="1764" y="5379"/>
                  </a:lnTo>
                  <a:cubicBezTo>
                    <a:pt x="1776" y="5391"/>
                    <a:pt x="1788" y="5391"/>
                    <a:pt x="1788" y="5391"/>
                  </a:cubicBezTo>
                  <a:cubicBezTo>
                    <a:pt x="1792" y="5395"/>
                    <a:pt x="1796" y="5397"/>
                    <a:pt x="1800" y="5397"/>
                  </a:cubicBezTo>
                  <a:cubicBezTo>
                    <a:pt x="1807" y="5397"/>
                    <a:pt x="1813" y="5391"/>
                    <a:pt x="1813" y="5391"/>
                  </a:cubicBezTo>
                  <a:cubicBezTo>
                    <a:pt x="1824" y="5391"/>
                    <a:pt x="1824" y="5379"/>
                    <a:pt x="1824" y="5379"/>
                  </a:cubicBezTo>
                  <a:lnTo>
                    <a:pt x="1897" y="5342"/>
                  </a:lnTo>
                  <a:cubicBezTo>
                    <a:pt x="1903" y="5342"/>
                    <a:pt x="1908" y="5340"/>
                    <a:pt x="1912" y="5338"/>
                  </a:cubicBezTo>
                  <a:close/>
                  <a:moveTo>
                    <a:pt x="1598" y="1"/>
                  </a:moveTo>
                  <a:cubicBezTo>
                    <a:pt x="1279" y="1"/>
                    <a:pt x="956" y="96"/>
                    <a:pt x="681" y="259"/>
                  </a:cubicBezTo>
                  <a:cubicBezTo>
                    <a:pt x="451" y="393"/>
                    <a:pt x="256" y="599"/>
                    <a:pt x="134" y="843"/>
                  </a:cubicBezTo>
                  <a:cubicBezTo>
                    <a:pt x="0" y="1123"/>
                    <a:pt x="0" y="1426"/>
                    <a:pt x="61" y="1718"/>
                  </a:cubicBezTo>
                  <a:cubicBezTo>
                    <a:pt x="122" y="2023"/>
                    <a:pt x="280" y="2302"/>
                    <a:pt x="438" y="2582"/>
                  </a:cubicBezTo>
                  <a:cubicBezTo>
                    <a:pt x="621" y="2898"/>
                    <a:pt x="815" y="3202"/>
                    <a:pt x="997" y="3506"/>
                  </a:cubicBezTo>
                  <a:cubicBezTo>
                    <a:pt x="997" y="3518"/>
                    <a:pt x="1010" y="3518"/>
                    <a:pt x="1010" y="3518"/>
                  </a:cubicBezTo>
                  <a:cubicBezTo>
                    <a:pt x="937" y="3628"/>
                    <a:pt x="1107" y="3883"/>
                    <a:pt x="1205" y="3956"/>
                  </a:cubicBezTo>
                  <a:cubicBezTo>
                    <a:pt x="1205" y="3969"/>
                    <a:pt x="1192" y="3969"/>
                    <a:pt x="1192" y="3969"/>
                  </a:cubicBezTo>
                  <a:cubicBezTo>
                    <a:pt x="1083" y="4053"/>
                    <a:pt x="1095" y="4199"/>
                    <a:pt x="1132" y="4309"/>
                  </a:cubicBezTo>
                  <a:cubicBezTo>
                    <a:pt x="1156" y="4406"/>
                    <a:pt x="1205" y="4504"/>
                    <a:pt x="1229" y="4601"/>
                  </a:cubicBezTo>
                  <a:cubicBezTo>
                    <a:pt x="1265" y="4698"/>
                    <a:pt x="1289" y="4807"/>
                    <a:pt x="1314" y="4917"/>
                  </a:cubicBezTo>
                  <a:cubicBezTo>
                    <a:pt x="1360" y="5103"/>
                    <a:pt x="1507" y="5455"/>
                    <a:pt x="1742" y="5455"/>
                  </a:cubicBezTo>
                  <a:cubicBezTo>
                    <a:pt x="1753" y="5455"/>
                    <a:pt x="1764" y="5454"/>
                    <a:pt x="1776" y="5452"/>
                  </a:cubicBezTo>
                  <a:cubicBezTo>
                    <a:pt x="1934" y="5428"/>
                    <a:pt x="2032" y="5294"/>
                    <a:pt x="2116" y="5172"/>
                  </a:cubicBezTo>
                  <a:cubicBezTo>
                    <a:pt x="2178" y="5075"/>
                    <a:pt x="2214" y="4978"/>
                    <a:pt x="2214" y="4880"/>
                  </a:cubicBezTo>
                  <a:lnTo>
                    <a:pt x="2226" y="4880"/>
                  </a:lnTo>
                  <a:cubicBezTo>
                    <a:pt x="2238" y="4856"/>
                    <a:pt x="2226" y="4832"/>
                    <a:pt x="2214" y="4807"/>
                  </a:cubicBezTo>
                  <a:cubicBezTo>
                    <a:pt x="2214" y="4783"/>
                    <a:pt x="2214" y="4747"/>
                    <a:pt x="2202" y="4710"/>
                  </a:cubicBezTo>
                  <a:cubicBezTo>
                    <a:pt x="2287" y="4698"/>
                    <a:pt x="2396" y="4661"/>
                    <a:pt x="2421" y="4564"/>
                  </a:cubicBezTo>
                  <a:cubicBezTo>
                    <a:pt x="2445" y="4515"/>
                    <a:pt x="2445" y="4467"/>
                    <a:pt x="2432" y="4406"/>
                  </a:cubicBezTo>
                  <a:cubicBezTo>
                    <a:pt x="2421" y="4382"/>
                    <a:pt x="2396" y="4345"/>
                    <a:pt x="2384" y="4321"/>
                  </a:cubicBezTo>
                  <a:cubicBezTo>
                    <a:pt x="2323" y="4236"/>
                    <a:pt x="2372" y="4151"/>
                    <a:pt x="2432" y="4102"/>
                  </a:cubicBezTo>
                  <a:cubicBezTo>
                    <a:pt x="2542" y="3993"/>
                    <a:pt x="2578" y="3883"/>
                    <a:pt x="2518" y="3737"/>
                  </a:cubicBezTo>
                  <a:cubicBezTo>
                    <a:pt x="2505" y="3677"/>
                    <a:pt x="2469" y="3628"/>
                    <a:pt x="2421" y="3591"/>
                  </a:cubicBezTo>
                  <a:cubicBezTo>
                    <a:pt x="2421" y="3579"/>
                    <a:pt x="2408" y="3567"/>
                    <a:pt x="2396" y="3567"/>
                  </a:cubicBezTo>
                  <a:cubicBezTo>
                    <a:pt x="2688" y="2947"/>
                    <a:pt x="2968" y="2290"/>
                    <a:pt x="2980" y="1597"/>
                  </a:cubicBezTo>
                  <a:cubicBezTo>
                    <a:pt x="2992" y="1013"/>
                    <a:pt x="2761" y="380"/>
                    <a:pt x="2189" y="126"/>
                  </a:cubicBezTo>
                  <a:cubicBezTo>
                    <a:pt x="2004" y="40"/>
                    <a:pt x="1802" y="1"/>
                    <a:pt x="1598" y="1"/>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9" name="Google Shape;1204;p31">
              <a:extLst>
                <a:ext uri="{FF2B5EF4-FFF2-40B4-BE49-F238E27FC236}">
                  <a16:creationId xmlns:a16="http://schemas.microsoft.com/office/drawing/2014/main" id="{E10310A0-61B3-E16F-2BF3-1814065D0409}"/>
                </a:ext>
              </a:extLst>
            </p:cNvPr>
            <p:cNvSpPr/>
            <p:nvPr/>
          </p:nvSpPr>
          <p:spPr>
            <a:xfrm>
              <a:off x="2159814" y="2973064"/>
              <a:ext cx="150269" cy="270267"/>
            </a:xfrm>
            <a:custGeom>
              <a:avLst/>
              <a:gdLst/>
              <a:ahLst/>
              <a:cxnLst/>
              <a:rect l="l" t="t" r="r" b="b"/>
              <a:pathLst>
                <a:path w="3053" h="5491" extrusionOk="0">
                  <a:moveTo>
                    <a:pt x="2968" y="1210"/>
                  </a:moveTo>
                  <a:cubicBezTo>
                    <a:pt x="2978" y="1274"/>
                    <a:pt x="2984" y="1335"/>
                    <a:pt x="2988" y="1394"/>
                  </a:cubicBezTo>
                  <a:lnTo>
                    <a:pt x="2988" y="1394"/>
                  </a:lnTo>
                  <a:cubicBezTo>
                    <a:pt x="2983" y="1331"/>
                    <a:pt x="2977" y="1270"/>
                    <a:pt x="2968" y="1210"/>
                  </a:cubicBezTo>
                  <a:close/>
                  <a:moveTo>
                    <a:pt x="884" y="1712"/>
                  </a:moveTo>
                  <a:lnTo>
                    <a:pt x="884" y="1712"/>
                  </a:lnTo>
                  <a:cubicBezTo>
                    <a:pt x="873" y="1721"/>
                    <a:pt x="863" y="1721"/>
                    <a:pt x="863" y="1721"/>
                  </a:cubicBezTo>
                  <a:cubicBezTo>
                    <a:pt x="870" y="1717"/>
                    <a:pt x="876" y="1714"/>
                    <a:pt x="884" y="1712"/>
                  </a:cubicBezTo>
                  <a:close/>
                  <a:moveTo>
                    <a:pt x="1836" y="1429"/>
                  </a:moveTo>
                  <a:cubicBezTo>
                    <a:pt x="1860" y="1429"/>
                    <a:pt x="1885" y="1440"/>
                    <a:pt x="1909" y="1453"/>
                  </a:cubicBezTo>
                  <a:cubicBezTo>
                    <a:pt x="1946" y="1502"/>
                    <a:pt x="1958" y="1599"/>
                    <a:pt x="1933" y="1659"/>
                  </a:cubicBezTo>
                  <a:cubicBezTo>
                    <a:pt x="1922" y="1732"/>
                    <a:pt x="1885" y="1805"/>
                    <a:pt x="1812" y="1878"/>
                  </a:cubicBezTo>
                  <a:cubicBezTo>
                    <a:pt x="1727" y="1794"/>
                    <a:pt x="1678" y="1708"/>
                    <a:pt x="1666" y="1611"/>
                  </a:cubicBezTo>
                  <a:cubicBezTo>
                    <a:pt x="1666" y="1562"/>
                    <a:pt x="1678" y="1526"/>
                    <a:pt x="1714" y="1489"/>
                  </a:cubicBezTo>
                  <a:cubicBezTo>
                    <a:pt x="1739" y="1453"/>
                    <a:pt x="1776" y="1429"/>
                    <a:pt x="1824" y="1429"/>
                  </a:cubicBezTo>
                  <a:close/>
                  <a:moveTo>
                    <a:pt x="1824" y="1392"/>
                  </a:moveTo>
                  <a:cubicBezTo>
                    <a:pt x="1763" y="1392"/>
                    <a:pt x="1714" y="1429"/>
                    <a:pt x="1678" y="1465"/>
                  </a:cubicBezTo>
                  <a:cubicBezTo>
                    <a:pt x="1641" y="1502"/>
                    <a:pt x="1630" y="1562"/>
                    <a:pt x="1641" y="1623"/>
                  </a:cubicBezTo>
                  <a:cubicBezTo>
                    <a:pt x="1641" y="1721"/>
                    <a:pt x="1703" y="1818"/>
                    <a:pt x="1800" y="1915"/>
                  </a:cubicBezTo>
                  <a:lnTo>
                    <a:pt x="1812" y="1927"/>
                  </a:lnTo>
                  <a:lnTo>
                    <a:pt x="1824" y="1915"/>
                  </a:lnTo>
                  <a:cubicBezTo>
                    <a:pt x="1909" y="1830"/>
                    <a:pt x="1958" y="1757"/>
                    <a:pt x="1970" y="1672"/>
                  </a:cubicBezTo>
                  <a:cubicBezTo>
                    <a:pt x="1995" y="1599"/>
                    <a:pt x="1982" y="1489"/>
                    <a:pt x="1933" y="1440"/>
                  </a:cubicBezTo>
                  <a:cubicBezTo>
                    <a:pt x="1909" y="1404"/>
                    <a:pt x="1873" y="1392"/>
                    <a:pt x="1824" y="1392"/>
                  </a:cubicBezTo>
                  <a:close/>
                  <a:moveTo>
                    <a:pt x="2481" y="1818"/>
                  </a:moveTo>
                  <a:cubicBezTo>
                    <a:pt x="2481" y="1818"/>
                    <a:pt x="2468" y="1830"/>
                    <a:pt x="2468" y="1854"/>
                  </a:cubicBezTo>
                  <a:cubicBezTo>
                    <a:pt x="2457" y="1878"/>
                    <a:pt x="2444" y="1915"/>
                    <a:pt x="2420" y="1939"/>
                  </a:cubicBezTo>
                  <a:lnTo>
                    <a:pt x="2457" y="1830"/>
                  </a:lnTo>
                  <a:cubicBezTo>
                    <a:pt x="2468" y="1818"/>
                    <a:pt x="2468" y="1818"/>
                    <a:pt x="2481" y="1818"/>
                  </a:cubicBezTo>
                  <a:close/>
                  <a:moveTo>
                    <a:pt x="924" y="1745"/>
                  </a:moveTo>
                  <a:cubicBezTo>
                    <a:pt x="985" y="1745"/>
                    <a:pt x="1058" y="1781"/>
                    <a:pt x="1095" y="1818"/>
                  </a:cubicBezTo>
                  <a:cubicBezTo>
                    <a:pt x="1179" y="1891"/>
                    <a:pt x="1216" y="2012"/>
                    <a:pt x="1241" y="2121"/>
                  </a:cubicBezTo>
                  <a:cubicBezTo>
                    <a:pt x="1119" y="2121"/>
                    <a:pt x="997" y="2073"/>
                    <a:pt x="900" y="1988"/>
                  </a:cubicBezTo>
                  <a:cubicBezTo>
                    <a:pt x="839" y="1939"/>
                    <a:pt x="803" y="1867"/>
                    <a:pt x="827" y="1794"/>
                  </a:cubicBezTo>
                  <a:cubicBezTo>
                    <a:pt x="839" y="1769"/>
                    <a:pt x="863" y="1757"/>
                    <a:pt x="887" y="1745"/>
                  </a:cubicBezTo>
                  <a:close/>
                  <a:moveTo>
                    <a:pt x="608" y="1939"/>
                  </a:moveTo>
                  <a:cubicBezTo>
                    <a:pt x="620" y="1939"/>
                    <a:pt x="620" y="1951"/>
                    <a:pt x="608" y="1951"/>
                  </a:cubicBezTo>
                  <a:cubicBezTo>
                    <a:pt x="571" y="1988"/>
                    <a:pt x="523" y="2024"/>
                    <a:pt x="474" y="2061"/>
                  </a:cubicBezTo>
                  <a:cubicBezTo>
                    <a:pt x="425" y="2097"/>
                    <a:pt x="377" y="2134"/>
                    <a:pt x="328" y="2183"/>
                  </a:cubicBezTo>
                  <a:lnTo>
                    <a:pt x="316" y="2183"/>
                  </a:lnTo>
                  <a:lnTo>
                    <a:pt x="328" y="2170"/>
                  </a:lnTo>
                  <a:cubicBezTo>
                    <a:pt x="365" y="2134"/>
                    <a:pt x="414" y="2097"/>
                    <a:pt x="462" y="2048"/>
                  </a:cubicBezTo>
                  <a:cubicBezTo>
                    <a:pt x="511" y="2024"/>
                    <a:pt x="560" y="1975"/>
                    <a:pt x="608" y="1939"/>
                  </a:cubicBezTo>
                  <a:close/>
                  <a:moveTo>
                    <a:pt x="754" y="2329"/>
                  </a:moveTo>
                  <a:lnTo>
                    <a:pt x="754" y="2340"/>
                  </a:lnTo>
                  <a:cubicBezTo>
                    <a:pt x="693" y="2377"/>
                    <a:pt x="657" y="2413"/>
                    <a:pt x="608" y="2462"/>
                  </a:cubicBezTo>
                  <a:cubicBezTo>
                    <a:pt x="596" y="2462"/>
                    <a:pt x="596" y="2475"/>
                    <a:pt x="584" y="2475"/>
                  </a:cubicBezTo>
                  <a:cubicBezTo>
                    <a:pt x="560" y="2499"/>
                    <a:pt x="535" y="2523"/>
                    <a:pt x="523" y="2548"/>
                  </a:cubicBezTo>
                  <a:lnTo>
                    <a:pt x="511" y="2548"/>
                  </a:lnTo>
                  <a:lnTo>
                    <a:pt x="511" y="2535"/>
                  </a:lnTo>
                  <a:cubicBezTo>
                    <a:pt x="523" y="2511"/>
                    <a:pt x="547" y="2499"/>
                    <a:pt x="571" y="2475"/>
                  </a:cubicBezTo>
                  <a:lnTo>
                    <a:pt x="608" y="2438"/>
                  </a:lnTo>
                  <a:lnTo>
                    <a:pt x="754" y="2329"/>
                  </a:lnTo>
                  <a:close/>
                  <a:moveTo>
                    <a:pt x="887" y="2669"/>
                  </a:moveTo>
                  <a:cubicBezTo>
                    <a:pt x="887" y="2681"/>
                    <a:pt x="887" y="2681"/>
                    <a:pt x="876" y="2681"/>
                  </a:cubicBezTo>
                  <a:cubicBezTo>
                    <a:pt x="839" y="2705"/>
                    <a:pt x="803" y="2742"/>
                    <a:pt x="766" y="2778"/>
                  </a:cubicBezTo>
                  <a:cubicBezTo>
                    <a:pt x="742" y="2802"/>
                    <a:pt x="717" y="2827"/>
                    <a:pt x="693" y="2839"/>
                  </a:cubicBezTo>
                  <a:lnTo>
                    <a:pt x="693" y="2827"/>
                  </a:lnTo>
                  <a:cubicBezTo>
                    <a:pt x="730" y="2815"/>
                    <a:pt x="754" y="2778"/>
                    <a:pt x="779" y="2754"/>
                  </a:cubicBezTo>
                  <a:lnTo>
                    <a:pt x="790" y="2742"/>
                  </a:lnTo>
                  <a:cubicBezTo>
                    <a:pt x="815" y="2705"/>
                    <a:pt x="839" y="2693"/>
                    <a:pt x="876" y="2669"/>
                  </a:cubicBezTo>
                  <a:close/>
                  <a:moveTo>
                    <a:pt x="1125" y="3159"/>
                  </a:moveTo>
                  <a:cubicBezTo>
                    <a:pt x="1128" y="3159"/>
                    <a:pt x="1131" y="3161"/>
                    <a:pt x="1131" y="3167"/>
                  </a:cubicBezTo>
                  <a:lnTo>
                    <a:pt x="1095" y="3204"/>
                  </a:lnTo>
                  <a:cubicBezTo>
                    <a:pt x="1070" y="3216"/>
                    <a:pt x="1046" y="3240"/>
                    <a:pt x="1033" y="3253"/>
                  </a:cubicBezTo>
                  <a:lnTo>
                    <a:pt x="1033" y="3265"/>
                  </a:lnTo>
                  <a:cubicBezTo>
                    <a:pt x="1009" y="3289"/>
                    <a:pt x="997" y="3313"/>
                    <a:pt x="973" y="3313"/>
                  </a:cubicBezTo>
                  <a:lnTo>
                    <a:pt x="960" y="3313"/>
                  </a:lnTo>
                  <a:lnTo>
                    <a:pt x="973" y="3302"/>
                  </a:lnTo>
                  <a:cubicBezTo>
                    <a:pt x="997" y="3302"/>
                    <a:pt x="1009" y="3277"/>
                    <a:pt x="1022" y="3253"/>
                  </a:cubicBezTo>
                  <a:cubicBezTo>
                    <a:pt x="1033" y="3253"/>
                    <a:pt x="1033" y="3240"/>
                    <a:pt x="1033" y="3240"/>
                  </a:cubicBezTo>
                  <a:cubicBezTo>
                    <a:pt x="1046" y="3216"/>
                    <a:pt x="1070" y="3204"/>
                    <a:pt x="1082" y="3192"/>
                  </a:cubicBezTo>
                  <a:cubicBezTo>
                    <a:pt x="1095" y="3180"/>
                    <a:pt x="1106" y="3180"/>
                    <a:pt x="1119" y="3167"/>
                  </a:cubicBezTo>
                  <a:cubicBezTo>
                    <a:pt x="1119" y="3161"/>
                    <a:pt x="1122" y="3159"/>
                    <a:pt x="1125" y="3159"/>
                  </a:cubicBezTo>
                  <a:close/>
                  <a:moveTo>
                    <a:pt x="1618" y="80"/>
                  </a:moveTo>
                  <a:cubicBezTo>
                    <a:pt x="1788" y="80"/>
                    <a:pt x="1956" y="108"/>
                    <a:pt x="2116" y="164"/>
                  </a:cubicBezTo>
                  <a:cubicBezTo>
                    <a:pt x="2395" y="261"/>
                    <a:pt x="2639" y="480"/>
                    <a:pt x="2785" y="796"/>
                  </a:cubicBezTo>
                  <a:cubicBezTo>
                    <a:pt x="3052" y="1319"/>
                    <a:pt x="3004" y="2012"/>
                    <a:pt x="2651" y="2924"/>
                  </a:cubicBezTo>
                  <a:cubicBezTo>
                    <a:pt x="2566" y="3143"/>
                    <a:pt x="2468" y="3338"/>
                    <a:pt x="2395" y="3508"/>
                  </a:cubicBezTo>
                  <a:cubicBezTo>
                    <a:pt x="2384" y="3520"/>
                    <a:pt x="2371" y="3532"/>
                    <a:pt x="2371" y="3545"/>
                  </a:cubicBezTo>
                  <a:lnTo>
                    <a:pt x="2323" y="3545"/>
                  </a:lnTo>
                  <a:cubicBezTo>
                    <a:pt x="2287" y="3532"/>
                    <a:pt x="2262" y="3532"/>
                    <a:pt x="2225" y="3532"/>
                  </a:cubicBezTo>
                  <a:cubicBezTo>
                    <a:pt x="2165" y="3532"/>
                    <a:pt x="2116" y="3532"/>
                    <a:pt x="2055" y="3545"/>
                  </a:cubicBezTo>
                  <a:cubicBezTo>
                    <a:pt x="2128" y="3362"/>
                    <a:pt x="2189" y="3180"/>
                    <a:pt x="2250" y="2985"/>
                  </a:cubicBezTo>
                  <a:cubicBezTo>
                    <a:pt x="2274" y="2937"/>
                    <a:pt x="2287" y="2900"/>
                    <a:pt x="2298" y="2851"/>
                  </a:cubicBezTo>
                  <a:cubicBezTo>
                    <a:pt x="2335" y="2718"/>
                    <a:pt x="2371" y="2584"/>
                    <a:pt x="2384" y="2462"/>
                  </a:cubicBezTo>
                  <a:cubicBezTo>
                    <a:pt x="2395" y="2389"/>
                    <a:pt x="2395" y="2304"/>
                    <a:pt x="2395" y="2231"/>
                  </a:cubicBezTo>
                  <a:lnTo>
                    <a:pt x="2395" y="2073"/>
                  </a:lnTo>
                  <a:cubicBezTo>
                    <a:pt x="2420" y="2061"/>
                    <a:pt x="2432" y="2048"/>
                    <a:pt x="2444" y="2037"/>
                  </a:cubicBezTo>
                  <a:cubicBezTo>
                    <a:pt x="2468" y="2012"/>
                    <a:pt x="2578" y="1854"/>
                    <a:pt x="2566" y="1757"/>
                  </a:cubicBezTo>
                  <a:cubicBezTo>
                    <a:pt x="2554" y="1732"/>
                    <a:pt x="2541" y="1721"/>
                    <a:pt x="2505" y="1708"/>
                  </a:cubicBezTo>
                  <a:cubicBezTo>
                    <a:pt x="2498" y="1705"/>
                    <a:pt x="2491" y="1703"/>
                    <a:pt x="2484" y="1703"/>
                  </a:cubicBezTo>
                  <a:cubicBezTo>
                    <a:pt x="2467" y="1703"/>
                    <a:pt x="2450" y="1712"/>
                    <a:pt x="2432" y="1721"/>
                  </a:cubicBezTo>
                  <a:cubicBezTo>
                    <a:pt x="2347" y="1781"/>
                    <a:pt x="2323" y="1988"/>
                    <a:pt x="2323" y="2037"/>
                  </a:cubicBezTo>
                  <a:cubicBezTo>
                    <a:pt x="2284" y="2058"/>
                    <a:pt x="2243" y="2069"/>
                    <a:pt x="2200" y="2069"/>
                  </a:cubicBezTo>
                  <a:cubicBezTo>
                    <a:pt x="2122" y="2069"/>
                    <a:pt x="2035" y="2034"/>
                    <a:pt x="1933" y="1964"/>
                  </a:cubicBezTo>
                  <a:cubicBezTo>
                    <a:pt x="1909" y="1951"/>
                    <a:pt x="1897" y="1939"/>
                    <a:pt x="1873" y="1927"/>
                  </a:cubicBezTo>
                  <a:cubicBezTo>
                    <a:pt x="1933" y="1854"/>
                    <a:pt x="1982" y="1794"/>
                    <a:pt x="2006" y="1721"/>
                  </a:cubicBezTo>
                  <a:cubicBezTo>
                    <a:pt x="2043" y="1599"/>
                    <a:pt x="2019" y="1465"/>
                    <a:pt x="1946" y="1392"/>
                  </a:cubicBezTo>
                  <a:cubicBezTo>
                    <a:pt x="1909" y="1362"/>
                    <a:pt x="1868" y="1346"/>
                    <a:pt x="1822" y="1346"/>
                  </a:cubicBezTo>
                  <a:cubicBezTo>
                    <a:pt x="1792" y="1346"/>
                    <a:pt x="1761" y="1353"/>
                    <a:pt x="1727" y="1367"/>
                  </a:cubicBezTo>
                  <a:cubicBezTo>
                    <a:pt x="1654" y="1404"/>
                    <a:pt x="1605" y="1453"/>
                    <a:pt x="1593" y="1526"/>
                  </a:cubicBezTo>
                  <a:cubicBezTo>
                    <a:pt x="1569" y="1672"/>
                    <a:pt x="1666" y="1842"/>
                    <a:pt x="1751" y="1927"/>
                  </a:cubicBezTo>
                  <a:cubicBezTo>
                    <a:pt x="1630" y="2024"/>
                    <a:pt x="1471" y="2097"/>
                    <a:pt x="1325" y="2121"/>
                  </a:cubicBezTo>
                  <a:cubicBezTo>
                    <a:pt x="1289" y="1964"/>
                    <a:pt x="1228" y="1781"/>
                    <a:pt x="1058" y="1696"/>
                  </a:cubicBezTo>
                  <a:cubicBezTo>
                    <a:pt x="1022" y="1676"/>
                    <a:pt x="982" y="1666"/>
                    <a:pt x="943" y="1666"/>
                  </a:cubicBezTo>
                  <a:cubicBezTo>
                    <a:pt x="887" y="1666"/>
                    <a:pt x="833" y="1685"/>
                    <a:pt x="790" y="1721"/>
                  </a:cubicBezTo>
                  <a:cubicBezTo>
                    <a:pt x="730" y="1781"/>
                    <a:pt x="717" y="1867"/>
                    <a:pt x="754" y="1939"/>
                  </a:cubicBezTo>
                  <a:cubicBezTo>
                    <a:pt x="851" y="2121"/>
                    <a:pt x="1082" y="2207"/>
                    <a:pt x="1265" y="2207"/>
                  </a:cubicBezTo>
                  <a:cubicBezTo>
                    <a:pt x="1289" y="2340"/>
                    <a:pt x="1314" y="2475"/>
                    <a:pt x="1338" y="2596"/>
                  </a:cubicBezTo>
                  <a:cubicBezTo>
                    <a:pt x="1374" y="2742"/>
                    <a:pt x="1398" y="2900"/>
                    <a:pt x="1411" y="3070"/>
                  </a:cubicBezTo>
                  <a:lnTo>
                    <a:pt x="1411" y="3240"/>
                  </a:lnTo>
                  <a:cubicBezTo>
                    <a:pt x="1423" y="3313"/>
                    <a:pt x="1423" y="3386"/>
                    <a:pt x="1423" y="3459"/>
                  </a:cubicBezTo>
                  <a:cubicBezTo>
                    <a:pt x="1369" y="3446"/>
                    <a:pt x="1313" y="3436"/>
                    <a:pt x="1254" y="3436"/>
                  </a:cubicBezTo>
                  <a:cubicBezTo>
                    <a:pt x="1206" y="3436"/>
                    <a:pt x="1156" y="3443"/>
                    <a:pt x="1106" y="3459"/>
                  </a:cubicBezTo>
                  <a:cubicBezTo>
                    <a:pt x="1095" y="3459"/>
                    <a:pt x="1095" y="3472"/>
                    <a:pt x="1082" y="3472"/>
                  </a:cubicBezTo>
                  <a:lnTo>
                    <a:pt x="1082" y="3459"/>
                  </a:lnTo>
                  <a:lnTo>
                    <a:pt x="1058" y="3448"/>
                  </a:lnTo>
                  <a:cubicBezTo>
                    <a:pt x="1046" y="3411"/>
                    <a:pt x="1022" y="3375"/>
                    <a:pt x="997" y="3338"/>
                  </a:cubicBezTo>
                  <a:cubicBezTo>
                    <a:pt x="1022" y="3326"/>
                    <a:pt x="1046" y="3302"/>
                    <a:pt x="1058" y="3289"/>
                  </a:cubicBezTo>
                  <a:lnTo>
                    <a:pt x="1058" y="3277"/>
                  </a:lnTo>
                  <a:cubicBezTo>
                    <a:pt x="1082" y="3265"/>
                    <a:pt x="1095" y="3240"/>
                    <a:pt x="1119" y="3229"/>
                  </a:cubicBezTo>
                  <a:lnTo>
                    <a:pt x="1155" y="3192"/>
                  </a:lnTo>
                  <a:cubicBezTo>
                    <a:pt x="1168" y="3180"/>
                    <a:pt x="1168" y="3156"/>
                    <a:pt x="1155" y="3143"/>
                  </a:cubicBezTo>
                  <a:cubicBezTo>
                    <a:pt x="1149" y="3131"/>
                    <a:pt x="1140" y="3125"/>
                    <a:pt x="1130" y="3125"/>
                  </a:cubicBezTo>
                  <a:cubicBezTo>
                    <a:pt x="1119" y="3125"/>
                    <a:pt x="1107" y="3131"/>
                    <a:pt x="1095" y="3143"/>
                  </a:cubicBezTo>
                  <a:cubicBezTo>
                    <a:pt x="1082" y="3143"/>
                    <a:pt x="1070" y="3156"/>
                    <a:pt x="1058" y="3167"/>
                  </a:cubicBezTo>
                  <a:cubicBezTo>
                    <a:pt x="1046" y="3180"/>
                    <a:pt x="1022" y="3192"/>
                    <a:pt x="1009" y="3216"/>
                  </a:cubicBezTo>
                  <a:lnTo>
                    <a:pt x="997" y="3229"/>
                  </a:lnTo>
                  <a:cubicBezTo>
                    <a:pt x="985" y="3240"/>
                    <a:pt x="973" y="3265"/>
                    <a:pt x="960" y="3265"/>
                  </a:cubicBezTo>
                  <a:lnTo>
                    <a:pt x="949" y="3265"/>
                  </a:lnTo>
                  <a:cubicBezTo>
                    <a:pt x="900" y="3180"/>
                    <a:pt x="851" y="3094"/>
                    <a:pt x="803" y="3021"/>
                  </a:cubicBezTo>
                  <a:lnTo>
                    <a:pt x="863" y="2961"/>
                  </a:lnTo>
                  <a:lnTo>
                    <a:pt x="900" y="2924"/>
                  </a:lnTo>
                  <a:cubicBezTo>
                    <a:pt x="912" y="2900"/>
                    <a:pt x="936" y="2888"/>
                    <a:pt x="960" y="2864"/>
                  </a:cubicBezTo>
                  <a:cubicBezTo>
                    <a:pt x="985" y="2851"/>
                    <a:pt x="1009" y="2839"/>
                    <a:pt x="1022" y="2815"/>
                  </a:cubicBezTo>
                  <a:cubicBezTo>
                    <a:pt x="1033" y="2815"/>
                    <a:pt x="1046" y="2802"/>
                    <a:pt x="1033" y="2778"/>
                  </a:cubicBezTo>
                  <a:cubicBezTo>
                    <a:pt x="1033" y="2766"/>
                    <a:pt x="1022" y="2754"/>
                    <a:pt x="1009" y="2754"/>
                  </a:cubicBezTo>
                  <a:cubicBezTo>
                    <a:pt x="1006" y="2750"/>
                    <a:pt x="1002" y="2749"/>
                    <a:pt x="999" y="2749"/>
                  </a:cubicBezTo>
                  <a:cubicBezTo>
                    <a:pt x="990" y="2749"/>
                    <a:pt x="981" y="2757"/>
                    <a:pt x="973" y="2766"/>
                  </a:cubicBezTo>
                  <a:cubicBezTo>
                    <a:pt x="949" y="2778"/>
                    <a:pt x="924" y="2802"/>
                    <a:pt x="900" y="2815"/>
                  </a:cubicBezTo>
                  <a:cubicBezTo>
                    <a:pt x="887" y="2827"/>
                    <a:pt x="863" y="2839"/>
                    <a:pt x="851" y="2851"/>
                  </a:cubicBezTo>
                  <a:cubicBezTo>
                    <a:pt x="827" y="2864"/>
                    <a:pt x="815" y="2888"/>
                    <a:pt x="803" y="2912"/>
                  </a:cubicBezTo>
                  <a:cubicBezTo>
                    <a:pt x="790" y="2924"/>
                    <a:pt x="779" y="2937"/>
                    <a:pt x="754" y="2948"/>
                  </a:cubicBezTo>
                  <a:lnTo>
                    <a:pt x="754" y="2924"/>
                  </a:lnTo>
                  <a:cubicBezTo>
                    <a:pt x="742" y="2912"/>
                    <a:pt x="730" y="2888"/>
                    <a:pt x="717" y="2875"/>
                  </a:cubicBezTo>
                  <a:lnTo>
                    <a:pt x="790" y="2802"/>
                  </a:lnTo>
                  <a:cubicBezTo>
                    <a:pt x="827" y="2766"/>
                    <a:pt x="863" y="2729"/>
                    <a:pt x="900" y="2705"/>
                  </a:cubicBezTo>
                  <a:cubicBezTo>
                    <a:pt x="912" y="2705"/>
                    <a:pt x="924" y="2681"/>
                    <a:pt x="924" y="2669"/>
                  </a:cubicBezTo>
                  <a:cubicBezTo>
                    <a:pt x="924" y="2657"/>
                    <a:pt x="912" y="2645"/>
                    <a:pt x="900" y="2632"/>
                  </a:cubicBezTo>
                  <a:lnTo>
                    <a:pt x="863" y="2632"/>
                  </a:lnTo>
                  <a:cubicBezTo>
                    <a:pt x="827" y="2657"/>
                    <a:pt x="790" y="2681"/>
                    <a:pt x="766" y="2718"/>
                  </a:cubicBezTo>
                  <a:lnTo>
                    <a:pt x="754" y="2729"/>
                  </a:lnTo>
                  <a:cubicBezTo>
                    <a:pt x="730" y="2754"/>
                    <a:pt x="706" y="2791"/>
                    <a:pt x="681" y="2802"/>
                  </a:cubicBezTo>
                  <a:lnTo>
                    <a:pt x="669" y="2802"/>
                  </a:lnTo>
                  <a:cubicBezTo>
                    <a:pt x="620" y="2718"/>
                    <a:pt x="584" y="2645"/>
                    <a:pt x="535" y="2572"/>
                  </a:cubicBezTo>
                  <a:cubicBezTo>
                    <a:pt x="547" y="2572"/>
                    <a:pt x="547" y="2559"/>
                    <a:pt x="560" y="2559"/>
                  </a:cubicBezTo>
                  <a:cubicBezTo>
                    <a:pt x="560" y="2535"/>
                    <a:pt x="584" y="2523"/>
                    <a:pt x="608" y="2511"/>
                  </a:cubicBezTo>
                  <a:cubicBezTo>
                    <a:pt x="608" y="2499"/>
                    <a:pt x="620" y="2486"/>
                    <a:pt x="633" y="2486"/>
                  </a:cubicBezTo>
                  <a:cubicBezTo>
                    <a:pt x="681" y="2438"/>
                    <a:pt x="717" y="2402"/>
                    <a:pt x="766" y="2365"/>
                  </a:cubicBezTo>
                  <a:cubicBezTo>
                    <a:pt x="790" y="2353"/>
                    <a:pt x="790" y="2340"/>
                    <a:pt x="790" y="2329"/>
                  </a:cubicBezTo>
                  <a:cubicBezTo>
                    <a:pt x="790" y="2316"/>
                    <a:pt x="779" y="2304"/>
                    <a:pt x="766" y="2292"/>
                  </a:cubicBezTo>
                  <a:lnTo>
                    <a:pt x="730" y="2292"/>
                  </a:lnTo>
                  <a:cubicBezTo>
                    <a:pt x="681" y="2329"/>
                    <a:pt x="633" y="2365"/>
                    <a:pt x="584" y="2413"/>
                  </a:cubicBezTo>
                  <a:lnTo>
                    <a:pt x="547" y="2450"/>
                  </a:lnTo>
                  <a:cubicBezTo>
                    <a:pt x="535" y="2462"/>
                    <a:pt x="511" y="2475"/>
                    <a:pt x="498" y="2499"/>
                  </a:cubicBezTo>
                  <a:cubicBezTo>
                    <a:pt x="474" y="2462"/>
                    <a:pt x="462" y="2438"/>
                    <a:pt x="438" y="2402"/>
                  </a:cubicBezTo>
                  <a:cubicBezTo>
                    <a:pt x="474" y="2389"/>
                    <a:pt x="498" y="2353"/>
                    <a:pt x="523" y="2329"/>
                  </a:cubicBezTo>
                  <a:cubicBezTo>
                    <a:pt x="547" y="2304"/>
                    <a:pt x="571" y="2280"/>
                    <a:pt x="608" y="2256"/>
                  </a:cubicBezTo>
                  <a:cubicBezTo>
                    <a:pt x="633" y="2243"/>
                    <a:pt x="657" y="2231"/>
                    <a:pt x="669" y="2207"/>
                  </a:cubicBezTo>
                  <a:cubicBezTo>
                    <a:pt x="693" y="2194"/>
                    <a:pt x="693" y="2170"/>
                    <a:pt x="669" y="2158"/>
                  </a:cubicBezTo>
                  <a:cubicBezTo>
                    <a:pt x="662" y="2144"/>
                    <a:pt x="650" y="2138"/>
                    <a:pt x="640" y="2138"/>
                  </a:cubicBezTo>
                  <a:cubicBezTo>
                    <a:pt x="632" y="2138"/>
                    <a:pt x="625" y="2141"/>
                    <a:pt x="620" y="2146"/>
                  </a:cubicBezTo>
                  <a:cubicBezTo>
                    <a:pt x="596" y="2170"/>
                    <a:pt x="584" y="2183"/>
                    <a:pt x="547" y="2194"/>
                  </a:cubicBezTo>
                  <a:cubicBezTo>
                    <a:pt x="547" y="2194"/>
                    <a:pt x="547" y="2207"/>
                    <a:pt x="535" y="2207"/>
                  </a:cubicBezTo>
                  <a:cubicBezTo>
                    <a:pt x="523" y="2219"/>
                    <a:pt x="511" y="2219"/>
                    <a:pt x="498" y="2231"/>
                  </a:cubicBezTo>
                  <a:cubicBezTo>
                    <a:pt x="487" y="2243"/>
                    <a:pt x="487" y="2256"/>
                    <a:pt x="474" y="2267"/>
                  </a:cubicBezTo>
                  <a:lnTo>
                    <a:pt x="425" y="2316"/>
                  </a:lnTo>
                  <a:lnTo>
                    <a:pt x="401" y="2316"/>
                  </a:lnTo>
                  <a:cubicBezTo>
                    <a:pt x="377" y="2292"/>
                    <a:pt x="365" y="2256"/>
                    <a:pt x="341" y="2219"/>
                  </a:cubicBezTo>
                  <a:cubicBezTo>
                    <a:pt x="352" y="2219"/>
                    <a:pt x="352" y="2207"/>
                    <a:pt x="352" y="2207"/>
                  </a:cubicBezTo>
                  <a:cubicBezTo>
                    <a:pt x="401" y="2170"/>
                    <a:pt x="450" y="2121"/>
                    <a:pt x="498" y="2085"/>
                  </a:cubicBezTo>
                  <a:cubicBezTo>
                    <a:pt x="547" y="2048"/>
                    <a:pt x="596" y="2012"/>
                    <a:pt x="633" y="1975"/>
                  </a:cubicBezTo>
                  <a:cubicBezTo>
                    <a:pt x="657" y="1964"/>
                    <a:pt x="657" y="1939"/>
                    <a:pt x="644" y="1915"/>
                  </a:cubicBezTo>
                  <a:cubicBezTo>
                    <a:pt x="632" y="1909"/>
                    <a:pt x="620" y="1906"/>
                    <a:pt x="609" y="1906"/>
                  </a:cubicBezTo>
                  <a:cubicBezTo>
                    <a:pt x="599" y="1906"/>
                    <a:pt x="590" y="1909"/>
                    <a:pt x="584" y="1915"/>
                  </a:cubicBezTo>
                  <a:cubicBezTo>
                    <a:pt x="535" y="1951"/>
                    <a:pt x="487" y="1988"/>
                    <a:pt x="450" y="2024"/>
                  </a:cubicBezTo>
                  <a:cubicBezTo>
                    <a:pt x="401" y="2061"/>
                    <a:pt x="352" y="2097"/>
                    <a:pt x="304" y="2146"/>
                  </a:cubicBezTo>
                  <a:cubicBezTo>
                    <a:pt x="292" y="2097"/>
                    <a:pt x="279" y="2061"/>
                    <a:pt x="255" y="2037"/>
                  </a:cubicBezTo>
                  <a:lnTo>
                    <a:pt x="268" y="2037"/>
                  </a:lnTo>
                  <a:lnTo>
                    <a:pt x="292" y="2012"/>
                  </a:lnTo>
                  <a:cubicBezTo>
                    <a:pt x="328" y="1964"/>
                    <a:pt x="377" y="1915"/>
                    <a:pt x="425" y="1891"/>
                  </a:cubicBezTo>
                  <a:cubicBezTo>
                    <a:pt x="450" y="1867"/>
                    <a:pt x="474" y="1842"/>
                    <a:pt x="498" y="1830"/>
                  </a:cubicBezTo>
                  <a:cubicBezTo>
                    <a:pt x="523" y="1805"/>
                    <a:pt x="547" y="1781"/>
                    <a:pt x="571" y="1769"/>
                  </a:cubicBezTo>
                  <a:cubicBezTo>
                    <a:pt x="584" y="1757"/>
                    <a:pt x="596" y="1745"/>
                    <a:pt x="596" y="1732"/>
                  </a:cubicBezTo>
                  <a:cubicBezTo>
                    <a:pt x="584" y="1721"/>
                    <a:pt x="584" y="1696"/>
                    <a:pt x="571" y="1696"/>
                  </a:cubicBezTo>
                  <a:cubicBezTo>
                    <a:pt x="565" y="1690"/>
                    <a:pt x="556" y="1687"/>
                    <a:pt x="547" y="1687"/>
                  </a:cubicBezTo>
                  <a:cubicBezTo>
                    <a:pt x="538" y="1687"/>
                    <a:pt x="529" y="1690"/>
                    <a:pt x="523" y="1696"/>
                  </a:cubicBezTo>
                  <a:lnTo>
                    <a:pt x="450" y="1769"/>
                  </a:lnTo>
                  <a:cubicBezTo>
                    <a:pt x="414" y="1781"/>
                    <a:pt x="389" y="1805"/>
                    <a:pt x="365" y="1830"/>
                  </a:cubicBezTo>
                  <a:cubicBezTo>
                    <a:pt x="316" y="1854"/>
                    <a:pt x="279" y="1903"/>
                    <a:pt x="231" y="1939"/>
                  </a:cubicBezTo>
                  <a:lnTo>
                    <a:pt x="231" y="1951"/>
                  </a:lnTo>
                  <a:lnTo>
                    <a:pt x="195" y="1842"/>
                  </a:lnTo>
                  <a:cubicBezTo>
                    <a:pt x="255" y="1781"/>
                    <a:pt x="316" y="1732"/>
                    <a:pt x="377" y="1684"/>
                  </a:cubicBezTo>
                  <a:cubicBezTo>
                    <a:pt x="425" y="1635"/>
                    <a:pt x="487" y="1575"/>
                    <a:pt x="547" y="1526"/>
                  </a:cubicBezTo>
                  <a:cubicBezTo>
                    <a:pt x="560" y="1513"/>
                    <a:pt x="560" y="1502"/>
                    <a:pt x="560" y="1489"/>
                  </a:cubicBezTo>
                  <a:lnTo>
                    <a:pt x="523" y="1453"/>
                  </a:lnTo>
                  <a:cubicBezTo>
                    <a:pt x="511" y="1453"/>
                    <a:pt x="498" y="1453"/>
                    <a:pt x="487" y="1465"/>
                  </a:cubicBezTo>
                  <a:cubicBezTo>
                    <a:pt x="425" y="1526"/>
                    <a:pt x="377" y="1575"/>
                    <a:pt x="316" y="1623"/>
                  </a:cubicBezTo>
                  <a:cubicBezTo>
                    <a:pt x="268" y="1659"/>
                    <a:pt x="219" y="1708"/>
                    <a:pt x="170" y="1757"/>
                  </a:cubicBezTo>
                  <a:cubicBezTo>
                    <a:pt x="158" y="1708"/>
                    <a:pt x="146" y="1659"/>
                    <a:pt x="146" y="1623"/>
                  </a:cubicBezTo>
                  <a:cubicBezTo>
                    <a:pt x="182" y="1586"/>
                    <a:pt x="219" y="1538"/>
                    <a:pt x="255" y="1502"/>
                  </a:cubicBezTo>
                  <a:lnTo>
                    <a:pt x="328" y="1429"/>
                  </a:lnTo>
                  <a:cubicBezTo>
                    <a:pt x="365" y="1380"/>
                    <a:pt x="414" y="1343"/>
                    <a:pt x="462" y="1307"/>
                  </a:cubicBezTo>
                  <a:cubicBezTo>
                    <a:pt x="487" y="1270"/>
                    <a:pt x="523" y="1246"/>
                    <a:pt x="560" y="1210"/>
                  </a:cubicBezTo>
                  <a:cubicBezTo>
                    <a:pt x="571" y="1197"/>
                    <a:pt x="571" y="1173"/>
                    <a:pt x="560" y="1148"/>
                  </a:cubicBezTo>
                  <a:cubicBezTo>
                    <a:pt x="547" y="1143"/>
                    <a:pt x="535" y="1140"/>
                    <a:pt x="525" y="1140"/>
                  </a:cubicBezTo>
                  <a:cubicBezTo>
                    <a:pt x="514" y="1140"/>
                    <a:pt x="505" y="1143"/>
                    <a:pt x="498" y="1148"/>
                  </a:cubicBezTo>
                  <a:cubicBezTo>
                    <a:pt x="438" y="1210"/>
                    <a:pt x="365" y="1270"/>
                    <a:pt x="292" y="1343"/>
                  </a:cubicBezTo>
                  <a:lnTo>
                    <a:pt x="182" y="1453"/>
                  </a:lnTo>
                  <a:cubicBezTo>
                    <a:pt x="170" y="1477"/>
                    <a:pt x="146" y="1502"/>
                    <a:pt x="122" y="1526"/>
                  </a:cubicBezTo>
                  <a:lnTo>
                    <a:pt x="122" y="1477"/>
                  </a:lnTo>
                  <a:lnTo>
                    <a:pt x="122" y="1356"/>
                  </a:lnTo>
                  <a:lnTo>
                    <a:pt x="133" y="1356"/>
                  </a:lnTo>
                  <a:cubicBezTo>
                    <a:pt x="146" y="1331"/>
                    <a:pt x="158" y="1319"/>
                    <a:pt x="170" y="1307"/>
                  </a:cubicBezTo>
                  <a:cubicBezTo>
                    <a:pt x="219" y="1246"/>
                    <a:pt x="279" y="1197"/>
                    <a:pt x="341" y="1148"/>
                  </a:cubicBezTo>
                  <a:cubicBezTo>
                    <a:pt x="352" y="1137"/>
                    <a:pt x="365" y="1124"/>
                    <a:pt x="365" y="1112"/>
                  </a:cubicBezTo>
                  <a:cubicBezTo>
                    <a:pt x="401" y="1088"/>
                    <a:pt x="425" y="1064"/>
                    <a:pt x="462" y="1040"/>
                  </a:cubicBezTo>
                  <a:cubicBezTo>
                    <a:pt x="474" y="1027"/>
                    <a:pt x="487" y="1015"/>
                    <a:pt x="511" y="1003"/>
                  </a:cubicBezTo>
                  <a:cubicBezTo>
                    <a:pt x="523" y="978"/>
                    <a:pt x="547" y="967"/>
                    <a:pt x="560" y="954"/>
                  </a:cubicBezTo>
                  <a:cubicBezTo>
                    <a:pt x="571" y="954"/>
                    <a:pt x="584" y="930"/>
                    <a:pt x="584" y="918"/>
                  </a:cubicBezTo>
                  <a:cubicBezTo>
                    <a:pt x="584" y="905"/>
                    <a:pt x="571" y="894"/>
                    <a:pt x="560" y="881"/>
                  </a:cubicBezTo>
                  <a:lnTo>
                    <a:pt x="523" y="881"/>
                  </a:lnTo>
                  <a:cubicBezTo>
                    <a:pt x="474" y="918"/>
                    <a:pt x="438" y="954"/>
                    <a:pt x="401" y="991"/>
                  </a:cubicBezTo>
                  <a:cubicBezTo>
                    <a:pt x="377" y="1003"/>
                    <a:pt x="352" y="1027"/>
                    <a:pt x="328" y="1051"/>
                  </a:cubicBezTo>
                  <a:cubicBezTo>
                    <a:pt x="255" y="1112"/>
                    <a:pt x="182" y="1173"/>
                    <a:pt x="133" y="1234"/>
                  </a:cubicBezTo>
                  <a:cubicBezTo>
                    <a:pt x="146" y="1161"/>
                    <a:pt x="158" y="1100"/>
                    <a:pt x="170" y="1040"/>
                  </a:cubicBezTo>
                  <a:cubicBezTo>
                    <a:pt x="243" y="991"/>
                    <a:pt x="316" y="918"/>
                    <a:pt x="377" y="857"/>
                  </a:cubicBezTo>
                  <a:cubicBezTo>
                    <a:pt x="389" y="832"/>
                    <a:pt x="414" y="808"/>
                    <a:pt x="438" y="784"/>
                  </a:cubicBezTo>
                  <a:cubicBezTo>
                    <a:pt x="487" y="735"/>
                    <a:pt x="547" y="675"/>
                    <a:pt x="608" y="626"/>
                  </a:cubicBezTo>
                  <a:cubicBezTo>
                    <a:pt x="633" y="613"/>
                    <a:pt x="644" y="589"/>
                    <a:pt x="657" y="577"/>
                  </a:cubicBezTo>
                  <a:cubicBezTo>
                    <a:pt x="669" y="565"/>
                    <a:pt x="693" y="553"/>
                    <a:pt x="706" y="529"/>
                  </a:cubicBezTo>
                  <a:cubicBezTo>
                    <a:pt x="717" y="540"/>
                    <a:pt x="717" y="540"/>
                    <a:pt x="730" y="540"/>
                  </a:cubicBezTo>
                  <a:cubicBezTo>
                    <a:pt x="754" y="540"/>
                    <a:pt x="766" y="529"/>
                    <a:pt x="766" y="516"/>
                  </a:cubicBezTo>
                  <a:lnTo>
                    <a:pt x="779" y="480"/>
                  </a:lnTo>
                  <a:cubicBezTo>
                    <a:pt x="779" y="456"/>
                    <a:pt x="779" y="443"/>
                    <a:pt x="766" y="431"/>
                  </a:cubicBezTo>
                  <a:cubicBezTo>
                    <a:pt x="754" y="419"/>
                    <a:pt x="742" y="419"/>
                    <a:pt x="730" y="419"/>
                  </a:cubicBezTo>
                  <a:cubicBezTo>
                    <a:pt x="657" y="456"/>
                    <a:pt x="584" y="529"/>
                    <a:pt x="523" y="589"/>
                  </a:cubicBezTo>
                  <a:lnTo>
                    <a:pt x="474" y="638"/>
                  </a:lnTo>
                  <a:cubicBezTo>
                    <a:pt x="425" y="675"/>
                    <a:pt x="389" y="723"/>
                    <a:pt x="341" y="759"/>
                  </a:cubicBezTo>
                  <a:cubicBezTo>
                    <a:pt x="328" y="772"/>
                    <a:pt x="316" y="796"/>
                    <a:pt x="304" y="808"/>
                  </a:cubicBezTo>
                  <a:lnTo>
                    <a:pt x="268" y="845"/>
                  </a:lnTo>
                  <a:cubicBezTo>
                    <a:pt x="255" y="857"/>
                    <a:pt x="255" y="857"/>
                    <a:pt x="243" y="857"/>
                  </a:cubicBezTo>
                  <a:cubicBezTo>
                    <a:pt x="425" y="516"/>
                    <a:pt x="790" y="237"/>
                    <a:pt x="1241" y="127"/>
                  </a:cubicBezTo>
                  <a:cubicBezTo>
                    <a:pt x="1365" y="96"/>
                    <a:pt x="1492" y="80"/>
                    <a:pt x="1618" y="80"/>
                  </a:cubicBezTo>
                  <a:close/>
                  <a:moveTo>
                    <a:pt x="1812" y="1988"/>
                  </a:moveTo>
                  <a:cubicBezTo>
                    <a:pt x="1914" y="2071"/>
                    <a:pt x="2043" y="2147"/>
                    <a:pt x="2179" y="2147"/>
                  </a:cubicBezTo>
                  <a:cubicBezTo>
                    <a:pt x="2223" y="2147"/>
                    <a:pt x="2267" y="2139"/>
                    <a:pt x="2311" y="2121"/>
                  </a:cubicBezTo>
                  <a:lnTo>
                    <a:pt x="2311" y="2292"/>
                  </a:lnTo>
                  <a:lnTo>
                    <a:pt x="2311" y="2413"/>
                  </a:lnTo>
                  <a:cubicBezTo>
                    <a:pt x="2311" y="2535"/>
                    <a:pt x="2274" y="2657"/>
                    <a:pt x="2238" y="2766"/>
                  </a:cubicBezTo>
                  <a:cubicBezTo>
                    <a:pt x="2225" y="2791"/>
                    <a:pt x="2225" y="2815"/>
                    <a:pt x="2214" y="2827"/>
                  </a:cubicBezTo>
                  <a:cubicBezTo>
                    <a:pt x="2141" y="3094"/>
                    <a:pt x="2068" y="3313"/>
                    <a:pt x="1982" y="3508"/>
                  </a:cubicBezTo>
                  <a:cubicBezTo>
                    <a:pt x="1970" y="3520"/>
                    <a:pt x="1958" y="3532"/>
                    <a:pt x="1958" y="3545"/>
                  </a:cubicBezTo>
                  <a:cubicBezTo>
                    <a:pt x="1934" y="3548"/>
                    <a:pt x="1910" y="3549"/>
                    <a:pt x="1885" y="3549"/>
                  </a:cubicBezTo>
                  <a:cubicBezTo>
                    <a:pt x="1811" y="3549"/>
                    <a:pt x="1733" y="3536"/>
                    <a:pt x="1641" y="3508"/>
                  </a:cubicBezTo>
                  <a:cubicBezTo>
                    <a:pt x="1605" y="3508"/>
                    <a:pt x="1581" y="3496"/>
                    <a:pt x="1557" y="3496"/>
                  </a:cubicBezTo>
                  <a:cubicBezTo>
                    <a:pt x="1544" y="3483"/>
                    <a:pt x="1520" y="3483"/>
                    <a:pt x="1508" y="3483"/>
                  </a:cubicBezTo>
                  <a:lnTo>
                    <a:pt x="1508" y="3472"/>
                  </a:lnTo>
                  <a:cubicBezTo>
                    <a:pt x="1496" y="3386"/>
                    <a:pt x="1496" y="3302"/>
                    <a:pt x="1496" y="3204"/>
                  </a:cubicBezTo>
                  <a:cubicBezTo>
                    <a:pt x="1496" y="3131"/>
                    <a:pt x="1496" y="3058"/>
                    <a:pt x="1484" y="2973"/>
                  </a:cubicBezTo>
                  <a:cubicBezTo>
                    <a:pt x="1471" y="2802"/>
                    <a:pt x="1435" y="2632"/>
                    <a:pt x="1398" y="2462"/>
                  </a:cubicBezTo>
                  <a:lnTo>
                    <a:pt x="1398" y="2438"/>
                  </a:lnTo>
                  <a:cubicBezTo>
                    <a:pt x="1387" y="2402"/>
                    <a:pt x="1374" y="2365"/>
                    <a:pt x="1374" y="2316"/>
                  </a:cubicBezTo>
                  <a:cubicBezTo>
                    <a:pt x="1362" y="2280"/>
                    <a:pt x="1362" y="2243"/>
                    <a:pt x="1350" y="2207"/>
                  </a:cubicBezTo>
                  <a:cubicBezTo>
                    <a:pt x="1362" y="2207"/>
                    <a:pt x="1362" y="2207"/>
                    <a:pt x="1374" y="2194"/>
                  </a:cubicBezTo>
                  <a:cubicBezTo>
                    <a:pt x="1520" y="2170"/>
                    <a:pt x="1690" y="2097"/>
                    <a:pt x="1812" y="1988"/>
                  </a:cubicBezTo>
                  <a:close/>
                  <a:moveTo>
                    <a:pt x="2992" y="1591"/>
                  </a:moveTo>
                  <a:cubicBezTo>
                    <a:pt x="2992" y="1598"/>
                    <a:pt x="2992" y="1604"/>
                    <a:pt x="2992" y="1611"/>
                  </a:cubicBezTo>
                  <a:cubicBezTo>
                    <a:pt x="2979" y="2329"/>
                    <a:pt x="2687" y="2997"/>
                    <a:pt x="2408" y="3581"/>
                  </a:cubicBezTo>
                  <a:lnTo>
                    <a:pt x="2408" y="3545"/>
                  </a:lnTo>
                  <a:lnTo>
                    <a:pt x="2420" y="3545"/>
                  </a:lnTo>
                  <a:lnTo>
                    <a:pt x="2420" y="3532"/>
                  </a:lnTo>
                  <a:cubicBezTo>
                    <a:pt x="2505" y="3362"/>
                    <a:pt x="2603" y="3156"/>
                    <a:pt x="2676" y="2948"/>
                  </a:cubicBezTo>
                  <a:cubicBezTo>
                    <a:pt x="2884" y="2432"/>
                    <a:pt x="2984" y="1983"/>
                    <a:pt x="2992" y="1591"/>
                  </a:cubicBezTo>
                  <a:close/>
                  <a:moveTo>
                    <a:pt x="1216" y="3520"/>
                  </a:moveTo>
                  <a:cubicBezTo>
                    <a:pt x="1289" y="3520"/>
                    <a:pt x="1374" y="3532"/>
                    <a:pt x="1447" y="3556"/>
                  </a:cubicBezTo>
                  <a:cubicBezTo>
                    <a:pt x="1471" y="3556"/>
                    <a:pt x="1508" y="3569"/>
                    <a:pt x="1533" y="3569"/>
                  </a:cubicBezTo>
                  <a:cubicBezTo>
                    <a:pt x="1617" y="3593"/>
                    <a:pt x="1714" y="3618"/>
                    <a:pt x="1800" y="3629"/>
                  </a:cubicBezTo>
                  <a:cubicBezTo>
                    <a:pt x="1832" y="3634"/>
                    <a:pt x="1866" y="3635"/>
                    <a:pt x="1900" y="3635"/>
                  </a:cubicBezTo>
                  <a:cubicBezTo>
                    <a:pt x="1969" y="3635"/>
                    <a:pt x="2039" y="3629"/>
                    <a:pt x="2104" y="3629"/>
                  </a:cubicBezTo>
                  <a:cubicBezTo>
                    <a:pt x="2152" y="3629"/>
                    <a:pt x="2189" y="3618"/>
                    <a:pt x="2238" y="3618"/>
                  </a:cubicBezTo>
                  <a:lnTo>
                    <a:pt x="2311" y="3618"/>
                  </a:lnTo>
                  <a:cubicBezTo>
                    <a:pt x="2262" y="3642"/>
                    <a:pt x="2201" y="3666"/>
                    <a:pt x="2152" y="3678"/>
                  </a:cubicBezTo>
                  <a:lnTo>
                    <a:pt x="2079" y="3715"/>
                  </a:lnTo>
                  <a:cubicBezTo>
                    <a:pt x="2031" y="3727"/>
                    <a:pt x="1982" y="3751"/>
                    <a:pt x="1933" y="3775"/>
                  </a:cubicBezTo>
                  <a:lnTo>
                    <a:pt x="1787" y="3848"/>
                  </a:lnTo>
                  <a:cubicBezTo>
                    <a:pt x="1714" y="3873"/>
                    <a:pt x="1641" y="3873"/>
                    <a:pt x="1557" y="3885"/>
                  </a:cubicBezTo>
                  <a:cubicBezTo>
                    <a:pt x="1544" y="3873"/>
                    <a:pt x="1533" y="3873"/>
                    <a:pt x="1520" y="3873"/>
                  </a:cubicBezTo>
                  <a:cubicBezTo>
                    <a:pt x="1508" y="3873"/>
                    <a:pt x="1496" y="3885"/>
                    <a:pt x="1496" y="3885"/>
                  </a:cubicBezTo>
                  <a:cubicBezTo>
                    <a:pt x="1435" y="3897"/>
                    <a:pt x="1362" y="3897"/>
                    <a:pt x="1289" y="3934"/>
                  </a:cubicBezTo>
                  <a:cubicBezTo>
                    <a:pt x="1228" y="3885"/>
                    <a:pt x="1179" y="3812"/>
                    <a:pt x="1143" y="3727"/>
                  </a:cubicBezTo>
                  <a:cubicBezTo>
                    <a:pt x="1143" y="3727"/>
                    <a:pt x="1131" y="3715"/>
                    <a:pt x="1131" y="3702"/>
                  </a:cubicBezTo>
                  <a:lnTo>
                    <a:pt x="1095" y="3629"/>
                  </a:lnTo>
                  <a:cubicBezTo>
                    <a:pt x="1095" y="3605"/>
                    <a:pt x="1095" y="3593"/>
                    <a:pt x="1106" y="3581"/>
                  </a:cubicBezTo>
                  <a:cubicBezTo>
                    <a:pt x="1119" y="3545"/>
                    <a:pt x="1179" y="3520"/>
                    <a:pt x="1216" y="3520"/>
                  </a:cubicBezTo>
                  <a:close/>
                  <a:moveTo>
                    <a:pt x="2420" y="3654"/>
                  </a:moveTo>
                  <a:cubicBezTo>
                    <a:pt x="2420" y="3666"/>
                    <a:pt x="2432" y="3666"/>
                    <a:pt x="2432" y="3666"/>
                  </a:cubicBezTo>
                  <a:cubicBezTo>
                    <a:pt x="2468" y="3702"/>
                    <a:pt x="2493" y="3764"/>
                    <a:pt x="2517" y="3824"/>
                  </a:cubicBezTo>
                  <a:cubicBezTo>
                    <a:pt x="2541" y="3934"/>
                    <a:pt x="2481" y="3994"/>
                    <a:pt x="2420" y="4067"/>
                  </a:cubicBezTo>
                  <a:cubicBezTo>
                    <a:pt x="2395" y="4080"/>
                    <a:pt x="2384" y="4104"/>
                    <a:pt x="2371" y="4116"/>
                  </a:cubicBezTo>
                  <a:lnTo>
                    <a:pt x="2347" y="4116"/>
                  </a:lnTo>
                  <a:cubicBezTo>
                    <a:pt x="2335" y="4116"/>
                    <a:pt x="2323" y="4129"/>
                    <a:pt x="2323" y="4129"/>
                  </a:cubicBezTo>
                  <a:cubicBezTo>
                    <a:pt x="2238" y="4104"/>
                    <a:pt x="2165" y="4092"/>
                    <a:pt x="2079" y="4080"/>
                  </a:cubicBezTo>
                  <a:lnTo>
                    <a:pt x="2019" y="4080"/>
                  </a:lnTo>
                  <a:cubicBezTo>
                    <a:pt x="1970" y="4067"/>
                    <a:pt x="1909" y="4043"/>
                    <a:pt x="1849" y="4007"/>
                  </a:cubicBezTo>
                  <a:lnTo>
                    <a:pt x="1776" y="3970"/>
                  </a:lnTo>
                  <a:cubicBezTo>
                    <a:pt x="1751" y="3970"/>
                    <a:pt x="1727" y="3958"/>
                    <a:pt x="1703" y="3946"/>
                  </a:cubicBezTo>
                  <a:cubicBezTo>
                    <a:pt x="1812" y="3921"/>
                    <a:pt x="1909" y="3885"/>
                    <a:pt x="2006" y="3837"/>
                  </a:cubicBezTo>
                  <a:cubicBezTo>
                    <a:pt x="2079" y="3800"/>
                    <a:pt x="2141" y="3775"/>
                    <a:pt x="2214" y="3751"/>
                  </a:cubicBezTo>
                  <a:cubicBezTo>
                    <a:pt x="2287" y="3715"/>
                    <a:pt x="2359" y="3691"/>
                    <a:pt x="2420" y="3654"/>
                  </a:cubicBezTo>
                  <a:close/>
                  <a:moveTo>
                    <a:pt x="1544" y="3970"/>
                  </a:moveTo>
                  <a:cubicBezTo>
                    <a:pt x="1581" y="3994"/>
                    <a:pt x="1617" y="4007"/>
                    <a:pt x="1666" y="4019"/>
                  </a:cubicBezTo>
                  <a:cubicBezTo>
                    <a:pt x="1714" y="4031"/>
                    <a:pt x="1763" y="4056"/>
                    <a:pt x="1800" y="4080"/>
                  </a:cubicBezTo>
                  <a:cubicBezTo>
                    <a:pt x="1849" y="4104"/>
                    <a:pt x="1885" y="4129"/>
                    <a:pt x="1933" y="4140"/>
                  </a:cubicBezTo>
                  <a:cubicBezTo>
                    <a:pt x="1995" y="4153"/>
                    <a:pt x="2068" y="4177"/>
                    <a:pt x="2128" y="4177"/>
                  </a:cubicBezTo>
                  <a:cubicBezTo>
                    <a:pt x="2177" y="4177"/>
                    <a:pt x="2214" y="4189"/>
                    <a:pt x="2250" y="4189"/>
                  </a:cubicBezTo>
                  <a:cubicBezTo>
                    <a:pt x="2214" y="4226"/>
                    <a:pt x="2177" y="4250"/>
                    <a:pt x="2152" y="4262"/>
                  </a:cubicBezTo>
                  <a:cubicBezTo>
                    <a:pt x="2092" y="4310"/>
                    <a:pt x="2019" y="4323"/>
                    <a:pt x="1946" y="4347"/>
                  </a:cubicBezTo>
                  <a:cubicBezTo>
                    <a:pt x="1922" y="4347"/>
                    <a:pt x="1897" y="4359"/>
                    <a:pt x="1873" y="4372"/>
                  </a:cubicBezTo>
                  <a:cubicBezTo>
                    <a:pt x="1824" y="4383"/>
                    <a:pt x="1776" y="4383"/>
                    <a:pt x="1727" y="4396"/>
                  </a:cubicBezTo>
                  <a:cubicBezTo>
                    <a:pt x="1690" y="4396"/>
                    <a:pt x="1654" y="4408"/>
                    <a:pt x="1617" y="4408"/>
                  </a:cubicBezTo>
                  <a:cubicBezTo>
                    <a:pt x="1593" y="4420"/>
                    <a:pt x="1557" y="4432"/>
                    <a:pt x="1520" y="4432"/>
                  </a:cubicBezTo>
                  <a:cubicBezTo>
                    <a:pt x="1508" y="4432"/>
                    <a:pt x="1484" y="4432"/>
                    <a:pt x="1471" y="4445"/>
                  </a:cubicBezTo>
                  <a:cubicBezTo>
                    <a:pt x="1398" y="4456"/>
                    <a:pt x="1338" y="4469"/>
                    <a:pt x="1289" y="4469"/>
                  </a:cubicBezTo>
                  <a:lnTo>
                    <a:pt x="1277" y="4445"/>
                  </a:lnTo>
                  <a:cubicBezTo>
                    <a:pt x="1252" y="4383"/>
                    <a:pt x="1228" y="4310"/>
                    <a:pt x="1204" y="4238"/>
                  </a:cubicBezTo>
                  <a:cubicBezTo>
                    <a:pt x="1192" y="4177"/>
                    <a:pt x="1192" y="4129"/>
                    <a:pt x="1228" y="4080"/>
                  </a:cubicBezTo>
                  <a:cubicBezTo>
                    <a:pt x="1277" y="4007"/>
                    <a:pt x="1411" y="3983"/>
                    <a:pt x="1544" y="3970"/>
                  </a:cubicBezTo>
                  <a:close/>
                  <a:moveTo>
                    <a:pt x="2420" y="3618"/>
                  </a:moveTo>
                  <a:cubicBezTo>
                    <a:pt x="2347" y="3654"/>
                    <a:pt x="2274" y="3691"/>
                    <a:pt x="2201" y="3715"/>
                  </a:cubicBezTo>
                  <a:cubicBezTo>
                    <a:pt x="2128" y="3739"/>
                    <a:pt x="2055" y="3764"/>
                    <a:pt x="1995" y="3800"/>
                  </a:cubicBezTo>
                  <a:cubicBezTo>
                    <a:pt x="1885" y="3861"/>
                    <a:pt x="1763" y="3910"/>
                    <a:pt x="1630" y="3921"/>
                  </a:cubicBezTo>
                  <a:lnTo>
                    <a:pt x="1557" y="3934"/>
                  </a:lnTo>
                  <a:lnTo>
                    <a:pt x="1544" y="3934"/>
                  </a:lnTo>
                  <a:cubicBezTo>
                    <a:pt x="1411" y="3946"/>
                    <a:pt x="1265" y="3970"/>
                    <a:pt x="1192" y="4067"/>
                  </a:cubicBezTo>
                  <a:cubicBezTo>
                    <a:pt x="1168" y="4116"/>
                    <a:pt x="1155" y="4177"/>
                    <a:pt x="1168" y="4250"/>
                  </a:cubicBezTo>
                  <a:cubicBezTo>
                    <a:pt x="1192" y="4323"/>
                    <a:pt x="1216" y="4383"/>
                    <a:pt x="1241" y="4456"/>
                  </a:cubicBezTo>
                  <a:lnTo>
                    <a:pt x="1265" y="4505"/>
                  </a:lnTo>
                  <a:lnTo>
                    <a:pt x="1277" y="4505"/>
                  </a:lnTo>
                  <a:cubicBezTo>
                    <a:pt x="1338" y="4505"/>
                    <a:pt x="1411" y="4493"/>
                    <a:pt x="1496" y="4481"/>
                  </a:cubicBezTo>
                  <a:lnTo>
                    <a:pt x="1496" y="4469"/>
                  </a:lnTo>
                  <a:lnTo>
                    <a:pt x="1520" y="4469"/>
                  </a:lnTo>
                  <a:cubicBezTo>
                    <a:pt x="1557" y="4469"/>
                    <a:pt x="1593" y="4456"/>
                    <a:pt x="1630" y="4445"/>
                  </a:cubicBezTo>
                  <a:cubicBezTo>
                    <a:pt x="1666" y="4445"/>
                    <a:pt x="1703" y="4432"/>
                    <a:pt x="1739" y="4432"/>
                  </a:cubicBezTo>
                  <a:cubicBezTo>
                    <a:pt x="1787" y="4420"/>
                    <a:pt x="1836" y="4408"/>
                    <a:pt x="1873" y="4396"/>
                  </a:cubicBezTo>
                  <a:cubicBezTo>
                    <a:pt x="1909" y="4396"/>
                    <a:pt x="1933" y="4383"/>
                    <a:pt x="1958" y="4383"/>
                  </a:cubicBezTo>
                  <a:cubicBezTo>
                    <a:pt x="2031" y="4359"/>
                    <a:pt x="2104" y="4347"/>
                    <a:pt x="2177" y="4299"/>
                  </a:cubicBezTo>
                  <a:cubicBezTo>
                    <a:pt x="2201" y="4274"/>
                    <a:pt x="2262" y="4238"/>
                    <a:pt x="2298" y="4202"/>
                  </a:cubicBezTo>
                  <a:lnTo>
                    <a:pt x="2323" y="4177"/>
                  </a:lnTo>
                  <a:lnTo>
                    <a:pt x="2298" y="4165"/>
                  </a:lnTo>
                  <a:cubicBezTo>
                    <a:pt x="2250" y="4153"/>
                    <a:pt x="2189" y="4140"/>
                    <a:pt x="2128" y="4140"/>
                  </a:cubicBezTo>
                  <a:cubicBezTo>
                    <a:pt x="2068" y="4140"/>
                    <a:pt x="1995" y="4116"/>
                    <a:pt x="1946" y="4104"/>
                  </a:cubicBezTo>
                  <a:cubicBezTo>
                    <a:pt x="1909" y="4092"/>
                    <a:pt x="1860" y="4067"/>
                    <a:pt x="1812" y="4043"/>
                  </a:cubicBezTo>
                  <a:cubicBezTo>
                    <a:pt x="1776" y="4031"/>
                    <a:pt x="1727" y="4007"/>
                    <a:pt x="1678" y="3994"/>
                  </a:cubicBezTo>
                  <a:cubicBezTo>
                    <a:pt x="1630" y="3970"/>
                    <a:pt x="1593" y="3958"/>
                    <a:pt x="1557" y="3934"/>
                  </a:cubicBezTo>
                  <a:lnTo>
                    <a:pt x="1557" y="3934"/>
                  </a:lnTo>
                  <a:lnTo>
                    <a:pt x="1630" y="3958"/>
                  </a:lnTo>
                  <a:cubicBezTo>
                    <a:pt x="1641" y="3970"/>
                    <a:pt x="1666" y="3970"/>
                    <a:pt x="1690" y="3983"/>
                  </a:cubicBezTo>
                  <a:cubicBezTo>
                    <a:pt x="1714" y="3994"/>
                    <a:pt x="1739" y="3994"/>
                    <a:pt x="1763" y="4007"/>
                  </a:cubicBezTo>
                  <a:lnTo>
                    <a:pt x="1836" y="4043"/>
                  </a:lnTo>
                  <a:cubicBezTo>
                    <a:pt x="1897" y="4067"/>
                    <a:pt x="1958" y="4104"/>
                    <a:pt x="2019" y="4116"/>
                  </a:cubicBezTo>
                  <a:lnTo>
                    <a:pt x="2079" y="4116"/>
                  </a:lnTo>
                  <a:cubicBezTo>
                    <a:pt x="2165" y="4129"/>
                    <a:pt x="2238" y="4140"/>
                    <a:pt x="2323" y="4165"/>
                  </a:cubicBezTo>
                  <a:lnTo>
                    <a:pt x="2347" y="4165"/>
                  </a:lnTo>
                  <a:lnTo>
                    <a:pt x="2347" y="4153"/>
                  </a:lnTo>
                  <a:lnTo>
                    <a:pt x="2359" y="4153"/>
                  </a:lnTo>
                  <a:lnTo>
                    <a:pt x="2359" y="4165"/>
                  </a:lnTo>
                  <a:lnTo>
                    <a:pt x="2371" y="4177"/>
                  </a:lnTo>
                  <a:lnTo>
                    <a:pt x="2384" y="4153"/>
                  </a:lnTo>
                  <a:lnTo>
                    <a:pt x="2444" y="4092"/>
                  </a:lnTo>
                  <a:cubicBezTo>
                    <a:pt x="2517" y="4019"/>
                    <a:pt x="2590" y="3946"/>
                    <a:pt x="2554" y="3812"/>
                  </a:cubicBezTo>
                  <a:cubicBezTo>
                    <a:pt x="2530" y="3751"/>
                    <a:pt x="2505" y="3678"/>
                    <a:pt x="2457" y="3642"/>
                  </a:cubicBezTo>
                  <a:lnTo>
                    <a:pt x="2432" y="3618"/>
                  </a:lnTo>
                  <a:close/>
                  <a:moveTo>
                    <a:pt x="2311" y="4250"/>
                  </a:moveTo>
                  <a:cubicBezTo>
                    <a:pt x="2323" y="4310"/>
                    <a:pt x="2359" y="4359"/>
                    <a:pt x="2384" y="4396"/>
                  </a:cubicBezTo>
                  <a:cubicBezTo>
                    <a:pt x="2420" y="4445"/>
                    <a:pt x="2420" y="4493"/>
                    <a:pt x="2408" y="4542"/>
                  </a:cubicBezTo>
                  <a:cubicBezTo>
                    <a:pt x="2384" y="4615"/>
                    <a:pt x="2287" y="4651"/>
                    <a:pt x="2201" y="4675"/>
                  </a:cubicBezTo>
                  <a:cubicBezTo>
                    <a:pt x="2177" y="4675"/>
                    <a:pt x="2141" y="4664"/>
                    <a:pt x="2116" y="4651"/>
                  </a:cubicBezTo>
                  <a:cubicBezTo>
                    <a:pt x="2092" y="4639"/>
                    <a:pt x="2068" y="4627"/>
                    <a:pt x="2043" y="4627"/>
                  </a:cubicBezTo>
                  <a:cubicBezTo>
                    <a:pt x="1958" y="4627"/>
                    <a:pt x="1873" y="4615"/>
                    <a:pt x="1776" y="4578"/>
                  </a:cubicBezTo>
                  <a:cubicBezTo>
                    <a:pt x="1727" y="4566"/>
                    <a:pt x="1666" y="4529"/>
                    <a:pt x="1605" y="4505"/>
                  </a:cubicBezTo>
                  <a:cubicBezTo>
                    <a:pt x="1654" y="4493"/>
                    <a:pt x="1690" y="4481"/>
                    <a:pt x="1739" y="4481"/>
                  </a:cubicBezTo>
                  <a:lnTo>
                    <a:pt x="1922" y="4445"/>
                  </a:lnTo>
                  <a:cubicBezTo>
                    <a:pt x="2019" y="4420"/>
                    <a:pt x="2104" y="4383"/>
                    <a:pt x="2201" y="4335"/>
                  </a:cubicBezTo>
                  <a:cubicBezTo>
                    <a:pt x="2238" y="4310"/>
                    <a:pt x="2274" y="4286"/>
                    <a:pt x="2311" y="4250"/>
                  </a:cubicBezTo>
                  <a:close/>
                  <a:moveTo>
                    <a:pt x="2359" y="4165"/>
                  </a:moveTo>
                  <a:lnTo>
                    <a:pt x="2323" y="4202"/>
                  </a:lnTo>
                  <a:cubicBezTo>
                    <a:pt x="2274" y="4238"/>
                    <a:pt x="2225" y="4286"/>
                    <a:pt x="2177" y="4310"/>
                  </a:cubicBezTo>
                  <a:cubicBezTo>
                    <a:pt x="2092" y="4359"/>
                    <a:pt x="2006" y="4383"/>
                    <a:pt x="1922" y="4408"/>
                  </a:cubicBezTo>
                  <a:cubicBezTo>
                    <a:pt x="1860" y="4432"/>
                    <a:pt x="1800" y="4432"/>
                    <a:pt x="1739" y="4445"/>
                  </a:cubicBezTo>
                  <a:cubicBezTo>
                    <a:pt x="1690" y="4456"/>
                    <a:pt x="1641" y="4456"/>
                    <a:pt x="1593" y="4469"/>
                  </a:cubicBezTo>
                  <a:lnTo>
                    <a:pt x="1520" y="4481"/>
                  </a:lnTo>
                  <a:lnTo>
                    <a:pt x="1557" y="4505"/>
                  </a:lnTo>
                  <a:cubicBezTo>
                    <a:pt x="1605" y="4554"/>
                    <a:pt x="1714" y="4591"/>
                    <a:pt x="1763" y="4615"/>
                  </a:cubicBezTo>
                  <a:cubicBezTo>
                    <a:pt x="1860" y="4639"/>
                    <a:pt x="1946" y="4651"/>
                    <a:pt x="2031" y="4664"/>
                  </a:cubicBezTo>
                  <a:cubicBezTo>
                    <a:pt x="2055" y="4664"/>
                    <a:pt x="2079" y="4675"/>
                    <a:pt x="2104" y="4688"/>
                  </a:cubicBezTo>
                  <a:cubicBezTo>
                    <a:pt x="2141" y="4700"/>
                    <a:pt x="2165" y="4712"/>
                    <a:pt x="2201" y="4712"/>
                  </a:cubicBezTo>
                  <a:lnTo>
                    <a:pt x="2214" y="4712"/>
                  </a:lnTo>
                  <a:cubicBezTo>
                    <a:pt x="2298" y="4688"/>
                    <a:pt x="2408" y="4639"/>
                    <a:pt x="2444" y="4554"/>
                  </a:cubicBezTo>
                  <a:cubicBezTo>
                    <a:pt x="2457" y="4493"/>
                    <a:pt x="2457" y="4432"/>
                    <a:pt x="2408" y="4372"/>
                  </a:cubicBezTo>
                  <a:cubicBezTo>
                    <a:pt x="2384" y="4335"/>
                    <a:pt x="2335" y="4274"/>
                    <a:pt x="2347" y="4213"/>
                  </a:cubicBezTo>
                  <a:lnTo>
                    <a:pt x="2359" y="4165"/>
                  </a:lnTo>
                  <a:close/>
                  <a:moveTo>
                    <a:pt x="1508" y="4518"/>
                  </a:moveTo>
                  <a:cubicBezTo>
                    <a:pt x="1508" y="4529"/>
                    <a:pt x="1520" y="4529"/>
                    <a:pt x="1520" y="4529"/>
                  </a:cubicBezTo>
                  <a:cubicBezTo>
                    <a:pt x="1544" y="4554"/>
                    <a:pt x="1557" y="4554"/>
                    <a:pt x="1557" y="4566"/>
                  </a:cubicBezTo>
                  <a:lnTo>
                    <a:pt x="1569" y="4566"/>
                  </a:lnTo>
                  <a:cubicBezTo>
                    <a:pt x="1617" y="4602"/>
                    <a:pt x="1690" y="4639"/>
                    <a:pt x="1751" y="4651"/>
                  </a:cubicBezTo>
                  <a:cubicBezTo>
                    <a:pt x="1824" y="4688"/>
                    <a:pt x="1909" y="4700"/>
                    <a:pt x="1995" y="4712"/>
                  </a:cubicBezTo>
                  <a:cubicBezTo>
                    <a:pt x="2019" y="4712"/>
                    <a:pt x="2055" y="4724"/>
                    <a:pt x="2079" y="4724"/>
                  </a:cubicBezTo>
                  <a:cubicBezTo>
                    <a:pt x="2116" y="4737"/>
                    <a:pt x="2141" y="4748"/>
                    <a:pt x="2177" y="4748"/>
                  </a:cubicBezTo>
                  <a:lnTo>
                    <a:pt x="2177" y="4761"/>
                  </a:lnTo>
                  <a:lnTo>
                    <a:pt x="2165" y="4761"/>
                  </a:lnTo>
                  <a:cubicBezTo>
                    <a:pt x="2141" y="4785"/>
                    <a:pt x="2116" y="4810"/>
                    <a:pt x="2079" y="4821"/>
                  </a:cubicBezTo>
                  <a:cubicBezTo>
                    <a:pt x="2075" y="4817"/>
                    <a:pt x="2070" y="4816"/>
                    <a:pt x="2064" y="4816"/>
                  </a:cubicBezTo>
                  <a:cubicBezTo>
                    <a:pt x="2053" y="4816"/>
                    <a:pt x="2039" y="4821"/>
                    <a:pt x="2031" y="4821"/>
                  </a:cubicBezTo>
                  <a:cubicBezTo>
                    <a:pt x="2006" y="4821"/>
                    <a:pt x="1970" y="4821"/>
                    <a:pt x="1946" y="4834"/>
                  </a:cubicBezTo>
                  <a:cubicBezTo>
                    <a:pt x="1873" y="4834"/>
                    <a:pt x="1800" y="4810"/>
                    <a:pt x="1727" y="4797"/>
                  </a:cubicBezTo>
                  <a:cubicBezTo>
                    <a:pt x="1690" y="4785"/>
                    <a:pt x="1654" y="4785"/>
                    <a:pt x="1617" y="4785"/>
                  </a:cubicBezTo>
                  <a:cubicBezTo>
                    <a:pt x="1569" y="4785"/>
                    <a:pt x="1533" y="4773"/>
                    <a:pt x="1484" y="4761"/>
                  </a:cubicBezTo>
                  <a:cubicBezTo>
                    <a:pt x="1435" y="4748"/>
                    <a:pt x="1423" y="4737"/>
                    <a:pt x="1374" y="4700"/>
                  </a:cubicBezTo>
                  <a:cubicBezTo>
                    <a:pt x="1374" y="4688"/>
                    <a:pt x="1362" y="4688"/>
                    <a:pt x="1362" y="4688"/>
                  </a:cubicBezTo>
                  <a:cubicBezTo>
                    <a:pt x="1350" y="4664"/>
                    <a:pt x="1350" y="4651"/>
                    <a:pt x="1338" y="4627"/>
                  </a:cubicBezTo>
                  <a:cubicBezTo>
                    <a:pt x="1338" y="4602"/>
                    <a:pt x="1325" y="4578"/>
                    <a:pt x="1314" y="4554"/>
                  </a:cubicBezTo>
                  <a:cubicBezTo>
                    <a:pt x="1387" y="4542"/>
                    <a:pt x="1447" y="4529"/>
                    <a:pt x="1508" y="4518"/>
                  </a:cubicBezTo>
                  <a:close/>
                  <a:moveTo>
                    <a:pt x="1508" y="4481"/>
                  </a:moveTo>
                  <a:cubicBezTo>
                    <a:pt x="1447" y="4505"/>
                    <a:pt x="1374" y="4518"/>
                    <a:pt x="1289" y="4518"/>
                  </a:cubicBezTo>
                  <a:lnTo>
                    <a:pt x="1265" y="4518"/>
                  </a:lnTo>
                  <a:lnTo>
                    <a:pt x="1277" y="4542"/>
                  </a:lnTo>
                  <a:cubicBezTo>
                    <a:pt x="1289" y="4578"/>
                    <a:pt x="1301" y="4615"/>
                    <a:pt x="1314" y="4639"/>
                  </a:cubicBezTo>
                  <a:cubicBezTo>
                    <a:pt x="1314" y="4664"/>
                    <a:pt x="1325" y="4688"/>
                    <a:pt x="1325" y="4700"/>
                  </a:cubicBezTo>
                  <a:lnTo>
                    <a:pt x="1325" y="4712"/>
                  </a:lnTo>
                  <a:lnTo>
                    <a:pt x="1350" y="4712"/>
                  </a:lnTo>
                  <a:lnTo>
                    <a:pt x="1350" y="4724"/>
                  </a:lnTo>
                  <a:cubicBezTo>
                    <a:pt x="1398" y="4761"/>
                    <a:pt x="1423" y="4773"/>
                    <a:pt x="1471" y="4797"/>
                  </a:cubicBezTo>
                  <a:cubicBezTo>
                    <a:pt x="1520" y="4810"/>
                    <a:pt x="1569" y="4821"/>
                    <a:pt x="1617" y="4821"/>
                  </a:cubicBezTo>
                  <a:cubicBezTo>
                    <a:pt x="1654" y="4821"/>
                    <a:pt x="1690" y="4821"/>
                    <a:pt x="1714" y="4834"/>
                  </a:cubicBezTo>
                  <a:cubicBezTo>
                    <a:pt x="1787" y="4846"/>
                    <a:pt x="1873" y="4858"/>
                    <a:pt x="1946" y="4870"/>
                  </a:cubicBezTo>
                  <a:lnTo>
                    <a:pt x="1958" y="4870"/>
                  </a:lnTo>
                  <a:cubicBezTo>
                    <a:pt x="1982" y="4858"/>
                    <a:pt x="2006" y="4858"/>
                    <a:pt x="2019" y="4858"/>
                  </a:cubicBezTo>
                  <a:lnTo>
                    <a:pt x="2043" y="4858"/>
                  </a:lnTo>
                  <a:cubicBezTo>
                    <a:pt x="2055" y="4846"/>
                    <a:pt x="2068" y="4846"/>
                    <a:pt x="2079" y="4846"/>
                  </a:cubicBezTo>
                  <a:lnTo>
                    <a:pt x="2092" y="4858"/>
                  </a:lnTo>
                  <a:lnTo>
                    <a:pt x="2092" y="4846"/>
                  </a:lnTo>
                  <a:cubicBezTo>
                    <a:pt x="2128" y="4834"/>
                    <a:pt x="2152" y="4821"/>
                    <a:pt x="2189" y="4797"/>
                  </a:cubicBezTo>
                  <a:cubicBezTo>
                    <a:pt x="2189" y="4785"/>
                    <a:pt x="2189" y="4785"/>
                    <a:pt x="2201" y="4785"/>
                  </a:cubicBezTo>
                  <a:lnTo>
                    <a:pt x="2214" y="4785"/>
                  </a:lnTo>
                  <a:lnTo>
                    <a:pt x="2214" y="4761"/>
                  </a:lnTo>
                  <a:cubicBezTo>
                    <a:pt x="2214" y="4748"/>
                    <a:pt x="2214" y="4737"/>
                    <a:pt x="2201" y="4737"/>
                  </a:cubicBezTo>
                  <a:lnTo>
                    <a:pt x="2201" y="4712"/>
                  </a:lnTo>
                  <a:lnTo>
                    <a:pt x="2189" y="4712"/>
                  </a:lnTo>
                  <a:cubicBezTo>
                    <a:pt x="2165" y="4712"/>
                    <a:pt x="2128" y="4712"/>
                    <a:pt x="2092" y="4700"/>
                  </a:cubicBezTo>
                  <a:cubicBezTo>
                    <a:pt x="2068" y="4688"/>
                    <a:pt x="2031" y="4675"/>
                    <a:pt x="1995" y="4675"/>
                  </a:cubicBezTo>
                  <a:cubicBezTo>
                    <a:pt x="1909" y="4664"/>
                    <a:pt x="1836" y="4651"/>
                    <a:pt x="1763" y="4627"/>
                  </a:cubicBezTo>
                  <a:cubicBezTo>
                    <a:pt x="1703" y="4602"/>
                    <a:pt x="1641" y="4566"/>
                    <a:pt x="1581" y="4529"/>
                  </a:cubicBezTo>
                  <a:cubicBezTo>
                    <a:pt x="1569" y="4529"/>
                    <a:pt x="1557" y="4518"/>
                    <a:pt x="1544" y="4505"/>
                  </a:cubicBezTo>
                  <a:cubicBezTo>
                    <a:pt x="1533" y="4505"/>
                    <a:pt x="1520" y="4493"/>
                    <a:pt x="1520" y="4493"/>
                  </a:cubicBezTo>
                  <a:lnTo>
                    <a:pt x="1508" y="4481"/>
                  </a:lnTo>
                  <a:close/>
                  <a:moveTo>
                    <a:pt x="1460" y="4931"/>
                  </a:moveTo>
                  <a:lnTo>
                    <a:pt x="1435" y="4943"/>
                  </a:lnTo>
                  <a:lnTo>
                    <a:pt x="1435" y="4956"/>
                  </a:lnTo>
                  <a:lnTo>
                    <a:pt x="1423" y="4956"/>
                  </a:lnTo>
                  <a:lnTo>
                    <a:pt x="1423" y="4967"/>
                  </a:lnTo>
                  <a:lnTo>
                    <a:pt x="1423" y="4980"/>
                  </a:lnTo>
                  <a:cubicBezTo>
                    <a:pt x="1435" y="4992"/>
                    <a:pt x="1460" y="4992"/>
                    <a:pt x="1496" y="5004"/>
                  </a:cubicBezTo>
                  <a:lnTo>
                    <a:pt x="1544" y="5004"/>
                  </a:lnTo>
                  <a:lnTo>
                    <a:pt x="1508" y="4967"/>
                  </a:lnTo>
                  <a:cubicBezTo>
                    <a:pt x="1508" y="4967"/>
                    <a:pt x="1496" y="4967"/>
                    <a:pt x="1496" y="4956"/>
                  </a:cubicBezTo>
                  <a:lnTo>
                    <a:pt x="1484" y="4956"/>
                  </a:lnTo>
                  <a:lnTo>
                    <a:pt x="1471" y="4943"/>
                  </a:lnTo>
                  <a:lnTo>
                    <a:pt x="1460" y="4931"/>
                  </a:lnTo>
                  <a:close/>
                  <a:moveTo>
                    <a:pt x="2165" y="5016"/>
                  </a:moveTo>
                  <a:cubicBezTo>
                    <a:pt x="2141" y="5064"/>
                    <a:pt x="2116" y="5113"/>
                    <a:pt x="2079" y="5174"/>
                  </a:cubicBezTo>
                  <a:lnTo>
                    <a:pt x="2055" y="5174"/>
                  </a:lnTo>
                  <a:lnTo>
                    <a:pt x="2043" y="5186"/>
                  </a:lnTo>
                  <a:cubicBezTo>
                    <a:pt x="1946" y="5186"/>
                    <a:pt x="1860" y="5186"/>
                    <a:pt x="1787" y="5174"/>
                  </a:cubicBezTo>
                  <a:lnTo>
                    <a:pt x="1678" y="5174"/>
                  </a:lnTo>
                  <a:cubicBezTo>
                    <a:pt x="1654" y="5162"/>
                    <a:pt x="1630" y="5162"/>
                    <a:pt x="1605" y="5162"/>
                  </a:cubicBezTo>
                  <a:cubicBezTo>
                    <a:pt x="1581" y="5162"/>
                    <a:pt x="1569" y="5162"/>
                    <a:pt x="1544" y="5150"/>
                  </a:cubicBezTo>
                  <a:cubicBezTo>
                    <a:pt x="1533" y="5150"/>
                    <a:pt x="1508" y="5150"/>
                    <a:pt x="1496" y="5137"/>
                  </a:cubicBezTo>
                  <a:cubicBezTo>
                    <a:pt x="1484" y="5113"/>
                    <a:pt x="1460" y="5077"/>
                    <a:pt x="1447" y="5040"/>
                  </a:cubicBezTo>
                  <a:lnTo>
                    <a:pt x="1447" y="5040"/>
                  </a:lnTo>
                  <a:cubicBezTo>
                    <a:pt x="1533" y="5064"/>
                    <a:pt x="1630" y="5064"/>
                    <a:pt x="1751" y="5064"/>
                  </a:cubicBezTo>
                  <a:cubicBezTo>
                    <a:pt x="1787" y="5064"/>
                    <a:pt x="1812" y="5064"/>
                    <a:pt x="1836" y="5053"/>
                  </a:cubicBezTo>
                  <a:lnTo>
                    <a:pt x="1970" y="5053"/>
                  </a:lnTo>
                  <a:cubicBezTo>
                    <a:pt x="2006" y="5053"/>
                    <a:pt x="2043" y="5040"/>
                    <a:pt x="2079" y="5028"/>
                  </a:cubicBezTo>
                  <a:cubicBezTo>
                    <a:pt x="2104" y="5028"/>
                    <a:pt x="2128" y="5016"/>
                    <a:pt x="2165" y="5016"/>
                  </a:cubicBezTo>
                  <a:close/>
                  <a:moveTo>
                    <a:pt x="2214" y="4956"/>
                  </a:moveTo>
                  <a:lnTo>
                    <a:pt x="2177" y="4980"/>
                  </a:lnTo>
                  <a:cubicBezTo>
                    <a:pt x="2141" y="4980"/>
                    <a:pt x="2104" y="4992"/>
                    <a:pt x="2068" y="4992"/>
                  </a:cubicBezTo>
                  <a:cubicBezTo>
                    <a:pt x="2031" y="5004"/>
                    <a:pt x="2006" y="5016"/>
                    <a:pt x="1970" y="5016"/>
                  </a:cubicBezTo>
                  <a:cubicBezTo>
                    <a:pt x="1933" y="5016"/>
                    <a:pt x="1885" y="5016"/>
                    <a:pt x="1836" y="5028"/>
                  </a:cubicBezTo>
                  <a:lnTo>
                    <a:pt x="1751" y="5028"/>
                  </a:lnTo>
                  <a:cubicBezTo>
                    <a:pt x="1617" y="5028"/>
                    <a:pt x="1508" y="5016"/>
                    <a:pt x="1435" y="4992"/>
                  </a:cubicBezTo>
                  <a:lnTo>
                    <a:pt x="1398" y="4980"/>
                  </a:lnTo>
                  <a:lnTo>
                    <a:pt x="1398" y="4980"/>
                  </a:lnTo>
                  <a:lnTo>
                    <a:pt x="1411" y="5016"/>
                  </a:lnTo>
                  <a:cubicBezTo>
                    <a:pt x="1423" y="5064"/>
                    <a:pt x="1447" y="5126"/>
                    <a:pt x="1471" y="5162"/>
                  </a:cubicBezTo>
                  <a:lnTo>
                    <a:pt x="1471" y="5174"/>
                  </a:lnTo>
                  <a:lnTo>
                    <a:pt x="1484" y="5174"/>
                  </a:lnTo>
                  <a:cubicBezTo>
                    <a:pt x="1496" y="5174"/>
                    <a:pt x="1520" y="5186"/>
                    <a:pt x="1544" y="5186"/>
                  </a:cubicBezTo>
                  <a:cubicBezTo>
                    <a:pt x="1557" y="5199"/>
                    <a:pt x="1581" y="5199"/>
                    <a:pt x="1605" y="5199"/>
                  </a:cubicBezTo>
                  <a:lnTo>
                    <a:pt x="1617" y="5199"/>
                  </a:lnTo>
                  <a:cubicBezTo>
                    <a:pt x="1630" y="5199"/>
                    <a:pt x="1654" y="5199"/>
                    <a:pt x="1678" y="5210"/>
                  </a:cubicBezTo>
                  <a:lnTo>
                    <a:pt x="1787" y="5210"/>
                  </a:lnTo>
                  <a:cubicBezTo>
                    <a:pt x="1860" y="5223"/>
                    <a:pt x="1958" y="5223"/>
                    <a:pt x="2043" y="5223"/>
                  </a:cubicBezTo>
                  <a:lnTo>
                    <a:pt x="2055" y="5223"/>
                  </a:lnTo>
                  <a:lnTo>
                    <a:pt x="2068" y="5210"/>
                  </a:lnTo>
                  <a:lnTo>
                    <a:pt x="2092" y="5223"/>
                  </a:lnTo>
                  <a:lnTo>
                    <a:pt x="2104" y="5199"/>
                  </a:lnTo>
                  <a:cubicBezTo>
                    <a:pt x="2152" y="5126"/>
                    <a:pt x="2189" y="5053"/>
                    <a:pt x="2201" y="4992"/>
                  </a:cubicBezTo>
                  <a:lnTo>
                    <a:pt x="2214" y="4956"/>
                  </a:lnTo>
                  <a:close/>
                  <a:moveTo>
                    <a:pt x="2055" y="5283"/>
                  </a:moveTo>
                  <a:lnTo>
                    <a:pt x="1958" y="5332"/>
                  </a:lnTo>
                  <a:lnTo>
                    <a:pt x="1933" y="5332"/>
                  </a:lnTo>
                  <a:lnTo>
                    <a:pt x="1922" y="5345"/>
                  </a:lnTo>
                  <a:cubicBezTo>
                    <a:pt x="1897" y="5356"/>
                    <a:pt x="1885" y="5369"/>
                    <a:pt x="1860" y="5369"/>
                  </a:cubicBezTo>
                  <a:lnTo>
                    <a:pt x="1849" y="5369"/>
                  </a:lnTo>
                  <a:lnTo>
                    <a:pt x="1849" y="5381"/>
                  </a:lnTo>
                  <a:lnTo>
                    <a:pt x="1836" y="5393"/>
                  </a:lnTo>
                  <a:cubicBezTo>
                    <a:pt x="1824" y="5393"/>
                    <a:pt x="1824" y="5393"/>
                    <a:pt x="1812" y="5381"/>
                  </a:cubicBezTo>
                  <a:lnTo>
                    <a:pt x="1776" y="5381"/>
                  </a:lnTo>
                  <a:lnTo>
                    <a:pt x="1787" y="5405"/>
                  </a:lnTo>
                  <a:lnTo>
                    <a:pt x="1787" y="5418"/>
                  </a:lnTo>
                  <a:lnTo>
                    <a:pt x="1787" y="5429"/>
                  </a:lnTo>
                  <a:lnTo>
                    <a:pt x="1812" y="5429"/>
                  </a:lnTo>
                  <a:cubicBezTo>
                    <a:pt x="1860" y="5429"/>
                    <a:pt x="1922" y="5405"/>
                    <a:pt x="1970" y="5356"/>
                  </a:cubicBezTo>
                  <a:lnTo>
                    <a:pt x="2055" y="5283"/>
                  </a:lnTo>
                  <a:close/>
                  <a:moveTo>
                    <a:pt x="1630" y="30"/>
                  </a:moveTo>
                  <a:cubicBezTo>
                    <a:pt x="1836" y="30"/>
                    <a:pt x="2043" y="78"/>
                    <a:pt x="2214" y="151"/>
                  </a:cubicBezTo>
                  <a:cubicBezTo>
                    <a:pt x="2572" y="320"/>
                    <a:pt x="2786" y="622"/>
                    <a:pt x="2894" y="954"/>
                  </a:cubicBezTo>
                  <a:lnTo>
                    <a:pt x="2894" y="954"/>
                  </a:lnTo>
                  <a:cubicBezTo>
                    <a:pt x="2872" y="890"/>
                    <a:pt x="2847" y="831"/>
                    <a:pt x="2822" y="772"/>
                  </a:cubicBezTo>
                  <a:cubicBezTo>
                    <a:pt x="2663" y="456"/>
                    <a:pt x="2408" y="224"/>
                    <a:pt x="2116" y="127"/>
                  </a:cubicBezTo>
                  <a:cubicBezTo>
                    <a:pt x="1957" y="71"/>
                    <a:pt x="1789" y="44"/>
                    <a:pt x="1618" y="44"/>
                  </a:cubicBezTo>
                  <a:cubicBezTo>
                    <a:pt x="1490" y="44"/>
                    <a:pt x="1359" y="60"/>
                    <a:pt x="1228" y="91"/>
                  </a:cubicBezTo>
                  <a:cubicBezTo>
                    <a:pt x="742" y="213"/>
                    <a:pt x="341" y="529"/>
                    <a:pt x="170" y="930"/>
                  </a:cubicBezTo>
                  <a:lnTo>
                    <a:pt x="146" y="1003"/>
                  </a:lnTo>
                  <a:lnTo>
                    <a:pt x="206" y="954"/>
                  </a:lnTo>
                  <a:cubicBezTo>
                    <a:pt x="231" y="930"/>
                    <a:pt x="255" y="894"/>
                    <a:pt x="292" y="869"/>
                  </a:cubicBezTo>
                  <a:lnTo>
                    <a:pt x="328" y="832"/>
                  </a:lnTo>
                  <a:cubicBezTo>
                    <a:pt x="341" y="821"/>
                    <a:pt x="352" y="796"/>
                    <a:pt x="365" y="784"/>
                  </a:cubicBezTo>
                  <a:cubicBezTo>
                    <a:pt x="414" y="748"/>
                    <a:pt x="450" y="711"/>
                    <a:pt x="498" y="662"/>
                  </a:cubicBezTo>
                  <a:lnTo>
                    <a:pt x="547" y="613"/>
                  </a:lnTo>
                  <a:cubicBezTo>
                    <a:pt x="608" y="553"/>
                    <a:pt x="669" y="480"/>
                    <a:pt x="742" y="456"/>
                  </a:cubicBezTo>
                  <a:lnTo>
                    <a:pt x="742" y="467"/>
                  </a:lnTo>
                  <a:lnTo>
                    <a:pt x="730" y="504"/>
                  </a:lnTo>
                  <a:lnTo>
                    <a:pt x="717" y="504"/>
                  </a:lnTo>
                  <a:lnTo>
                    <a:pt x="706" y="480"/>
                  </a:lnTo>
                  <a:lnTo>
                    <a:pt x="693" y="492"/>
                  </a:lnTo>
                  <a:lnTo>
                    <a:pt x="633" y="553"/>
                  </a:lnTo>
                  <a:cubicBezTo>
                    <a:pt x="620" y="565"/>
                    <a:pt x="608" y="589"/>
                    <a:pt x="596" y="602"/>
                  </a:cubicBezTo>
                  <a:cubicBezTo>
                    <a:pt x="523" y="650"/>
                    <a:pt x="462" y="711"/>
                    <a:pt x="414" y="759"/>
                  </a:cubicBezTo>
                  <a:lnTo>
                    <a:pt x="341" y="832"/>
                  </a:lnTo>
                  <a:cubicBezTo>
                    <a:pt x="279" y="894"/>
                    <a:pt x="219" y="967"/>
                    <a:pt x="158" y="1003"/>
                  </a:cubicBezTo>
                  <a:lnTo>
                    <a:pt x="146" y="1015"/>
                  </a:lnTo>
                  <a:cubicBezTo>
                    <a:pt x="122" y="1100"/>
                    <a:pt x="97" y="1185"/>
                    <a:pt x="85" y="1283"/>
                  </a:cubicBezTo>
                  <a:lnTo>
                    <a:pt x="85" y="1331"/>
                  </a:lnTo>
                  <a:lnTo>
                    <a:pt x="122" y="1294"/>
                  </a:lnTo>
                  <a:cubicBezTo>
                    <a:pt x="182" y="1221"/>
                    <a:pt x="255" y="1148"/>
                    <a:pt x="341" y="1076"/>
                  </a:cubicBezTo>
                  <a:cubicBezTo>
                    <a:pt x="377" y="1051"/>
                    <a:pt x="401" y="1040"/>
                    <a:pt x="425" y="1015"/>
                  </a:cubicBezTo>
                  <a:cubicBezTo>
                    <a:pt x="462" y="978"/>
                    <a:pt x="498" y="942"/>
                    <a:pt x="535" y="918"/>
                  </a:cubicBezTo>
                  <a:lnTo>
                    <a:pt x="547" y="918"/>
                  </a:lnTo>
                  <a:cubicBezTo>
                    <a:pt x="547" y="930"/>
                    <a:pt x="547" y="930"/>
                    <a:pt x="535" y="930"/>
                  </a:cubicBezTo>
                  <a:lnTo>
                    <a:pt x="487" y="978"/>
                  </a:lnTo>
                  <a:cubicBezTo>
                    <a:pt x="474" y="991"/>
                    <a:pt x="450" y="1003"/>
                    <a:pt x="438" y="1015"/>
                  </a:cubicBezTo>
                  <a:cubicBezTo>
                    <a:pt x="401" y="1040"/>
                    <a:pt x="377" y="1064"/>
                    <a:pt x="352" y="1088"/>
                  </a:cubicBezTo>
                  <a:lnTo>
                    <a:pt x="316" y="1124"/>
                  </a:lnTo>
                  <a:cubicBezTo>
                    <a:pt x="255" y="1173"/>
                    <a:pt x="195" y="1221"/>
                    <a:pt x="146" y="1283"/>
                  </a:cubicBezTo>
                  <a:cubicBezTo>
                    <a:pt x="133" y="1294"/>
                    <a:pt x="122" y="1307"/>
                    <a:pt x="109" y="1331"/>
                  </a:cubicBezTo>
                  <a:lnTo>
                    <a:pt x="85" y="1331"/>
                  </a:lnTo>
                  <a:lnTo>
                    <a:pt x="85" y="1343"/>
                  </a:lnTo>
                  <a:lnTo>
                    <a:pt x="85" y="1477"/>
                  </a:lnTo>
                  <a:cubicBezTo>
                    <a:pt x="85" y="1502"/>
                    <a:pt x="97" y="1538"/>
                    <a:pt x="97" y="1562"/>
                  </a:cubicBezTo>
                  <a:lnTo>
                    <a:pt x="97" y="1599"/>
                  </a:lnTo>
                  <a:lnTo>
                    <a:pt x="122" y="1575"/>
                  </a:lnTo>
                  <a:lnTo>
                    <a:pt x="219" y="1477"/>
                  </a:lnTo>
                  <a:cubicBezTo>
                    <a:pt x="243" y="1440"/>
                    <a:pt x="279" y="1404"/>
                    <a:pt x="316" y="1367"/>
                  </a:cubicBezTo>
                  <a:cubicBezTo>
                    <a:pt x="389" y="1294"/>
                    <a:pt x="462" y="1234"/>
                    <a:pt x="523" y="1173"/>
                  </a:cubicBezTo>
                  <a:lnTo>
                    <a:pt x="535" y="1173"/>
                  </a:lnTo>
                  <a:lnTo>
                    <a:pt x="535" y="1185"/>
                  </a:lnTo>
                  <a:cubicBezTo>
                    <a:pt x="498" y="1210"/>
                    <a:pt x="462" y="1246"/>
                    <a:pt x="438" y="1270"/>
                  </a:cubicBezTo>
                  <a:cubicBezTo>
                    <a:pt x="389" y="1319"/>
                    <a:pt x="341" y="1356"/>
                    <a:pt x="304" y="1392"/>
                  </a:cubicBezTo>
                  <a:cubicBezTo>
                    <a:pt x="279" y="1429"/>
                    <a:pt x="255" y="1453"/>
                    <a:pt x="231" y="1477"/>
                  </a:cubicBezTo>
                  <a:cubicBezTo>
                    <a:pt x="195" y="1513"/>
                    <a:pt x="158" y="1562"/>
                    <a:pt x="122" y="1599"/>
                  </a:cubicBezTo>
                  <a:lnTo>
                    <a:pt x="97" y="1599"/>
                  </a:lnTo>
                  <a:lnTo>
                    <a:pt x="109" y="1611"/>
                  </a:lnTo>
                  <a:cubicBezTo>
                    <a:pt x="109" y="1672"/>
                    <a:pt x="122" y="1721"/>
                    <a:pt x="146" y="1794"/>
                  </a:cubicBezTo>
                  <a:lnTo>
                    <a:pt x="146" y="1818"/>
                  </a:lnTo>
                  <a:lnTo>
                    <a:pt x="170" y="1794"/>
                  </a:lnTo>
                  <a:cubicBezTo>
                    <a:pt x="231" y="1745"/>
                    <a:pt x="279" y="1696"/>
                    <a:pt x="341" y="1648"/>
                  </a:cubicBezTo>
                  <a:cubicBezTo>
                    <a:pt x="401" y="1599"/>
                    <a:pt x="450" y="1550"/>
                    <a:pt x="511" y="1489"/>
                  </a:cubicBezTo>
                  <a:cubicBezTo>
                    <a:pt x="523" y="1489"/>
                    <a:pt x="523" y="1502"/>
                    <a:pt x="523" y="1502"/>
                  </a:cubicBezTo>
                  <a:cubicBezTo>
                    <a:pt x="462" y="1550"/>
                    <a:pt x="401" y="1599"/>
                    <a:pt x="352" y="1659"/>
                  </a:cubicBezTo>
                  <a:cubicBezTo>
                    <a:pt x="292" y="1708"/>
                    <a:pt x="219" y="1769"/>
                    <a:pt x="158" y="1830"/>
                  </a:cubicBezTo>
                  <a:lnTo>
                    <a:pt x="158" y="1842"/>
                  </a:lnTo>
                  <a:cubicBezTo>
                    <a:pt x="170" y="1891"/>
                    <a:pt x="182" y="1927"/>
                    <a:pt x="206" y="1988"/>
                  </a:cubicBezTo>
                  <a:lnTo>
                    <a:pt x="219" y="2012"/>
                  </a:lnTo>
                  <a:lnTo>
                    <a:pt x="231" y="1988"/>
                  </a:lnTo>
                  <a:cubicBezTo>
                    <a:pt x="243" y="1988"/>
                    <a:pt x="255" y="1975"/>
                    <a:pt x="255" y="1964"/>
                  </a:cubicBezTo>
                  <a:cubicBezTo>
                    <a:pt x="304" y="1927"/>
                    <a:pt x="341" y="1891"/>
                    <a:pt x="389" y="1854"/>
                  </a:cubicBezTo>
                  <a:cubicBezTo>
                    <a:pt x="414" y="1842"/>
                    <a:pt x="438" y="1818"/>
                    <a:pt x="462" y="1794"/>
                  </a:cubicBezTo>
                  <a:cubicBezTo>
                    <a:pt x="498" y="1769"/>
                    <a:pt x="523" y="1745"/>
                    <a:pt x="547" y="1732"/>
                  </a:cubicBezTo>
                  <a:lnTo>
                    <a:pt x="547" y="1732"/>
                  </a:lnTo>
                  <a:cubicBezTo>
                    <a:pt x="523" y="1757"/>
                    <a:pt x="498" y="1781"/>
                    <a:pt x="474" y="1794"/>
                  </a:cubicBezTo>
                  <a:cubicBezTo>
                    <a:pt x="450" y="1818"/>
                    <a:pt x="425" y="1842"/>
                    <a:pt x="401" y="1854"/>
                  </a:cubicBezTo>
                  <a:cubicBezTo>
                    <a:pt x="352" y="1891"/>
                    <a:pt x="304" y="1939"/>
                    <a:pt x="255" y="1988"/>
                  </a:cubicBezTo>
                  <a:lnTo>
                    <a:pt x="231" y="2012"/>
                  </a:lnTo>
                  <a:lnTo>
                    <a:pt x="219" y="2012"/>
                  </a:lnTo>
                  <a:lnTo>
                    <a:pt x="219" y="2037"/>
                  </a:lnTo>
                  <a:cubicBezTo>
                    <a:pt x="243" y="2073"/>
                    <a:pt x="255" y="2110"/>
                    <a:pt x="279" y="2158"/>
                  </a:cubicBezTo>
                  <a:lnTo>
                    <a:pt x="279" y="2170"/>
                  </a:lnTo>
                  <a:lnTo>
                    <a:pt x="292" y="2183"/>
                  </a:lnTo>
                  <a:lnTo>
                    <a:pt x="304" y="2207"/>
                  </a:lnTo>
                  <a:lnTo>
                    <a:pt x="377" y="2353"/>
                  </a:lnTo>
                  <a:lnTo>
                    <a:pt x="389" y="2377"/>
                  </a:lnTo>
                  <a:lnTo>
                    <a:pt x="401" y="2353"/>
                  </a:lnTo>
                  <a:lnTo>
                    <a:pt x="414" y="2353"/>
                  </a:lnTo>
                  <a:lnTo>
                    <a:pt x="425" y="2365"/>
                  </a:lnTo>
                  <a:lnTo>
                    <a:pt x="438" y="2353"/>
                  </a:lnTo>
                  <a:cubicBezTo>
                    <a:pt x="462" y="2340"/>
                    <a:pt x="487" y="2316"/>
                    <a:pt x="498" y="2292"/>
                  </a:cubicBezTo>
                  <a:cubicBezTo>
                    <a:pt x="511" y="2280"/>
                    <a:pt x="511" y="2267"/>
                    <a:pt x="523" y="2256"/>
                  </a:cubicBezTo>
                  <a:cubicBezTo>
                    <a:pt x="535" y="2256"/>
                    <a:pt x="547" y="2243"/>
                    <a:pt x="547" y="2243"/>
                  </a:cubicBezTo>
                  <a:cubicBezTo>
                    <a:pt x="560" y="2231"/>
                    <a:pt x="560" y="2231"/>
                    <a:pt x="571" y="2231"/>
                  </a:cubicBezTo>
                  <a:cubicBezTo>
                    <a:pt x="596" y="2219"/>
                    <a:pt x="620" y="2194"/>
                    <a:pt x="644" y="2170"/>
                  </a:cubicBezTo>
                  <a:lnTo>
                    <a:pt x="644" y="2183"/>
                  </a:lnTo>
                  <a:cubicBezTo>
                    <a:pt x="633" y="2194"/>
                    <a:pt x="608" y="2219"/>
                    <a:pt x="584" y="2231"/>
                  </a:cubicBezTo>
                  <a:cubicBezTo>
                    <a:pt x="560" y="2256"/>
                    <a:pt x="523" y="2267"/>
                    <a:pt x="498" y="2304"/>
                  </a:cubicBezTo>
                  <a:cubicBezTo>
                    <a:pt x="474" y="2340"/>
                    <a:pt x="450" y="2365"/>
                    <a:pt x="414" y="2377"/>
                  </a:cubicBezTo>
                  <a:lnTo>
                    <a:pt x="389" y="2377"/>
                  </a:lnTo>
                  <a:lnTo>
                    <a:pt x="401" y="2402"/>
                  </a:lnTo>
                  <a:cubicBezTo>
                    <a:pt x="425" y="2450"/>
                    <a:pt x="450" y="2499"/>
                    <a:pt x="474" y="2535"/>
                  </a:cubicBezTo>
                  <a:lnTo>
                    <a:pt x="498" y="2572"/>
                  </a:lnTo>
                  <a:cubicBezTo>
                    <a:pt x="547" y="2657"/>
                    <a:pt x="596" y="2742"/>
                    <a:pt x="657" y="2839"/>
                  </a:cubicBezTo>
                  <a:lnTo>
                    <a:pt x="681" y="2888"/>
                  </a:lnTo>
                  <a:cubicBezTo>
                    <a:pt x="693" y="2900"/>
                    <a:pt x="706" y="2924"/>
                    <a:pt x="717" y="2948"/>
                  </a:cubicBezTo>
                  <a:lnTo>
                    <a:pt x="754" y="2997"/>
                  </a:lnTo>
                  <a:lnTo>
                    <a:pt x="766" y="2985"/>
                  </a:lnTo>
                  <a:cubicBezTo>
                    <a:pt x="790" y="2973"/>
                    <a:pt x="803" y="2948"/>
                    <a:pt x="827" y="2937"/>
                  </a:cubicBezTo>
                  <a:cubicBezTo>
                    <a:pt x="839" y="2912"/>
                    <a:pt x="851" y="2900"/>
                    <a:pt x="876" y="2875"/>
                  </a:cubicBezTo>
                  <a:cubicBezTo>
                    <a:pt x="887" y="2864"/>
                    <a:pt x="900" y="2851"/>
                    <a:pt x="924" y="2851"/>
                  </a:cubicBezTo>
                  <a:cubicBezTo>
                    <a:pt x="949" y="2827"/>
                    <a:pt x="973" y="2802"/>
                    <a:pt x="997" y="2791"/>
                  </a:cubicBezTo>
                  <a:lnTo>
                    <a:pt x="997" y="2791"/>
                  </a:lnTo>
                  <a:cubicBezTo>
                    <a:pt x="985" y="2815"/>
                    <a:pt x="960" y="2827"/>
                    <a:pt x="949" y="2839"/>
                  </a:cubicBezTo>
                  <a:cubicBezTo>
                    <a:pt x="924" y="2851"/>
                    <a:pt x="900" y="2875"/>
                    <a:pt x="876" y="2900"/>
                  </a:cubicBezTo>
                  <a:lnTo>
                    <a:pt x="839" y="2937"/>
                  </a:lnTo>
                  <a:lnTo>
                    <a:pt x="779" y="2997"/>
                  </a:lnTo>
                  <a:lnTo>
                    <a:pt x="754" y="2997"/>
                  </a:lnTo>
                  <a:lnTo>
                    <a:pt x="766" y="3021"/>
                  </a:lnTo>
                  <a:cubicBezTo>
                    <a:pt x="815" y="3107"/>
                    <a:pt x="863" y="3192"/>
                    <a:pt x="924" y="3277"/>
                  </a:cubicBezTo>
                  <a:lnTo>
                    <a:pt x="936" y="3313"/>
                  </a:lnTo>
                  <a:lnTo>
                    <a:pt x="960" y="3338"/>
                  </a:lnTo>
                  <a:cubicBezTo>
                    <a:pt x="985" y="3375"/>
                    <a:pt x="1009" y="3423"/>
                    <a:pt x="1033" y="3459"/>
                  </a:cubicBezTo>
                  <a:lnTo>
                    <a:pt x="1046" y="3483"/>
                  </a:lnTo>
                  <a:lnTo>
                    <a:pt x="1058" y="3496"/>
                  </a:lnTo>
                  <a:lnTo>
                    <a:pt x="1070" y="3520"/>
                  </a:lnTo>
                  <a:lnTo>
                    <a:pt x="1082" y="3508"/>
                  </a:lnTo>
                  <a:cubicBezTo>
                    <a:pt x="1095" y="3508"/>
                    <a:pt x="1106" y="3496"/>
                    <a:pt x="1119" y="3496"/>
                  </a:cubicBezTo>
                  <a:cubicBezTo>
                    <a:pt x="1162" y="3482"/>
                    <a:pt x="1205" y="3477"/>
                    <a:pt x="1248" y="3477"/>
                  </a:cubicBezTo>
                  <a:cubicBezTo>
                    <a:pt x="1314" y="3477"/>
                    <a:pt x="1381" y="3488"/>
                    <a:pt x="1447" y="3496"/>
                  </a:cubicBezTo>
                  <a:lnTo>
                    <a:pt x="1460" y="3508"/>
                  </a:lnTo>
                  <a:lnTo>
                    <a:pt x="1484" y="3508"/>
                  </a:lnTo>
                  <a:cubicBezTo>
                    <a:pt x="1508" y="3520"/>
                    <a:pt x="1520" y="3520"/>
                    <a:pt x="1544" y="3520"/>
                  </a:cubicBezTo>
                  <a:cubicBezTo>
                    <a:pt x="1569" y="3532"/>
                    <a:pt x="1605" y="3545"/>
                    <a:pt x="1630" y="3545"/>
                  </a:cubicBezTo>
                  <a:cubicBezTo>
                    <a:pt x="1729" y="3572"/>
                    <a:pt x="1816" y="3586"/>
                    <a:pt x="1894" y="3586"/>
                  </a:cubicBezTo>
                  <a:cubicBezTo>
                    <a:pt x="1920" y="3586"/>
                    <a:pt x="1946" y="3584"/>
                    <a:pt x="1970" y="3581"/>
                  </a:cubicBezTo>
                  <a:lnTo>
                    <a:pt x="1995" y="3581"/>
                  </a:lnTo>
                  <a:lnTo>
                    <a:pt x="1995" y="3545"/>
                  </a:lnTo>
                  <a:lnTo>
                    <a:pt x="2006" y="3545"/>
                  </a:lnTo>
                  <a:lnTo>
                    <a:pt x="2006" y="3532"/>
                  </a:lnTo>
                  <a:cubicBezTo>
                    <a:pt x="2092" y="3338"/>
                    <a:pt x="2177" y="3107"/>
                    <a:pt x="2250" y="2839"/>
                  </a:cubicBezTo>
                  <a:cubicBezTo>
                    <a:pt x="2262" y="2827"/>
                    <a:pt x="2262" y="2802"/>
                    <a:pt x="2274" y="2778"/>
                  </a:cubicBezTo>
                  <a:cubicBezTo>
                    <a:pt x="2298" y="2657"/>
                    <a:pt x="2335" y="2535"/>
                    <a:pt x="2347" y="2413"/>
                  </a:cubicBezTo>
                  <a:lnTo>
                    <a:pt x="2347" y="2292"/>
                  </a:lnTo>
                  <a:lnTo>
                    <a:pt x="2347" y="2097"/>
                  </a:lnTo>
                  <a:lnTo>
                    <a:pt x="2347" y="2073"/>
                  </a:lnTo>
                  <a:lnTo>
                    <a:pt x="2323" y="2085"/>
                  </a:lnTo>
                  <a:cubicBezTo>
                    <a:pt x="2277" y="2107"/>
                    <a:pt x="2232" y="2116"/>
                    <a:pt x="2187" y="2116"/>
                  </a:cubicBezTo>
                  <a:cubicBezTo>
                    <a:pt x="2052" y="2116"/>
                    <a:pt x="1924" y="2034"/>
                    <a:pt x="1824" y="1951"/>
                  </a:cubicBezTo>
                  <a:lnTo>
                    <a:pt x="1812" y="1939"/>
                  </a:lnTo>
                  <a:lnTo>
                    <a:pt x="1800" y="1951"/>
                  </a:lnTo>
                  <a:cubicBezTo>
                    <a:pt x="1678" y="2061"/>
                    <a:pt x="1508" y="2134"/>
                    <a:pt x="1362" y="2170"/>
                  </a:cubicBezTo>
                  <a:lnTo>
                    <a:pt x="1301" y="2170"/>
                  </a:lnTo>
                  <a:lnTo>
                    <a:pt x="1314" y="2194"/>
                  </a:lnTo>
                  <a:cubicBezTo>
                    <a:pt x="1325" y="2243"/>
                    <a:pt x="1325" y="2280"/>
                    <a:pt x="1338" y="2329"/>
                  </a:cubicBezTo>
                  <a:cubicBezTo>
                    <a:pt x="1350" y="2365"/>
                    <a:pt x="1350" y="2413"/>
                    <a:pt x="1362" y="2450"/>
                  </a:cubicBezTo>
                  <a:lnTo>
                    <a:pt x="1362" y="2462"/>
                  </a:lnTo>
                  <a:cubicBezTo>
                    <a:pt x="1398" y="2632"/>
                    <a:pt x="1435" y="2815"/>
                    <a:pt x="1447" y="2985"/>
                  </a:cubicBezTo>
                  <a:cubicBezTo>
                    <a:pt x="1460" y="3058"/>
                    <a:pt x="1460" y="3131"/>
                    <a:pt x="1460" y="3204"/>
                  </a:cubicBezTo>
                  <a:cubicBezTo>
                    <a:pt x="1460" y="3302"/>
                    <a:pt x="1460" y="3386"/>
                    <a:pt x="1471" y="3483"/>
                  </a:cubicBezTo>
                  <a:lnTo>
                    <a:pt x="1460" y="3472"/>
                  </a:lnTo>
                  <a:cubicBezTo>
                    <a:pt x="1447" y="3399"/>
                    <a:pt x="1447" y="3313"/>
                    <a:pt x="1447" y="3240"/>
                  </a:cubicBezTo>
                  <a:lnTo>
                    <a:pt x="1447" y="3070"/>
                  </a:lnTo>
                  <a:cubicBezTo>
                    <a:pt x="1435" y="2900"/>
                    <a:pt x="1398" y="2742"/>
                    <a:pt x="1374" y="2584"/>
                  </a:cubicBezTo>
                  <a:cubicBezTo>
                    <a:pt x="1350" y="2462"/>
                    <a:pt x="1325" y="2329"/>
                    <a:pt x="1289" y="2183"/>
                  </a:cubicBezTo>
                  <a:lnTo>
                    <a:pt x="1289" y="2170"/>
                  </a:lnTo>
                  <a:lnTo>
                    <a:pt x="1265" y="2170"/>
                  </a:lnTo>
                  <a:cubicBezTo>
                    <a:pt x="1095" y="2170"/>
                    <a:pt x="876" y="2097"/>
                    <a:pt x="790" y="1927"/>
                  </a:cubicBezTo>
                  <a:cubicBezTo>
                    <a:pt x="754" y="1867"/>
                    <a:pt x="766" y="1794"/>
                    <a:pt x="815" y="1757"/>
                  </a:cubicBezTo>
                  <a:lnTo>
                    <a:pt x="839" y="1732"/>
                  </a:lnTo>
                  <a:lnTo>
                    <a:pt x="839" y="1732"/>
                  </a:lnTo>
                  <a:cubicBezTo>
                    <a:pt x="827" y="1745"/>
                    <a:pt x="815" y="1757"/>
                    <a:pt x="803" y="1781"/>
                  </a:cubicBezTo>
                  <a:cubicBezTo>
                    <a:pt x="754" y="1878"/>
                    <a:pt x="815" y="1964"/>
                    <a:pt x="876" y="2012"/>
                  </a:cubicBezTo>
                  <a:cubicBezTo>
                    <a:pt x="985" y="2110"/>
                    <a:pt x="1131" y="2158"/>
                    <a:pt x="1265" y="2158"/>
                  </a:cubicBezTo>
                  <a:lnTo>
                    <a:pt x="1289" y="2158"/>
                  </a:lnTo>
                  <a:lnTo>
                    <a:pt x="1289" y="2134"/>
                  </a:lnTo>
                  <a:cubicBezTo>
                    <a:pt x="1252" y="2012"/>
                    <a:pt x="1216" y="1867"/>
                    <a:pt x="1119" y="1781"/>
                  </a:cubicBezTo>
                  <a:cubicBezTo>
                    <a:pt x="1075" y="1749"/>
                    <a:pt x="993" y="1706"/>
                    <a:pt x="914" y="1706"/>
                  </a:cubicBezTo>
                  <a:cubicBezTo>
                    <a:pt x="909" y="1706"/>
                    <a:pt x="903" y="1706"/>
                    <a:pt x="898" y="1707"/>
                  </a:cubicBezTo>
                  <a:lnTo>
                    <a:pt x="898" y="1707"/>
                  </a:lnTo>
                  <a:cubicBezTo>
                    <a:pt x="917" y="1701"/>
                    <a:pt x="938" y="1697"/>
                    <a:pt x="960" y="1697"/>
                  </a:cubicBezTo>
                  <a:cubicBezTo>
                    <a:pt x="989" y="1697"/>
                    <a:pt x="1018" y="1704"/>
                    <a:pt x="1046" y="1721"/>
                  </a:cubicBezTo>
                  <a:cubicBezTo>
                    <a:pt x="1204" y="1818"/>
                    <a:pt x="1265" y="2000"/>
                    <a:pt x="1301" y="2146"/>
                  </a:cubicBezTo>
                  <a:lnTo>
                    <a:pt x="1301" y="2158"/>
                  </a:lnTo>
                  <a:lnTo>
                    <a:pt x="1325" y="2158"/>
                  </a:lnTo>
                  <a:cubicBezTo>
                    <a:pt x="1484" y="2134"/>
                    <a:pt x="1666" y="2061"/>
                    <a:pt x="1787" y="1939"/>
                  </a:cubicBezTo>
                  <a:lnTo>
                    <a:pt x="1812" y="1927"/>
                  </a:lnTo>
                  <a:lnTo>
                    <a:pt x="1787" y="1915"/>
                  </a:lnTo>
                  <a:cubicBezTo>
                    <a:pt x="1703" y="1842"/>
                    <a:pt x="1605" y="1672"/>
                    <a:pt x="1630" y="1538"/>
                  </a:cubicBezTo>
                  <a:cubicBezTo>
                    <a:pt x="1641" y="1477"/>
                    <a:pt x="1678" y="1429"/>
                    <a:pt x="1739" y="1404"/>
                  </a:cubicBezTo>
                  <a:cubicBezTo>
                    <a:pt x="1769" y="1389"/>
                    <a:pt x="1798" y="1382"/>
                    <a:pt x="1824" y="1382"/>
                  </a:cubicBezTo>
                  <a:cubicBezTo>
                    <a:pt x="1861" y="1382"/>
                    <a:pt x="1893" y="1395"/>
                    <a:pt x="1922" y="1416"/>
                  </a:cubicBezTo>
                  <a:cubicBezTo>
                    <a:pt x="1982" y="1477"/>
                    <a:pt x="2006" y="1599"/>
                    <a:pt x="1970" y="1708"/>
                  </a:cubicBezTo>
                  <a:cubicBezTo>
                    <a:pt x="1946" y="1781"/>
                    <a:pt x="1897" y="1842"/>
                    <a:pt x="1836" y="1915"/>
                  </a:cubicBezTo>
                  <a:lnTo>
                    <a:pt x="1824" y="1927"/>
                  </a:lnTo>
                  <a:lnTo>
                    <a:pt x="1836" y="1939"/>
                  </a:lnTo>
                  <a:cubicBezTo>
                    <a:pt x="1860" y="1964"/>
                    <a:pt x="1885" y="1975"/>
                    <a:pt x="1909" y="2000"/>
                  </a:cubicBezTo>
                  <a:cubicBezTo>
                    <a:pt x="2022" y="2068"/>
                    <a:pt x="2116" y="2103"/>
                    <a:pt x="2199" y="2103"/>
                  </a:cubicBezTo>
                  <a:cubicBezTo>
                    <a:pt x="2252" y="2103"/>
                    <a:pt x="2300" y="2089"/>
                    <a:pt x="2347" y="2061"/>
                  </a:cubicBezTo>
                  <a:lnTo>
                    <a:pt x="2347" y="2037"/>
                  </a:lnTo>
                  <a:cubicBezTo>
                    <a:pt x="2359" y="1951"/>
                    <a:pt x="2395" y="1794"/>
                    <a:pt x="2457" y="1757"/>
                  </a:cubicBezTo>
                  <a:cubicBezTo>
                    <a:pt x="2468" y="1745"/>
                    <a:pt x="2481" y="1745"/>
                    <a:pt x="2505" y="1745"/>
                  </a:cubicBezTo>
                  <a:cubicBezTo>
                    <a:pt x="2517" y="1745"/>
                    <a:pt x="2530" y="1757"/>
                    <a:pt x="2530" y="1769"/>
                  </a:cubicBezTo>
                  <a:cubicBezTo>
                    <a:pt x="2541" y="1830"/>
                    <a:pt x="2444" y="1988"/>
                    <a:pt x="2420" y="2012"/>
                  </a:cubicBezTo>
                  <a:cubicBezTo>
                    <a:pt x="2410" y="2022"/>
                    <a:pt x="2390" y="2033"/>
                    <a:pt x="2377" y="2044"/>
                  </a:cubicBezTo>
                  <a:lnTo>
                    <a:pt x="2377" y="2044"/>
                  </a:lnTo>
                  <a:lnTo>
                    <a:pt x="2408" y="2012"/>
                  </a:lnTo>
                  <a:cubicBezTo>
                    <a:pt x="2444" y="1964"/>
                    <a:pt x="2481" y="1915"/>
                    <a:pt x="2493" y="1867"/>
                  </a:cubicBezTo>
                  <a:cubicBezTo>
                    <a:pt x="2517" y="1830"/>
                    <a:pt x="2517" y="1805"/>
                    <a:pt x="2505" y="1781"/>
                  </a:cubicBezTo>
                  <a:cubicBezTo>
                    <a:pt x="2498" y="1778"/>
                    <a:pt x="2491" y="1776"/>
                    <a:pt x="2484" y="1776"/>
                  </a:cubicBezTo>
                  <a:cubicBezTo>
                    <a:pt x="2467" y="1776"/>
                    <a:pt x="2450" y="1785"/>
                    <a:pt x="2432" y="1794"/>
                  </a:cubicBezTo>
                  <a:lnTo>
                    <a:pt x="2432" y="1805"/>
                  </a:lnTo>
                  <a:cubicBezTo>
                    <a:pt x="2395" y="1867"/>
                    <a:pt x="2384" y="1927"/>
                    <a:pt x="2371" y="2000"/>
                  </a:cubicBezTo>
                  <a:lnTo>
                    <a:pt x="2359" y="2061"/>
                  </a:lnTo>
                  <a:lnTo>
                    <a:pt x="2359" y="2243"/>
                  </a:lnTo>
                  <a:cubicBezTo>
                    <a:pt x="2359" y="2304"/>
                    <a:pt x="2359" y="2377"/>
                    <a:pt x="2347" y="2450"/>
                  </a:cubicBezTo>
                  <a:cubicBezTo>
                    <a:pt x="2335" y="2572"/>
                    <a:pt x="2311" y="2705"/>
                    <a:pt x="2262" y="2839"/>
                  </a:cubicBezTo>
                  <a:cubicBezTo>
                    <a:pt x="2250" y="2888"/>
                    <a:pt x="2238" y="2924"/>
                    <a:pt x="2225" y="2973"/>
                  </a:cubicBezTo>
                  <a:cubicBezTo>
                    <a:pt x="2152" y="3167"/>
                    <a:pt x="2092" y="3362"/>
                    <a:pt x="2006" y="3556"/>
                  </a:cubicBezTo>
                  <a:lnTo>
                    <a:pt x="1995" y="3581"/>
                  </a:lnTo>
                  <a:lnTo>
                    <a:pt x="2031" y="3581"/>
                  </a:lnTo>
                  <a:cubicBezTo>
                    <a:pt x="2128" y="3569"/>
                    <a:pt x="2225" y="3569"/>
                    <a:pt x="2323" y="3569"/>
                  </a:cubicBezTo>
                  <a:cubicBezTo>
                    <a:pt x="2335" y="3581"/>
                    <a:pt x="2359" y="3581"/>
                    <a:pt x="2384" y="3581"/>
                  </a:cubicBezTo>
                  <a:lnTo>
                    <a:pt x="2395" y="3593"/>
                  </a:lnTo>
                  <a:lnTo>
                    <a:pt x="2395" y="3605"/>
                  </a:lnTo>
                  <a:lnTo>
                    <a:pt x="2371" y="3593"/>
                  </a:lnTo>
                  <a:cubicBezTo>
                    <a:pt x="2335" y="3581"/>
                    <a:pt x="2287" y="3581"/>
                    <a:pt x="2238" y="3581"/>
                  </a:cubicBezTo>
                  <a:cubicBezTo>
                    <a:pt x="2189" y="3581"/>
                    <a:pt x="2152" y="3593"/>
                    <a:pt x="2104" y="3593"/>
                  </a:cubicBezTo>
                  <a:cubicBezTo>
                    <a:pt x="2039" y="3593"/>
                    <a:pt x="1969" y="3599"/>
                    <a:pt x="1900" y="3599"/>
                  </a:cubicBezTo>
                  <a:cubicBezTo>
                    <a:pt x="1866" y="3599"/>
                    <a:pt x="1832" y="3597"/>
                    <a:pt x="1800" y="3593"/>
                  </a:cubicBezTo>
                  <a:cubicBezTo>
                    <a:pt x="1714" y="3581"/>
                    <a:pt x="1630" y="3556"/>
                    <a:pt x="1544" y="3532"/>
                  </a:cubicBezTo>
                  <a:cubicBezTo>
                    <a:pt x="1508" y="3532"/>
                    <a:pt x="1484" y="3520"/>
                    <a:pt x="1447" y="3520"/>
                  </a:cubicBezTo>
                  <a:cubicBezTo>
                    <a:pt x="1374" y="3496"/>
                    <a:pt x="1301" y="3483"/>
                    <a:pt x="1216" y="3483"/>
                  </a:cubicBezTo>
                  <a:cubicBezTo>
                    <a:pt x="1168" y="3496"/>
                    <a:pt x="1106" y="3508"/>
                    <a:pt x="1070" y="3556"/>
                  </a:cubicBezTo>
                  <a:cubicBezTo>
                    <a:pt x="1058" y="3581"/>
                    <a:pt x="1058" y="3618"/>
                    <a:pt x="1070" y="3642"/>
                  </a:cubicBezTo>
                  <a:cubicBezTo>
                    <a:pt x="1070" y="3666"/>
                    <a:pt x="1082" y="3691"/>
                    <a:pt x="1095" y="3715"/>
                  </a:cubicBezTo>
                  <a:cubicBezTo>
                    <a:pt x="1106" y="3727"/>
                    <a:pt x="1106" y="3739"/>
                    <a:pt x="1119" y="3751"/>
                  </a:cubicBezTo>
                  <a:cubicBezTo>
                    <a:pt x="1155" y="3824"/>
                    <a:pt x="1204" y="3910"/>
                    <a:pt x="1277" y="3958"/>
                  </a:cubicBezTo>
                  <a:lnTo>
                    <a:pt x="1289" y="3970"/>
                  </a:lnTo>
                  <a:lnTo>
                    <a:pt x="1301" y="3970"/>
                  </a:lnTo>
                  <a:cubicBezTo>
                    <a:pt x="1362" y="3934"/>
                    <a:pt x="1435" y="3934"/>
                    <a:pt x="1508" y="3921"/>
                  </a:cubicBezTo>
                  <a:lnTo>
                    <a:pt x="1520" y="3921"/>
                  </a:lnTo>
                  <a:lnTo>
                    <a:pt x="1520" y="3910"/>
                  </a:lnTo>
                  <a:lnTo>
                    <a:pt x="1544" y="3910"/>
                  </a:lnTo>
                  <a:lnTo>
                    <a:pt x="1544" y="3921"/>
                  </a:lnTo>
                  <a:lnTo>
                    <a:pt x="1557" y="3921"/>
                  </a:lnTo>
                  <a:cubicBezTo>
                    <a:pt x="1641" y="3910"/>
                    <a:pt x="1727" y="3910"/>
                    <a:pt x="1800" y="3873"/>
                  </a:cubicBezTo>
                  <a:cubicBezTo>
                    <a:pt x="1860" y="3861"/>
                    <a:pt x="1909" y="3837"/>
                    <a:pt x="1946" y="3812"/>
                  </a:cubicBezTo>
                  <a:lnTo>
                    <a:pt x="2092" y="3739"/>
                  </a:lnTo>
                  <a:cubicBezTo>
                    <a:pt x="2116" y="3727"/>
                    <a:pt x="2141" y="3727"/>
                    <a:pt x="2165" y="3715"/>
                  </a:cubicBezTo>
                  <a:cubicBezTo>
                    <a:pt x="2238" y="3691"/>
                    <a:pt x="2311" y="3654"/>
                    <a:pt x="2371" y="3629"/>
                  </a:cubicBezTo>
                  <a:lnTo>
                    <a:pt x="2420" y="3605"/>
                  </a:lnTo>
                  <a:lnTo>
                    <a:pt x="2432" y="3605"/>
                  </a:lnTo>
                  <a:lnTo>
                    <a:pt x="2444" y="3618"/>
                  </a:lnTo>
                  <a:cubicBezTo>
                    <a:pt x="2493" y="3654"/>
                    <a:pt x="2517" y="3702"/>
                    <a:pt x="2541" y="3764"/>
                  </a:cubicBezTo>
                  <a:cubicBezTo>
                    <a:pt x="2590" y="3885"/>
                    <a:pt x="2566" y="3994"/>
                    <a:pt x="2457" y="4104"/>
                  </a:cubicBezTo>
                  <a:cubicBezTo>
                    <a:pt x="2371" y="4189"/>
                    <a:pt x="2347" y="4262"/>
                    <a:pt x="2395" y="4347"/>
                  </a:cubicBezTo>
                  <a:cubicBezTo>
                    <a:pt x="2408" y="4347"/>
                    <a:pt x="2408" y="4359"/>
                    <a:pt x="2408" y="4359"/>
                  </a:cubicBezTo>
                  <a:cubicBezTo>
                    <a:pt x="2432" y="4383"/>
                    <a:pt x="2444" y="4408"/>
                    <a:pt x="2457" y="4432"/>
                  </a:cubicBezTo>
                  <a:cubicBezTo>
                    <a:pt x="2468" y="4481"/>
                    <a:pt x="2468" y="4529"/>
                    <a:pt x="2444" y="4578"/>
                  </a:cubicBezTo>
                  <a:cubicBezTo>
                    <a:pt x="2420" y="4639"/>
                    <a:pt x="2347" y="4688"/>
                    <a:pt x="2238" y="4712"/>
                  </a:cubicBezTo>
                  <a:lnTo>
                    <a:pt x="2214" y="4712"/>
                  </a:lnTo>
                  <a:lnTo>
                    <a:pt x="2225" y="4737"/>
                  </a:lnTo>
                  <a:cubicBezTo>
                    <a:pt x="2225" y="4761"/>
                    <a:pt x="2238" y="4797"/>
                    <a:pt x="2238" y="4834"/>
                  </a:cubicBezTo>
                  <a:cubicBezTo>
                    <a:pt x="2250" y="4846"/>
                    <a:pt x="2250" y="4870"/>
                    <a:pt x="2238" y="4883"/>
                  </a:cubicBezTo>
                  <a:lnTo>
                    <a:pt x="2250" y="4894"/>
                  </a:lnTo>
                  <a:lnTo>
                    <a:pt x="2238" y="4894"/>
                  </a:lnTo>
                  <a:cubicBezTo>
                    <a:pt x="2225" y="4992"/>
                    <a:pt x="2201" y="5077"/>
                    <a:pt x="2141" y="5174"/>
                  </a:cubicBezTo>
                  <a:cubicBezTo>
                    <a:pt x="2055" y="5308"/>
                    <a:pt x="1958" y="5429"/>
                    <a:pt x="1812" y="5454"/>
                  </a:cubicBezTo>
                  <a:cubicBezTo>
                    <a:pt x="1804" y="5454"/>
                    <a:pt x="1797" y="5455"/>
                    <a:pt x="1789" y="5455"/>
                  </a:cubicBezTo>
                  <a:cubicBezTo>
                    <a:pt x="1571" y="5455"/>
                    <a:pt x="1421" y="5119"/>
                    <a:pt x="1374" y="4931"/>
                  </a:cubicBezTo>
                  <a:cubicBezTo>
                    <a:pt x="1362" y="4894"/>
                    <a:pt x="1350" y="4870"/>
                    <a:pt x="1350" y="4834"/>
                  </a:cubicBezTo>
                  <a:cubicBezTo>
                    <a:pt x="1325" y="4761"/>
                    <a:pt x="1314" y="4675"/>
                    <a:pt x="1289" y="4602"/>
                  </a:cubicBezTo>
                  <a:cubicBezTo>
                    <a:pt x="1277" y="4566"/>
                    <a:pt x="1252" y="4529"/>
                    <a:pt x="1241" y="4493"/>
                  </a:cubicBezTo>
                  <a:cubicBezTo>
                    <a:pt x="1216" y="4432"/>
                    <a:pt x="1192" y="4372"/>
                    <a:pt x="1179" y="4310"/>
                  </a:cubicBezTo>
                  <a:cubicBezTo>
                    <a:pt x="1131" y="4165"/>
                    <a:pt x="1155" y="4056"/>
                    <a:pt x="1241" y="3994"/>
                  </a:cubicBezTo>
                  <a:lnTo>
                    <a:pt x="1252" y="3994"/>
                  </a:lnTo>
                  <a:lnTo>
                    <a:pt x="1277" y="3970"/>
                  </a:lnTo>
                  <a:lnTo>
                    <a:pt x="1252" y="3958"/>
                  </a:lnTo>
                  <a:cubicBezTo>
                    <a:pt x="1168" y="3885"/>
                    <a:pt x="997" y="3642"/>
                    <a:pt x="1058" y="3545"/>
                  </a:cubicBezTo>
                  <a:lnTo>
                    <a:pt x="1058" y="3520"/>
                  </a:lnTo>
                  <a:cubicBezTo>
                    <a:pt x="1009" y="3435"/>
                    <a:pt x="960" y="3362"/>
                    <a:pt x="912" y="3277"/>
                  </a:cubicBezTo>
                  <a:cubicBezTo>
                    <a:pt x="766" y="3058"/>
                    <a:pt x="620" y="2815"/>
                    <a:pt x="487" y="2584"/>
                  </a:cubicBezTo>
                  <a:cubicBezTo>
                    <a:pt x="316" y="2292"/>
                    <a:pt x="170" y="2024"/>
                    <a:pt x="109" y="1732"/>
                  </a:cubicBezTo>
                  <a:cubicBezTo>
                    <a:pt x="60" y="1502"/>
                    <a:pt x="36" y="1173"/>
                    <a:pt x="182" y="869"/>
                  </a:cubicBezTo>
                  <a:cubicBezTo>
                    <a:pt x="304" y="638"/>
                    <a:pt x="487" y="431"/>
                    <a:pt x="730" y="286"/>
                  </a:cubicBezTo>
                  <a:cubicBezTo>
                    <a:pt x="1009" y="115"/>
                    <a:pt x="1325" y="30"/>
                    <a:pt x="1630" y="30"/>
                  </a:cubicBezTo>
                  <a:close/>
                  <a:moveTo>
                    <a:pt x="1635" y="1"/>
                  </a:moveTo>
                  <a:cubicBezTo>
                    <a:pt x="1327" y="1"/>
                    <a:pt x="1005" y="89"/>
                    <a:pt x="717" y="261"/>
                  </a:cubicBezTo>
                  <a:cubicBezTo>
                    <a:pt x="462" y="407"/>
                    <a:pt x="268" y="613"/>
                    <a:pt x="146" y="857"/>
                  </a:cubicBezTo>
                  <a:cubicBezTo>
                    <a:pt x="0" y="1161"/>
                    <a:pt x="24" y="1502"/>
                    <a:pt x="73" y="1732"/>
                  </a:cubicBezTo>
                  <a:cubicBezTo>
                    <a:pt x="146" y="2037"/>
                    <a:pt x="292" y="2304"/>
                    <a:pt x="462" y="2596"/>
                  </a:cubicBezTo>
                  <a:cubicBezTo>
                    <a:pt x="596" y="2839"/>
                    <a:pt x="742" y="3070"/>
                    <a:pt x="876" y="3302"/>
                  </a:cubicBezTo>
                  <a:cubicBezTo>
                    <a:pt x="924" y="3375"/>
                    <a:pt x="973" y="3459"/>
                    <a:pt x="1022" y="3532"/>
                  </a:cubicBezTo>
                  <a:cubicBezTo>
                    <a:pt x="960" y="3666"/>
                    <a:pt x="1119" y="3885"/>
                    <a:pt x="1216" y="3970"/>
                  </a:cubicBezTo>
                  <a:cubicBezTo>
                    <a:pt x="1119" y="4043"/>
                    <a:pt x="1095" y="4165"/>
                    <a:pt x="1143" y="4323"/>
                  </a:cubicBezTo>
                  <a:lnTo>
                    <a:pt x="1216" y="4505"/>
                  </a:lnTo>
                  <a:lnTo>
                    <a:pt x="1252" y="4615"/>
                  </a:lnTo>
                  <a:cubicBezTo>
                    <a:pt x="1277" y="4688"/>
                    <a:pt x="1301" y="4773"/>
                    <a:pt x="1314" y="4846"/>
                  </a:cubicBezTo>
                  <a:cubicBezTo>
                    <a:pt x="1325" y="4870"/>
                    <a:pt x="1325" y="4907"/>
                    <a:pt x="1338" y="4931"/>
                  </a:cubicBezTo>
                  <a:cubicBezTo>
                    <a:pt x="1387" y="5150"/>
                    <a:pt x="1544" y="5491"/>
                    <a:pt x="1787" y="5491"/>
                  </a:cubicBezTo>
                  <a:lnTo>
                    <a:pt x="1824" y="5491"/>
                  </a:lnTo>
                  <a:cubicBezTo>
                    <a:pt x="1970" y="5466"/>
                    <a:pt x="2079" y="5320"/>
                    <a:pt x="2165" y="5186"/>
                  </a:cubicBezTo>
                  <a:cubicBezTo>
                    <a:pt x="2225" y="5089"/>
                    <a:pt x="2262" y="5004"/>
                    <a:pt x="2274" y="4907"/>
                  </a:cubicBezTo>
                  <a:cubicBezTo>
                    <a:pt x="2287" y="4870"/>
                    <a:pt x="2287" y="4846"/>
                    <a:pt x="2274" y="4821"/>
                  </a:cubicBezTo>
                  <a:cubicBezTo>
                    <a:pt x="2262" y="4797"/>
                    <a:pt x="2262" y="4773"/>
                    <a:pt x="2262" y="4748"/>
                  </a:cubicBezTo>
                  <a:cubicBezTo>
                    <a:pt x="2371" y="4712"/>
                    <a:pt x="2444" y="4664"/>
                    <a:pt x="2481" y="4591"/>
                  </a:cubicBezTo>
                  <a:cubicBezTo>
                    <a:pt x="2505" y="4529"/>
                    <a:pt x="2505" y="4481"/>
                    <a:pt x="2481" y="4420"/>
                  </a:cubicBezTo>
                  <a:cubicBezTo>
                    <a:pt x="2481" y="4396"/>
                    <a:pt x="2457" y="4359"/>
                    <a:pt x="2444" y="4335"/>
                  </a:cubicBezTo>
                  <a:cubicBezTo>
                    <a:pt x="2432" y="4335"/>
                    <a:pt x="2432" y="4323"/>
                    <a:pt x="2432" y="4323"/>
                  </a:cubicBezTo>
                  <a:cubicBezTo>
                    <a:pt x="2384" y="4262"/>
                    <a:pt x="2408" y="4202"/>
                    <a:pt x="2481" y="4129"/>
                  </a:cubicBezTo>
                  <a:cubicBezTo>
                    <a:pt x="2590" y="4019"/>
                    <a:pt x="2627" y="3885"/>
                    <a:pt x="2578" y="3751"/>
                  </a:cubicBezTo>
                  <a:cubicBezTo>
                    <a:pt x="2554" y="3678"/>
                    <a:pt x="2517" y="3629"/>
                    <a:pt x="2468" y="3593"/>
                  </a:cubicBezTo>
                  <a:cubicBezTo>
                    <a:pt x="2468" y="3593"/>
                    <a:pt x="2468" y="3581"/>
                    <a:pt x="2457" y="3581"/>
                  </a:cubicBezTo>
                  <a:lnTo>
                    <a:pt x="2457" y="3569"/>
                  </a:lnTo>
                  <a:cubicBezTo>
                    <a:pt x="2724" y="2997"/>
                    <a:pt x="3016" y="2329"/>
                    <a:pt x="3028" y="1611"/>
                  </a:cubicBezTo>
                  <a:cubicBezTo>
                    <a:pt x="3041" y="1076"/>
                    <a:pt x="2833" y="394"/>
                    <a:pt x="2238" y="127"/>
                  </a:cubicBezTo>
                  <a:cubicBezTo>
                    <a:pt x="2054" y="43"/>
                    <a:pt x="1848" y="1"/>
                    <a:pt x="1635" y="1"/>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dirty="0">
                <a:solidFill>
                  <a:schemeClr val="tx1">
                    <a:lumMod val="95000"/>
                    <a:lumOff val="5000"/>
                  </a:schemeClr>
                </a:solidFill>
                <a:highlight>
                  <a:srgbClr val="FFFF00"/>
                </a:highlight>
                <a:latin typeface="Arial"/>
                <a:cs typeface="Arial"/>
                <a:sym typeface="Arial"/>
              </a:endParaRPr>
            </a:p>
          </p:txBody>
        </p:sp>
        <p:sp>
          <p:nvSpPr>
            <p:cNvPr id="10" name="Google Shape;1205;p31">
              <a:extLst>
                <a:ext uri="{FF2B5EF4-FFF2-40B4-BE49-F238E27FC236}">
                  <a16:creationId xmlns:a16="http://schemas.microsoft.com/office/drawing/2014/main" id="{AA3D9B95-7096-5F26-E508-F3E97E8504D3}"/>
                </a:ext>
              </a:extLst>
            </p:cNvPr>
            <p:cNvSpPr/>
            <p:nvPr/>
          </p:nvSpPr>
          <p:spPr>
            <a:xfrm>
              <a:off x="2123882" y="3088243"/>
              <a:ext cx="26382" cy="14421"/>
            </a:xfrm>
            <a:custGeom>
              <a:avLst/>
              <a:gdLst/>
              <a:ahLst/>
              <a:cxnLst/>
              <a:rect l="l" t="t" r="r" b="b"/>
              <a:pathLst>
                <a:path w="536" h="293" extrusionOk="0">
                  <a:moveTo>
                    <a:pt x="499" y="0"/>
                  </a:moveTo>
                  <a:cubicBezTo>
                    <a:pt x="474" y="0"/>
                    <a:pt x="474" y="13"/>
                    <a:pt x="474" y="25"/>
                  </a:cubicBezTo>
                  <a:cubicBezTo>
                    <a:pt x="450" y="37"/>
                    <a:pt x="401" y="62"/>
                    <a:pt x="390" y="62"/>
                  </a:cubicBezTo>
                  <a:cubicBezTo>
                    <a:pt x="341" y="98"/>
                    <a:pt x="292" y="122"/>
                    <a:pt x="231" y="135"/>
                  </a:cubicBezTo>
                  <a:cubicBezTo>
                    <a:pt x="195" y="159"/>
                    <a:pt x="158" y="171"/>
                    <a:pt x="134" y="195"/>
                  </a:cubicBezTo>
                  <a:cubicBezTo>
                    <a:pt x="98" y="208"/>
                    <a:pt x="61" y="232"/>
                    <a:pt x="25" y="244"/>
                  </a:cubicBezTo>
                  <a:cubicBezTo>
                    <a:pt x="0" y="256"/>
                    <a:pt x="12" y="292"/>
                    <a:pt x="36" y="292"/>
                  </a:cubicBezTo>
                  <a:lnTo>
                    <a:pt x="49" y="292"/>
                  </a:lnTo>
                  <a:cubicBezTo>
                    <a:pt x="61" y="292"/>
                    <a:pt x="61" y="281"/>
                    <a:pt x="61" y="281"/>
                  </a:cubicBezTo>
                  <a:lnTo>
                    <a:pt x="134" y="244"/>
                  </a:lnTo>
                  <a:cubicBezTo>
                    <a:pt x="182" y="219"/>
                    <a:pt x="244" y="183"/>
                    <a:pt x="304" y="159"/>
                  </a:cubicBezTo>
                  <a:cubicBezTo>
                    <a:pt x="353" y="146"/>
                    <a:pt x="390" y="122"/>
                    <a:pt x="438" y="86"/>
                  </a:cubicBezTo>
                  <a:cubicBezTo>
                    <a:pt x="463" y="73"/>
                    <a:pt x="511" y="73"/>
                    <a:pt x="523" y="37"/>
                  </a:cubicBezTo>
                  <a:cubicBezTo>
                    <a:pt x="536" y="13"/>
                    <a:pt x="523" y="0"/>
                    <a:pt x="511" y="0"/>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11" name="Google Shape;1206;p31">
              <a:extLst>
                <a:ext uri="{FF2B5EF4-FFF2-40B4-BE49-F238E27FC236}">
                  <a16:creationId xmlns:a16="http://schemas.microsoft.com/office/drawing/2014/main" id="{DAE008F1-4255-C9E6-6B17-0BBEB9D1B4F6}"/>
                </a:ext>
              </a:extLst>
            </p:cNvPr>
            <p:cNvSpPr/>
            <p:nvPr/>
          </p:nvSpPr>
          <p:spPr>
            <a:xfrm>
              <a:off x="2123242" y="3087012"/>
              <a:ext cx="27612" cy="16243"/>
            </a:xfrm>
            <a:custGeom>
              <a:avLst/>
              <a:gdLst/>
              <a:ahLst/>
              <a:cxnLst/>
              <a:rect l="l" t="t" r="r" b="b"/>
              <a:pathLst>
                <a:path w="561" h="330" extrusionOk="0">
                  <a:moveTo>
                    <a:pt x="524" y="38"/>
                  </a:moveTo>
                  <a:lnTo>
                    <a:pt x="524" y="50"/>
                  </a:lnTo>
                  <a:cubicBezTo>
                    <a:pt x="512" y="62"/>
                    <a:pt x="500" y="74"/>
                    <a:pt x="476" y="87"/>
                  </a:cubicBezTo>
                  <a:cubicBezTo>
                    <a:pt x="463" y="87"/>
                    <a:pt x="451" y="87"/>
                    <a:pt x="439" y="98"/>
                  </a:cubicBezTo>
                  <a:lnTo>
                    <a:pt x="427" y="111"/>
                  </a:lnTo>
                  <a:cubicBezTo>
                    <a:pt x="390" y="135"/>
                    <a:pt x="354" y="147"/>
                    <a:pt x="317" y="171"/>
                  </a:cubicBezTo>
                  <a:cubicBezTo>
                    <a:pt x="281" y="184"/>
                    <a:pt x="244" y="196"/>
                    <a:pt x="220" y="208"/>
                  </a:cubicBezTo>
                  <a:cubicBezTo>
                    <a:pt x="195" y="233"/>
                    <a:pt x="159" y="244"/>
                    <a:pt x="135" y="257"/>
                  </a:cubicBezTo>
                  <a:cubicBezTo>
                    <a:pt x="122" y="257"/>
                    <a:pt x="111" y="269"/>
                    <a:pt x="98" y="281"/>
                  </a:cubicBezTo>
                  <a:cubicBezTo>
                    <a:pt x="86" y="281"/>
                    <a:pt x="74" y="281"/>
                    <a:pt x="74" y="293"/>
                  </a:cubicBezTo>
                  <a:lnTo>
                    <a:pt x="49" y="293"/>
                  </a:lnTo>
                  <a:cubicBezTo>
                    <a:pt x="74" y="281"/>
                    <a:pt x="98" y="257"/>
                    <a:pt x="122" y="244"/>
                  </a:cubicBezTo>
                  <a:cubicBezTo>
                    <a:pt x="135" y="244"/>
                    <a:pt x="147" y="233"/>
                    <a:pt x="147" y="233"/>
                  </a:cubicBezTo>
                  <a:cubicBezTo>
                    <a:pt x="184" y="208"/>
                    <a:pt x="220" y="196"/>
                    <a:pt x="257" y="184"/>
                  </a:cubicBezTo>
                  <a:cubicBezTo>
                    <a:pt x="317" y="160"/>
                    <a:pt x="366" y="135"/>
                    <a:pt x="414" y="98"/>
                  </a:cubicBezTo>
                  <a:cubicBezTo>
                    <a:pt x="414" y="98"/>
                    <a:pt x="427" y="98"/>
                    <a:pt x="439" y="87"/>
                  </a:cubicBezTo>
                  <a:cubicBezTo>
                    <a:pt x="451" y="87"/>
                    <a:pt x="476" y="74"/>
                    <a:pt x="500" y="62"/>
                  </a:cubicBezTo>
                  <a:lnTo>
                    <a:pt x="500" y="50"/>
                  </a:lnTo>
                  <a:lnTo>
                    <a:pt x="500" y="38"/>
                  </a:lnTo>
                  <a:close/>
                  <a:moveTo>
                    <a:pt x="512" y="1"/>
                  </a:moveTo>
                  <a:cubicBezTo>
                    <a:pt x="500" y="1"/>
                    <a:pt x="487" y="14"/>
                    <a:pt x="476" y="14"/>
                  </a:cubicBezTo>
                  <a:cubicBezTo>
                    <a:pt x="476" y="25"/>
                    <a:pt x="476" y="25"/>
                    <a:pt x="463" y="38"/>
                  </a:cubicBezTo>
                  <a:cubicBezTo>
                    <a:pt x="451" y="38"/>
                    <a:pt x="439" y="50"/>
                    <a:pt x="427" y="62"/>
                  </a:cubicBezTo>
                  <a:cubicBezTo>
                    <a:pt x="403" y="62"/>
                    <a:pt x="403" y="74"/>
                    <a:pt x="390" y="74"/>
                  </a:cubicBezTo>
                  <a:cubicBezTo>
                    <a:pt x="341" y="98"/>
                    <a:pt x="305" y="123"/>
                    <a:pt x="244" y="147"/>
                  </a:cubicBezTo>
                  <a:cubicBezTo>
                    <a:pt x="195" y="160"/>
                    <a:pt x="171" y="184"/>
                    <a:pt x="135" y="196"/>
                  </a:cubicBezTo>
                  <a:cubicBezTo>
                    <a:pt x="122" y="208"/>
                    <a:pt x="111" y="208"/>
                    <a:pt x="98" y="220"/>
                  </a:cubicBezTo>
                  <a:cubicBezTo>
                    <a:pt x="86" y="233"/>
                    <a:pt x="62" y="244"/>
                    <a:pt x="38" y="257"/>
                  </a:cubicBezTo>
                  <a:cubicBezTo>
                    <a:pt x="13" y="257"/>
                    <a:pt x="1" y="281"/>
                    <a:pt x="13" y="306"/>
                  </a:cubicBezTo>
                  <a:cubicBezTo>
                    <a:pt x="13" y="317"/>
                    <a:pt x="25" y="330"/>
                    <a:pt x="49" y="330"/>
                  </a:cubicBezTo>
                  <a:lnTo>
                    <a:pt x="62" y="330"/>
                  </a:lnTo>
                  <a:cubicBezTo>
                    <a:pt x="74" y="330"/>
                    <a:pt x="86" y="330"/>
                    <a:pt x="98" y="317"/>
                  </a:cubicBezTo>
                  <a:lnTo>
                    <a:pt x="111" y="306"/>
                  </a:lnTo>
                  <a:cubicBezTo>
                    <a:pt x="122" y="293"/>
                    <a:pt x="135" y="293"/>
                    <a:pt x="147" y="281"/>
                  </a:cubicBezTo>
                  <a:cubicBezTo>
                    <a:pt x="184" y="269"/>
                    <a:pt x="208" y="257"/>
                    <a:pt x="232" y="244"/>
                  </a:cubicBezTo>
                  <a:cubicBezTo>
                    <a:pt x="268" y="233"/>
                    <a:pt x="293" y="220"/>
                    <a:pt x="330" y="208"/>
                  </a:cubicBezTo>
                  <a:cubicBezTo>
                    <a:pt x="378" y="184"/>
                    <a:pt x="403" y="160"/>
                    <a:pt x="451" y="135"/>
                  </a:cubicBezTo>
                  <a:lnTo>
                    <a:pt x="463" y="123"/>
                  </a:lnTo>
                  <a:cubicBezTo>
                    <a:pt x="463" y="123"/>
                    <a:pt x="476" y="123"/>
                    <a:pt x="487" y="111"/>
                  </a:cubicBezTo>
                  <a:cubicBezTo>
                    <a:pt x="512" y="111"/>
                    <a:pt x="536" y="98"/>
                    <a:pt x="560" y="62"/>
                  </a:cubicBezTo>
                  <a:cubicBezTo>
                    <a:pt x="560" y="50"/>
                    <a:pt x="560" y="38"/>
                    <a:pt x="549" y="25"/>
                  </a:cubicBezTo>
                  <a:cubicBezTo>
                    <a:pt x="549" y="14"/>
                    <a:pt x="536" y="1"/>
                    <a:pt x="524" y="1"/>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12" name="Google Shape;1207;p31">
              <a:extLst>
                <a:ext uri="{FF2B5EF4-FFF2-40B4-BE49-F238E27FC236}">
                  <a16:creationId xmlns:a16="http://schemas.microsoft.com/office/drawing/2014/main" id="{E8D77EFE-83B6-7E0A-E068-1DBD467CBB31}"/>
                </a:ext>
              </a:extLst>
            </p:cNvPr>
            <p:cNvSpPr/>
            <p:nvPr/>
          </p:nvSpPr>
          <p:spPr>
            <a:xfrm>
              <a:off x="2091543" y="3059251"/>
              <a:ext cx="34159" cy="3888"/>
            </a:xfrm>
            <a:custGeom>
              <a:avLst/>
              <a:gdLst/>
              <a:ahLst/>
              <a:cxnLst/>
              <a:rect l="l" t="t" r="r" b="b"/>
              <a:pathLst>
                <a:path w="694" h="79" extrusionOk="0">
                  <a:moveTo>
                    <a:pt x="659" y="1"/>
                  </a:moveTo>
                  <a:cubicBezTo>
                    <a:pt x="650" y="1"/>
                    <a:pt x="641" y="9"/>
                    <a:pt x="633" y="18"/>
                  </a:cubicBezTo>
                  <a:cubicBezTo>
                    <a:pt x="548" y="18"/>
                    <a:pt x="463" y="30"/>
                    <a:pt x="377" y="30"/>
                  </a:cubicBezTo>
                  <a:cubicBezTo>
                    <a:pt x="256" y="30"/>
                    <a:pt x="147" y="30"/>
                    <a:pt x="37" y="18"/>
                  </a:cubicBezTo>
                  <a:cubicBezTo>
                    <a:pt x="1" y="18"/>
                    <a:pt x="1" y="67"/>
                    <a:pt x="37" y="67"/>
                  </a:cubicBezTo>
                  <a:cubicBezTo>
                    <a:pt x="134" y="79"/>
                    <a:pt x="231" y="79"/>
                    <a:pt x="341" y="79"/>
                  </a:cubicBezTo>
                  <a:cubicBezTo>
                    <a:pt x="450" y="79"/>
                    <a:pt x="560" y="67"/>
                    <a:pt x="669" y="54"/>
                  </a:cubicBezTo>
                  <a:cubicBezTo>
                    <a:pt x="682" y="54"/>
                    <a:pt x="693" y="43"/>
                    <a:pt x="693" y="30"/>
                  </a:cubicBezTo>
                  <a:cubicBezTo>
                    <a:pt x="693" y="18"/>
                    <a:pt x="682" y="6"/>
                    <a:pt x="669" y="6"/>
                  </a:cubicBezTo>
                  <a:cubicBezTo>
                    <a:pt x="666" y="2"/>
                    <a:pt x="662" y="1"/>
                    <a:pt x="659" y="1"/>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13" name="Google Shape;1208;p31">
              <a:extLst>
                <a:ext uri="{FF2B5EF4-FFF2-40B4-BE49-F238E27FC236}">
                  <a16:creationId xmlns:a16="http://schemas.microsoft.com/office/drawing/2014/main" id="{081B08CF-F583-1A09-7B48-818116EC3693}"/>
                </a:ext>
              </a:extLst>
            </p:cNvPr>
            <p:cNvSpPr/>
            <p:nvPr/>
          </p:nvSpPr>
          <p:spPr>
            <a:xfrm>
              <a:off x="2090953" y="3058316"/>
              <a:ext cx="35931" cy="6005"/>
            </a:xfrm>
            <a:custGeom>
              <a:avLst/>
              <a:gdLst/>
              <a:ahLst/>
              <a:cxnLst/>
              <a:rect l="l" t="t" r="r" b="b"/>
              <a:pathLst>
                <a:path w="730" h="122" extrusionOk="0">
                  <a:moveTo>
                    <a:pt x="669" y="37"/>
                  </a:moveTo>
                  <a:cubicBezTo>
                    <a:pt x="681" y="37"/>
                    <a:pt x="681" y="49"/>
                    <a:pt x="681" y="49"/>
                  </a:cubicBezTo>
                  <a:lnTo>
                    <a:pt x="681" y="62"/>
                  </a:lnTo>
                  <a:cubicBezTo>
                    <a:pt x="633" y="62"/>
                    <a:pt x="584" y="62"/>
                    <a:pt x="548" y="73"/>
                  </a:cubicBezTo>
                  <a:cubicBezTo>
                    <a:pt x="487" y="73"/>
                    <a:pt x="414" y="86"/>
                    <a:pt x="353" y="86"/>
                  </a:cubicBezTo>
                  <a:cubicBezTo>
                    <a:pt x="243" y="86"/>
                    <a:pt x="134" y="73"/>
                    <a:pt x="49" y="73"/>
                  </a:cubicBezTo>
                  <a:cubicBezTo>
                    <a:pt x="37" y="73"/>
                    <a:pt x="37" y="62"/>
                    <a:pt x="37" y="62"/>
                  </a:cubicBezTo>
                  <a:lnTo>
                    <a:pt x="49" y="62"/>
                  </a:lnTo>
                  <a:cubicBezTo>
                    <a:pt x="170" y="62"/>
                    <a:pt x="280" y="73"/>
                    <a:pt x="389" y="73"/>
                  </a:cubicBezTo>
                  <a:cubicBezTo>
                    <a:pt x="438" y="73"/>
                    <a:pt x="499" y="62"/>
                    <a:pt x="560" y="62"/>
                  </a:cubicBezTo>
                  <a:cubicBezTo>
                    <a:pt x="584" y="49"/>
                    <a:pt x="621" y="49"/>
                    <a:pt x="645" y="49"/>
                  </a:cubicBezTo>
                  <a:lnTo>
                    <a:pt x="657" y="49"/>
                  </a:lnTo>
                  <a:lnTo>
                    <a:pt x="669" y="37"/>
                  </a:lnTo>
                  <a:close/>
                  <a:moveTo>
                    <a:pt x="657" y="0"/>
                  </a:moveTo>
                  <a:cubicBezTo>
                    <a:pt x="645" y="0"/>
                    <a:pt x="645" y="13"/>
                    <a:pt x="645" y="13"/>
                  </a:cubicBezTo>
                  <a:cubicBezTo>
                    <a:pt x="608" y="13"/>
                    <a:pt x="584" y="25"/>
                    <a:pt x="560" y="25"/>
                  </a:cubicBezTo>
                  <a:cubicBezTo>
                    <a:pt x="499" y="25"/>
                    <a:pt x="438" y="37"/>
                    <a:pt x="389" y="37"/>
                  </a:cubicBezTo>
                  <a:cubicBezTo>
                    <a:pt x="280" y="37"/>
                    <a:pt x="170" y="37"/>
                    <a:pt x="49" y="25"/>
                  </a:cubicBezTo>
                  <a:cubicBezTo>
                    <a:pt x="24" y="25"/>
                    <a:pt x="13" y="37"/>
                    <a:pt x="0" y="62"/>
                  </a:cubicBezTo>
                  <a:cubicBezTo>
                    <a:pt x="0" y="86"/>
                    <a:pt x="24" y="110"/>
                    <a:pt x="49" y="110"/>
                  </a:cubicBezTo>
                  <a:cubicBezTo>
                    <a:pt x="134" y="110"/>
                    <a:pt x="243" y="122"/>
                    <a:pt x="353" y="122"/>
                  </a:cubicBezTo>
                  <a:cubicBezTo>
                    <a:pt x="414" y="122"/>
                    <a:pt x="487" y="110"/>
                    <a:pt x="548" y="110"/>
                  </a:cubicBezTo>
                  <a:cubicBezTo>
                    <a:pt x="597" y="98"/>
                    <a:pt x="633" y="98"/>
                    <a:pt x="681" y="98"/>
                  </a:cubicBezTo>
                  <a:cubicBezTo>
                    <a:pt x="694" y="98"/>
                    <a:pt x="705" y="86"/>
                    <a:pt x="718" y="73"/>
                  </a:cubicBezTo>
                  <a:cubicBezTo>
                    <a:pt x="718" y="73"/>
                    <a:pt x="730" y="49"/>
                    <a:pt x="718" y="37"/>
                  </a:cubicBezTo>
                  <a:cubicBezTo>
                    <a:pt x="718" y="25"/>
                    <a:pt x="705" y="13"/>
                    <a:pt x="694" y="0"/>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14" name="Google Shape;1209;p31">
              <a:extLst>
                <a:ext uri="{FF2B5EF4-FFF2-40B4-BE49-F238E27FC236}">
                  <a16:creationId xmlns:a16="http://schemas.microsoft.com/office/drawing/2014/main" id="{58E5071B-0FF9-1D18-330E-C3C43B6FCD35}"/>
                </a:ext>
              </a:extLst>
            </p:cNvPr>
            <p:cNvSpPr/>
            <p:nvPr/>
          </p:nvSpPr>
          <p:spPr>
            <a:xfrm>
              <a:off x="2113102" y="3025387"/>
              <a:ext cx="20968" cy="3052"/>
            </a:xfrm>
            <a:custGeom>
              <a:avLst/>
              <a:gdLst/>
              <a:ahLst/>
              <a:cxnLst/>
              <a:rect l="l" t="t" r="r" b="b"/>
              <a:pathLst>
                <a:path w="426" h="62" extrusionOk="0">
                  <a:moveTo>
                    <a:pt x="37" y="1"/>
                  </a:moveTo>
                  <a:cubicBezTo>
                    <a:pt x="1" y="1"/>
                    <a:pt x="1" y="49"/>
                    <a:pt x="37" y="49"/>
                  </a:cubicBezTo>
                  <a:cubicBezTo>
                    <a:pt x="158" y="49"/>
                    <a:pt x="280" y="61"/>
                    <a:pt x="401" y="61"/>
                  </a:cubicBezTo>
                  <a:cubicBezTo>
                    <a:pt x="426" y="61"/>
                    <a:pt x="426" y="13"/>
                    <a:pt x="401" y="13"/>
                  </a:cubicBezTo>
                  <a:cubicBezTo>
                    <a:pt x="280" y="13"/>
                    <a:pt x="158" y="1"/>
                    <a:pt x="49" y="1"/>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15" name="Google Shape;1210;p31">
              <a:extLst>
                <a:ext uri="{FF2B5EF4-FFF2-40B4-BE49-F238E27FC236}">
                  <a16:creationId xmlns:a16="http://schemas.microsoft.com/office/drawing/2014/main" id="{42F48914-2B55-D9A1-7C84-B3F7C90649C1}"/>
                </a:ext>
              </a:extLst>
            </p:cNvPr>
            <p:cNvSpPr/>
            <p:nvPr/>
          </p:nvSpPr>
          <p:spPr>
            <a:xfrm>
              <a:off x="2112463" y="3024796"/>
              <a:ext cx="22247" cy="4824"/>
            </a:xfrm>
            <a:custGeom>
              <a:avLst/>
              <a:gdLst/>
              <a:ahLst/>
              <a:cxnLst/>
              <a:rect l="l" t="t" r="r" b="b"/>
              <a:pathLst>
                <a:path w="452" h="98" extrusionOk="0">
                  <a:moveTo>
                    <a:pt x="257" y="37"/>
                  </a:moveTo>
                  <a:cubicBezTo>
                    <a:pt x="305" y="49"/>
                    <a:pt x="354" y="49"/>
                    <a:pt x="403" y="49"/>
                  </a:cubicBezTo>
                  <a:lnTo>
                    <a:pt x="414" y="49"/>
                  </a:lnTo>
                  <a:lnTo>
                    <a:pt x="414" y="61"/>
                  </a:lnTo>
                  <a:cubicBezTo>
                    <a:pt x="354" y="61"/>
                    <a:pt x="305" y="49"/>
                    <a:pt x="257" y="49"/>
                  </a:cubicBezTo>
                  <a:lnTo>
                    <a:pt x="50" y="49"/>
                  </a:lnTo>
                  <a:cubicBezTo>
                    <a:pt x="38" y="49"/>
                    <a:pt x="38" y="49"/>
                    <a:pt x="38" y="37"/>
                  </a:cubicBezTo>
                  <a:close/>
                  <a:moveTo>
                    <a:pt x="50" y="0"/>
                  </a:moveTo>
                  <a:cubicBezTo>
                    <a:pt x="25" y="0"/>
                    <a:pt x="1" y="13"/>
                    <a:pt x="1" y="37"/>
                  </a:cubicBezTo>
                  <a:cubicBezTo>
                    <a:pt x="1" y="61"/>
                    <a:pt x="25" y="86"/>
                    <a:pt x="50" y="86"/>
                  </a:cubicBezTo>
                  <a:lnTo>
                    <a:pt x="257" y="86"/>
                  </a:lnTo>
                  <a:cubicBezTo>
                    <a:pt x="305" y="86"/>
                    <a:pt x="354" y="97"/>
                    <a:pt x="403" y="97"/>
                  </a:cubicBezTo>
                  <a:lnTo>
                    <a:pt x="414" y="97"/>
                  </a:lnTo>
                  <a:cubicBezTo>
                    <a:pt x="427" y="97"/>
                    <a:pt x="427" y="86"/>
                    <a:pt x="439" y="86"/>
                  </a:cubicBezTo>
                  <a:cubicBezTo>
                    <a:pt x="451" y="73"/>
                    <a:pt x="451" y="61"/>
                    <a:pt x="451" y="49"/>
                  </a:cubicBezTo>
                  <a:cubicBezTo>
                    <a:pt x="451" y="37"/>
                    <a:pt x="451" y="37"/>
                    <a:pt x="439" y="25"/>
                  </a:cubicBezTo>
                  <a:cubicBezTo>
                    <a:pt x="427" y="13"/>
                    <a:pt x="427" y="13"/>
                    <a:pt x="414" y="13"/>
                  </a:cubicBezTo>
                  <a:cubicBezTo>
                    <a:pt x="354" y="13"/>
                    <a:pt x="305" y="13"/>
                    <a:pt x="257" y="0"/>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16" name="Google Shape;1211;p31">
              <a:extLst>
                <a:ext uri="{FF2B5EF4-FFF2-40B4-BE49-F238E27FC236}">
                  <a16:creationId xmlns:a16="http://schemas.microsoft.com/office/drawing/2014/main" id="{7B3797AB-2AF4-E0D9-5F5A-72442F94672B}"/>
                </a:ext>
              </a:extLst>
            </p:cNvPr>
            <p:cNvSpPr/>
            <p:nvPr/>
          </p:nvSpPr>
          <p:spPr>
            <a:xfrm>
              <a:off x="2117877" y="2978724"/>
              <a:ext cx="31747" cy="20525"/>
            </a:xfrm>
            <a:custGeom>
              <a:avLst/>
              <a:gdLst/>
              <a:ahLst/>
              <a:cxnLst/>
              <a:rect l="l" t="t" r="r" b="b"/>
              <a:pathLst>
                <a:path w="645" h="417" extrusionOk="0">
                  <a:moveTo>
                    <a:pt x="37" y="0"/>
                  </a:moveTo>
                  <a:cubicBezTo>
                    <a:pt x="25" y="0"/>
                    <a:pt x="1" y="12"/>
                    <a:pt x="1" y="25"/>
                  </a:cubicBezTo>
                  <a:lnTo>
                    <a:pt x="1" y="36"/>
                  </a:lnTo>
                  <a:cubicBezTo>
                    <a:pt x="1" y="61"/>
                    <a:pt x="25" y="61"/>
                    <a:pt x="37" y="61"/>
                  </a:cubicBezTo>
                  <a:cubicBezTo>
                    <a:pt x="147" y="98"/>
                    <a:pt x="231" y="158"/>
                    <a:pt x="329" y="207"/>
                  </a:cubicBezTo>
                  <a:cubicBezTo>
                    <a:pt x="363" y="218"/>
                    <a:pt x="535" y="367"/>
                    <a:pt x="587" y="367"/>
                  </a:cubicBezTo>
                  <a:cubicBezTo>
                    <a:pt x="591" y="367"/>
                    <a:pt x="594" y="367"/>
                    <a:pt x="596" y="365"/>
                  </a:cubicBezTo>
                  <a:lnTo>
                    <a:pt x="596" y="365"/>
                  </a:lnTo>
                  <a:cubicBezTo>
                    <a:pt x="575" y="386"/>
                    <a:pt x="582" y="416"/>
                    <a:pt x="607" y="416"/>
                  </a:cubicBezTo>
                  <a:cubicBezTo>
                    <a:pt x="611" y="416"/>
                    <a:pt x="616" y="415"/>
                    <a:pt x="621" y="414"/>
                  </a:cubicBezTo>
                  <a:cubicBezTo>
                    <a:pt x="621" y="401"/>
                    <a:pt x="621" y="401"/>
                    <a:pt x="633" y="401"/>
                  </a:cubicBezTo>
                  <a:cubicBezTo>
                    <a:pt x="633" y="401"/>
                    <a:pt x="645" y="389"/>
                    <a:pt x="633" y="377"/>
                  </a:cubicBezTo>
                  <a:cubicBezTo>
                    <a:pt x="633" y="316"/>
                    <a:pt x="499" y="255"/>
                    <a:pt x="450" y="219"/>
                  </a:cubicBezTo>
                  <a:cubicBezTo>
                    <a:pt x="377" y="171"/>
                    <a:pt x="293" y="134"/>
                    <a:pt x="220" y="98"/>
                  </a:cubicBezTo>
                  <a:cubicBezTo>
                    <a:pt x="158" y="73"/>
                    <a:pt x="98" y="25"/>
                    <a:pt x="37" y="0"/>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17" name="Google Shape;1212;p31">
              <a:extLst>
                <a:ext uri="{FF2B5EF4-FFF2-40B4-BE49-F238E27FC236}">
                  <a16:creationId xmlns:a16="http://schemas.microsoft.com/office/drawing/2014/main" id="{8E9E39E5-6700-3845-4D8A-E7062684D4D4}"/>
                </a:ext>
              </a:extLst>
            </p:cNvPr>
            <p:cNvSpPr/>
            <p:nvPr/>
          </p:nvSpPr>
          <p:spPr>
            <a:xfrm>
              <a:off x="2117286" y="2977838"/>
              <a:ext cx="32977" cy="21854"/>
            </a:xfrm>
            <a:custGeom>
              <a:avLst/>
              <a:gdLst/>
              <a:ahLst/>
              <a:cxnLst/>
              <a:rect l="l" t="t" r="r" b="b"/>
              <a:pathLst>
                <a:path w="670" h="444" extrusionOk="0">
                  <a:moveTo>
                    <a:pt x="37" y="30"/>
                  </a:moveTo>
                  <a:cubicBezTo>
                    <a:pt x="73" y="54"/>
                    <a:pt x="110" y="67"/>
                    <a:pt x="146" y="91"/>
                  </a:cubicBezTo>
                  <a:lnTo>
                    <a:pt x="219" y="127"/>
                  </a:lnTo>
                  <a:cubicBezTo>
                    <a:pt x="292" y="164"/>
                    <a:pt x="378" y="213"/>
                    <a:pt x="451" y="261"/>
                  </a:cubicBezTo>
                  <a:cubicBezTo>
                    <a:pt x="462" y="261"/>
                    <a:pt x="475" y="273"/>
                    <a:pt x="487" y="273"/>
                  </a:cubicBezTo>
                  <a:cubicBezTo>
                    <a:pt x="535" y="310"/>
                    <a:pt x="633" y="359"/>
                    <a:pt x="633" y="407"/>
                  </a:cubicBezTo>
                  <a:lnTo>
                    <a:pt x="608" y="407"/>
                  </a:lnTo>
                  <a:lnTo>
                    <a:pt x="597" y="370"/>
                  </a:lnTo>
                  <a:cubicBezTo>
                    <a:pt x="572" y="370"/>
                    <a:pt x="475" y="297"/>
                    <a:pt x="426" y="261"/>
                  </a:cubicBezTo>
                  <a:cubicBezTo>
                    <a:pt x="389" y="237"/>
                    <a:pt x="365" y="213"/>
                    <a:pt x="353" y="213"/>
                  </a:cubicBezTo>
                  <a:cubicBezTo>
                    <a:pt x="316" y="189"/>
                    <a:pt x="280" y="176"/>
                    <a:pt x="243" y="152"/>
                  </a:cubicBezTo>
                  <a:cubicBezTo>
                    <a:pt x="183" y="116"/>
                    <a:pt x="122" y="79"/>
                    <a:pt x="62" y="54"/>
                  </a:cubicBezTo>
                  <a:lnTo>
                    <a:pt x="37" y="54"/>
                  </a:lnTo>
                  <a:lnTo>
                    <a:pt x="37" y="43"/>
                  </a:lnTo>
                  <a:lnTo>
                    <a:pt x="37" y="30"/>
                  </a:lnTo>
                  <a:close/>
                  <a:moveTo>
                    <a:pt x="37" y="0"/>
                  </a:moveTo>
                  <a:cubicBezTo>
                    <a:pt x="29" y="0"/>
                    <a:pt x="21" y="6"/>
                    <a:pt x="13" y="6"/>
                  </a:cubicBezTo>
                  <a:cubicBezTo>
                    <a:pt x="0" y="18"/>
                    <a:pt x="0" y="30"/>
                    <a:pt x="0" y="43"/>
                  </a:cubicBezTo>
                  <a:lnTo>
                    <a:pt x="0" y="54"/>
                  </a:lnTo>
                  <a:cubicBezTo>
                    <a:pt x="0" y="67"/>
                    <a:pt x="0" y="79"/>
                    <a:pt x="25" y="91"/>
                  </a:cubicBezTo>
                  <a:lnTo>
                    <a:pt x="49" y="91"/>
                  </a:lnTo>
                  <a:cubicBezTo>
                    <a:pt x="110" y="116"/>
                    <a:pt x="170" y="152"/>
                    <a:pt x="219" y="176"/>
                  </a:cubicBezTo>
                  <a:cubicBezTo>
                    <a:pt x="256" y="200"/>
                    <a:pt x="305" y="225"/>
                    <a:pt x="341" y="249"/>
                  </a:cubicBezTo>
                  <a:cubicBezTo>
                    <a:pt x="341" y="249"/>
                    <a:pt x="378" y="261"/>
                    <a:pt x="402" y="286"/>
                  </a:cubicBezTo>
                  <a:cubicBezTo>
                    <a:pt x="499" y="359"/>
                    <a:pt x="548" y="383"/>
                    <a:pt x="572" y="395"/>
                  </a:cubicBezTo>
                  <a:lnTo>
                    <a:pt x="572" y="407"/>
                  </a:lnTo>
                  <a:cubicBezTo>
                    <a:pt x="572" y="419"/>
                    <a:pt x="584" y="432"/>
                    <a:pt x="597" y="443"/>
                  </a:cubicBezTo>
                  <a:lnTo>
                    <a:pt x="633" y="443"/>
                  </a:lnTo>
                  <a:lnTo>
                    <a:pt x="645" y="432"/>
                  </a:lnTo>
                  <a:cubicBezTo>
                    <a:pt x="657" y="432"/>
                    <a:pt x="670" y="419"/>
                    <a:pt x="670" y="395"/>
                  </a:cubicBezTo>
                  <a:cubicBezTo>
                    <a:pt x="670" y="334"/>
                    <a:pt x="572" y="286"/>
                    <a:pt x="499" y="249"/>
                  </a:cubicBezTo>
                  <a:cubicBezTo>
                    <a:pt x="487" y="237"/>
                    <a:pt x="475" y="237"/>
                    <a:pt x="462" y="225"/>
                  </a:cubicBezTo>
                  <a:cubicBezTo>
                    <a:pt x="389" y="176"/>
                    <a:pt x="305" y="140"/>
                    <a:pt x="232" y="103"/>
                  </a:cubicBezTo>
                  <a:cubicBezTo>
                    <a:pt x="219" y="91"/>
                    <a:pt x="195" y="79"/>
                    <a:pt x="170" y="67"/>
                  </a:cubicBezTo>
                  <a:cubicBezTo>
                    <a:pt x="134" y="43"/>
                    <a:pt x="98" y="18"/>
                    <a:pt x="49" y="6"/>
                  </a:cubicBezTo>
                  <a:cubicBezTo>
                    <a:pt x="45" y="2"/>
                    <a:pt x="41" y="0"/>
                    <a:pt x="37" y="0"/>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18" name="Google Shape;1213;p31">
              <a:extLst>
                <a:ext uri="{FF2B5EF4-FFF2-40B4-BE49-F238E27FC236}">
                  <a16:creationId xmlns:a16="http://schemas.microsoft.com/office/drawing/2014/main" id="{CD61028D-4FA7-8B04-9FF3-D513231E7901}"/>
                </a:ext>
              </a:extLst>
            </p:cNvPr>
            <p:cNvSpPr/>
            <p:nvPr/>
          </p:nvSpPr>
          <p:spPr>
            <a:xfrm>
              <a:off x="2154990" y="2967846"/>
              <a:ext cx="15455" cy="10435"/>
            </a:xfrm>
            <a:custGeom>
              <a:avLst/>
              <a:gdLst/>
              <a:ahLst/>
              <a:cxnLst/>
              <a:rect l="l" t="t" r="r" b="b"/>
              <a:pathLst>
                <a:path w="314" h="212" extrusionOk="0">
                  <a:moveTo>
                    <a:pt x="37" y="0"/>
                  </a:moveTo>
                  <a:cubicBezTo>
                    <a:pt x="33" y="0"/>
                    <a:pt x="29" y="1"/>
                    <a:pt x="25" y="2"/>
                  </a:cubicBezTo>
                  <a:cubicBezTo>
                    <a:pt x="13" y="2"/>
                    <a:pt x="1" y="14"/>
                    <a:pt x="1" y="27"/>
                  </a:cubicBezTo>
                  <a:lnTo>
                    <a:pt x="1" y="38"/>
                  </a:lnTo>
                  <a:cubicBezTo>
                    <a:pt x="1" y="53"/>
                    <a:pt x="13" y="59"/>
                    <a:pt x="26" y="59"/>
                  </a:cubicBezTo>
                  <a:cubicBezTo>
                    <a:pt x="35" y="59"/>
                    <a:pt x="44" y="56"/>
                    <a:pt x="50" y="51"/>
                  </a:cubicBezTo>
                  <a:cubicBezTo>
                    <a:pt x="61" y="63"/>
                    <a:pt x="98" y="87"/>
                    <a:pt x="110" y="100"/>
                  </a:cubicBezTo>
                  <a:cubicBezTo>
                    <a:pt x="158" y="136"/>
                    <a:pt x="207" y="160"/>
                    <a:pt x="256" y="209"/>
                  </a:cubicBezTo>
                  <a:cubicBezTo>
                    <a:pt x="259" y="210"/>
                    <a:pt x="263" y="211"/>
                    <a:pt x="267" y="211"/>
                  </a:cubicBezTo>
                  <a:cubicBezTo>
                    <a:pt x="289" y="211"/>
                    <a:pt x="314" y="183"/>
                    <a:pt x="293" y="173"/>
                  </a:cubicBezTo>
                  <a:cubicBezTo>
                    <a:pt x="244" y="124"/>
                    <a:pt x="183" y="87"/>
                    <a:pt x="122" y="51"/>
                  </a:cubicBezTo>
                  <a:cubicBezTo>
                    <a:pt x="101" y="40"/>
                    <a:pt x="69" y="0"/>
                    <a:pt x="37" y="0"/>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19" name="Google Shape;1214;p31">
              <a:extLst>
                <a:ext uri="{FF2B5EF4-FFF2-40B4-BE49-F238E27FC236}">
                  <a16:creationId xmlns:a16="http://schemas.microsoft.com/office/drawing/2014/main" id="{86E577DC-CBB3-6408-3DB1-259B324C2F02}"/>
                </a:ext>
              </a:extLst>
            </p:cNvPr>
            <p:cNvSpPr/>
            <p:nvPr/>
          </p:nvSpPr>
          <p:spPr>
            <a:xfrm>
              <a:off x="2154399" y="2966763"/>
              <a:ext cx="16243" cy="12010"/>
            </a:xfrm>
            <a:custGeom>
              <a:avLst/>
              <a:gdLst/>
              <a:ahLst/>
              <a:cxnLst/>
              <a:rect l="l" t="t" r="r" b="b"/>
              <a:pathLst>
                <a:path w="330" h="244" extrusionOk="0">
                  <a:moveTo>
                    <a:pt x="37" y="36"/>
                  </a:moveTo>
                  <a:cubicBezTo>
                    <a:pt x="62" y="36"/>
                    <a:pt x="73" y="49"/>
                    <a:pt x="98" y="73"/>
                  </a:cubicBezTo>
                  <a:cubicBezTo>
                    <a:pt x="110" y="73"/>
                    <a:pt x="122" y="85"/>
                    <a:pt x="134" y="97"/>
                  </a:cubicBezTo>
                  <a:cubicBezTo>
                    <a:pt x="195" y="133"/>
                    <a:pt x="243" y="170"/>
                    <a:pt x="292" y="206"/>
                  </a:cubicBezTo>
                  <a:cubicBezTo>
                    <a:pt x="288" y="211"/>
                    <a:pt x="286" y="212"/>
                    <a:pt x="284" y="212"/>
                  </a:cubicBezTo>
                  <a:cubicBezTo>
                    <a:pt x="280" y="212"/>
                    <a:pt x="280" y="206"/>
                    <a:pt x="280" y="206"/>
                  </a:cubicBezTo>
                  <a:cubicBezTo>
                    <a:pt x="232" y="170"/>
                    <a:pt x="170" y="133"/>
                    <a:pt x="134" y="109"/>
                  </a:cubicBezTo>
                  <a:cubicBezTo>
                    <a:pt x="122" y="109"/>
                    <a:pt x="122" y="97"/>
                    <a:pt x="110" y="85"/>
                  </a:cubicBezTo>
                  <a:cubicBezTo>
                    <a:pt x="98" y="73"/>
                    <a:pt x="73" y="60"/>
                    <a:pt x="62" y="49"/>
                  </a:cubicBezTo>
                  <a:lnTo>
                    <a:pt x="49" y="49"/>
                  </a:lnTo>
                  <a:lnTo>
                    <a:pt x="49" y="60"/>
                  </a:lnTo>
                  <a:lnTo>
                    <a:pt x="37" y="60"/>
                  </a:lnTo>
                  <a:lnTo>
                    <a:pt x="37" y="49"/>
                  </a:lnTo>
                  <a:lnTo>
                    <a:pt x="37" y="36"/>
                  </a:lnTo>
                  <a:close/>
                  <a:moveTo>
                    <a:pt x="25" y="0"/>
                  </a:moveTo>
                  <a:cubicBezTo>
                    <a:pt x="13" y="12"/>
                    <a:pt x="0" y="24"/>
                    <a:pt x="0" y="49"/>
                  </a:cubicBezTo>
                  <a:lnTo>
                    <a:pt x="0" y="60"/>
                  </a:lnTo>
                  <a:cubicBezTo>
                    <a:pt x="0" y="73"/>
                    <a:pt x="13" y="85"/>
                    <a:pt x="25" y="97"/>
                  </a:cubicBezTo>
                  <a:lnTo>
                    <a:pt x="62" y="97"/>
                  </a:lnTo>
                  <a:cubicBezTo>
                    <a:pt x="62" y="97"/>
                    <a:pt x="73" y="109"/>
                    <a:pt x="86" y="109"/>
                  </a:cubicBezTo>
                  <a:lnTo>
                    <a:pt x="110" y="133"/>
                  </a:lnTo>
                  <a:cubicBezTo>
                    <a:pt x="159" y="170"/>
                    <a:pt x="207" y="195"/>
                    <a:pt x="256" y="243"/>
                  </a:cubicBezTo>
                  <a:lnTo>
                    <a:pt x="280" y="243"/>
                  </a:lnTo>
                  <a:cubicBezTo>
                    <a:pt x="292" y="243"/>
                    <a:pt x="305" y="243"/>
                    <a:pt x="316" y="231"/>
                  </a:cubicBezTo>
                  <a:cubicBezTo>
                    <a:pt x="329" y="219"/>
                    <a:pt x="329" y="195"/>
                    <a:pt x="316" y="182"/>
                  </a:cubicBezTo>
                  <a:cubicBezTo>
                    <a:pt x="268" y="146"/>
                    <a:pt x="219" y="109"/>
                    <a:pt x="146" y="60"/>
                  </a:cubicBezTo>
                  <a:cubicBezTo>
                    <a:pt x="134" y="60"/>
                    <a:pt x="134" y="49"/>
                    <a:pt x="122" y="36"/>
                  </a:cubicBezTo>
                  <a:cubicBezTo>
                    <a:pt x="98" y="24"/>
                    <a:pt x="73" y="0"/>
                    <a:pt x="25" y="0"/>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20" name="Google Shape;1215;p31">
              <a:extLst>
                <a:ext uri="{FF2B5EF4-FFF2-40B4-BE49-F238E27FC236}">
                  <a16:creationId xmlns:a16="http://schemas.microsoft.com/office/drawing/2014/main" id="{807374C4-83D7-DC17-3126-116F3C6C6EAD}"/>
                </a:ext>
              </a:extLst>
            </p:cNvPr>
            <p:cNvSpPr/>
            <p:nvPr/>
          </p:nvSpPr>
          <p:spPr>
            <a:xfrm>
              <a:off x="2178321" y="2917985"/>
              <a:ext cx="24610" cy="42182"/>
            </a:xfrm>
            <a:custGeom>
              <a:avLst/>
              <a:gdLst/>
              <a:ahLst/>
              <a:cxnLst/>
              <a:rect l="l" t="t" r="r" b="b"/>
              <a:pathLst>
                <a:path w="500" h="857" extrusionOk="0">
                  <a:moveTo>
                    <a:pt x="26" y="1"/>
                  </a:moveTo>
                  <a:cubicBezTo>
                    <a:pt x="14" y="1"/>
                    <a:pt x="1" y="12"/>
                    <a:pt x="1" y="30"/>
                  </a:cubicBezTo>
                  <a:cubicBezTo>
                    <a:pt x="25" y="151"/>
                    <a:pt x="159" y="249"/>
                    <a:pt x="220" y="359"/>
                  </a:cubicBezTo>
                  <a:cubicBezTo>
                    <a:pt x="257" y="419"/>
                    <a:pt x="293" y="505"/>
                    <a:pt x="317" y="578"/>
                  </a:cubicBezTo>
                  <a:cubicBezTo>
                    <a:pt x="354" y="651"/>
                    <a:pt x="427" y="748"/>
                    <a:pt x="439" y="832"/>
                  </a:cubicBezTo>
                  <a:cubicBezTo>
                    <a:pt x="439" y="845"/>
                    <a:pt x="439" y="857"/>
                    <a:pt x="463" y="857"/>
                  </a:cubicBezTo>
                  <a:lnTo>
                    <a:pt x="475" y="857"/>
                  </a:lnTo>
                  <a:cubicBezTo>
                    <a:pt x="500" y="857"/>
                    <a:pt x="500" y="821"/>
                    <a:pt x="475" y="808"/>
                  </a:cubicBezTo>
                  <a:cubicBezTo>
                    <a:pt x="451" y="699"/>
                    <a:pt x="378" y="578"/>
                    <a:pt x="330" y="468"/>
                  </a:cubicBezTo>
                  <a:cubicBezTo>
                    <a:pt x="293" y="395"/>
                    <a:pt x="244" y="310"/>
                    <a:pt x="195" y="237"/>
                  </a:cubicBezTo>
                  <a:cubicBezTo>
                    <a:pt x="159" y="176"/>
                    <a:pt x="98" y="127"/>
                    <a:pt x="62" y="67"/>
                  </a:cubicBezTo>
                  <a:cubicBezTo>
                    <a:pt x="74" y="54"/>
                    <a:pt x="74" y="42"/>
                    <a:pt x="62" y="30"/>
                  </a:cubicBezTo>
                  <a:lnTo>
                    <a:pt x="38" y="5"/>
                  </a:lnTo>
                  <a:cubicBezTo>
                    <a:pt x="34" y="2"/>
                    <a:pt x="30" y="1"/>
                    <a:pt x="26" y="1"/>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21" name="Google Shape;1216;p31">
              <a:extLst>
                <a:ext uri="{FF2B5EF4-FFF2-40B4-BE49-F238E27FC236}">
                  <a16:creationId xmlns:a16="http://schemas.microsoft.com/office/drawing/2014/main" id="{07926BE5-3410-BEAD-5BB3-B7FE5084E3A4}"/>
                </a:ext>
              </a:extLst>
            </p:cNvPr>
            <p:cNvSpPr/>
            <p:nvPr/>
          </p:nvSpPr>
          <p:spPr>
            <a:xfrm>
              <a:off x="2177140" y="2917197"/>
              <a:ext cx="26382" cy="44200"/>
            </a:xfrm>
            <a:custGeom>
              <a:avLst/>
              <a:gdLst/>
              <a:ahLst/>
              <a:cxnLst/>
              <a:rect l="l" t="t" r="r" b="b"/>
              <a:pathLst>
                <a:path w="536" h="898" extrusionOk="0">
                  <a:moveTo>
                    <a:pt x="49" y="34"/>
                  </a:moveTo>
                  <a:lnTo>
                    <a:pt x="73" y="58"/>
                  </a:lnTo>
                  <a:lnTo>
                    <a:pt x="73" y="70"/>
                  </a:lnTo>
                  <a:lnTo>
                    <a:pt x="62" y="70"/>
                  </a:lnTo>
                  <a:lnTo>
                    <a:pt x="73" y="83"/>
                  </a:lnTo>
                  <a:cubicBezTo>
                    <a:pt x="86" y="131"/>
                    <a:pt x="122" y="167"/>
                    <a:pt x="146" y="192"/>
                  </a:cubicBezTo>
                  <a:cubicBezTo>
                    <a:pt x="171" y="216"/>
                    <a:pt x="183" y="240"/>
                    <a:pt x="208" y="265"/>
                  </a:cubicBezTo>
                  <a:cubicBezTo>
                    <a:pt x="256" y="326"/>
                    <a:pt x="292" y="411"/>
                    <a:pt x="341" y="496"/>
                  </a:cubicBezTo>
                  <a:cubicBezTo>
                    <a:pt x="354" y="532"/>
                    <a:pt x="365" y="557"/>
                    <a:pt x="390" y="594"/>
                  </a:cubicBezTo>
                  <a:cubicBezTo>
                    <a:pt x="427" y="667"/>
                    <a:pt x="475" y="751"/>
                    <a:pt x="487" y="837"/>
                  </a:cubicBezTo>
                  <a:lnTo>
                    <a:pt x="487" y="848"/>
                  </a:lnTo>
                  <a:lnTo>
                    <a:pt x="499" y="848"/>
                  </a:lnTo>
                  <a:lnTo>
                    <a:pt x="499" y="861"/>
                  </a:lnTo>
                  <a:lnTo>
                    <a:pt x="487" y="861"/>
                  </a:lnTo>
                  <a:cubicBezTo>
                    <a:pt x="475" y="861"/>
                    <a:pt x="475" y="848"/>
                    <a:pt x="475" y="848"/>
                  </a:cubicBezTo>
                  <a:cubicBezTo>
                    <a:pt x="463" y="788"/>
                    <a:pt x="438" y="715"/>
                    <a:pt x="402" y="654"/>
                  </a:cubicBezTo>
                  <a:lnTo>
                    <a:pt x="365" y="581"/>
                  </a:lnTo>
                  <a:lnTo>
                    <a:pt x="354" y="569"/>
                  </a:lnTo>
                  <a:cubicBezTo>
                    <a:pt x="329" y="496"/>
                    <a:pt x="292" y="435"/>
                    <a:pt x="256" y="362"/>
                  </a:cubicBezTo>
                  <a:cubicBezTo>
                    <a:pt x="232" y="326"/>
                    <a:pt x="195" y="277"/>
                    <a:pt x="171" y="240"/>
                  </a:cubicBezTo>
                  <a:cubicBezTo>
                    <a:pt x="110" y="180"/>
                    <a:pt x="62" y="119"/>
                    <a:pt x="37" y="46"/>
                  </a:cubicBezTo>
                  <a:cubicBezTo>
                    <a:pt x="37" y="34"/>
                    <a:pt x="49" y="34"/>
                    <a:pt x="49" y="34"/>
                  </a:cubicBezTo>
                  <a:close/>
                  <a:moveTo>
                    <a:pt x="54" y="0"/>
                  </a:moveTo>
                  <a:cubicBezTo>
                    <a:pt x="46" y="0"/>
                    <a:pt x="37" y="3"/>
                    <a:pt x="25" y="10"/>
                  </a:cubicBezTo>
                  <a:cubicBezTo>
                    <a:pt x="13" y="10"/>
                    <a:pt x="0" y="34"/>
                    <a:pt x="13" y="46"/>
                  </a:cubicBezTo>
                  <a:cubicBezTo>
                    <a:pt x="25" y="131"/>
                    <a:pt x="86" y="204"/>
                    <a:pt x="135" y="265"/>
                  </a:cubicBezTo>
                  <a:cubicBezTo>
                    <a:pt x="171" y="302"/>
                    <a:pt x="208" y="338"/>
                    <a:pt x="219" y="375"/>
                  </a:cubicBezTo>
                  <a:cubicBezTo>
                    <a:pt x="268" y="448"/>
                    <a:pt x="292" y="521"/>
                    <a:pt x="329" y="581"/>
                  </a:cubicBezTo>
                  <a:lnTo>
                    <a:pt x="329" y="594"/>
                  </a:lnTo>
                  <a:cubicBezTo>
                    <a:pt x="341" y="618"/>
                    <a:pt x="354" y="642"/>
                    <a:pt x="365" y="678"/>
                  </a:cubicBezTo>
                  <a:cubicBezTo>
                    <a:pt x="402" y="727"/>
                    <a:pt x="438" y="788"/>
                    <a:pt x="438" y="848"/>
                  </a:cubicBezTo>
                  <a:cubicBezTo>
                    <a:pt x="438" y="873"/>
                    <a:pt x="463" y="897"/>
                    <a:pt x="487" y="897"/>
                  </a:cubicBezTo>
                  <a:lnTo>
                    <a:pt x="499" y="897"/>
                  </a:lnTo>
                  <a:cubicBezTo>
                    <a:pt x="511" y="897"/>
                    <a:pt x="535" y="873"/>
                    <a:pt x="535" y="861"/>
                  </a:cubicBezTo>
                  <a:cubicBezTo>
                    <a:pt x="535" y="837"/>
                    <a:pt x="524" y="824"/>
                    <a:pt x="511" y="812"/>
                  </a:cubicBezTo>
                  <a:cubicBezTo>
                    <a:pt x="499" y="739"/>
                    <a:pt x="463" y="654"/>
                    <a:pt x="414" y="569"/>
                  </a:cubicBezTo>
                  <a:cubicBezTo>
                    <a:pt x="402" y="545"/>
                    <a:pt x="378" y="508"/>
                    <a:pt x="365" y="484"/>
                  </a:cubicBezTo>
                  <a:cubicBezTo>
                    <a:pt x="329" y="386"/>
                    <a:pt x="281" y="313"/>
                    <a:pt x="232" y="240"/>
                  </a:cubicBezTo>
                  <a:cubicBezTo>
                    <a:pt x="219" y="216"/>
                    <a:pt x="195" y="192"/>
                    <a:pt x="183" y="167"/>
                  </a:cubicBezTo>
                  <a:cubicBezTo>
                    <a:pt x="146" y="143"/>
                    <a:pt x="122" y="107"/>
                    <a:pt x="110" y="83"/>
                  </a:cubicBezTo>
                  <a:cubicBezTo>
                    <a:pt x="110" y="70"/>
                    <a:pt x="110" y="46"/>
                    <a:pt x="98" y="34"/>
                  </a:cubicBezTo>
                  <a:lnTo>
                    <a:pt x="73" y="10"/>
                  </a:lnTo>
                  <a:cubicBezTo>
                    <a:pt x="67" y="3"/>
                    <a:pt x="61" y="0"/>
                    <a:pt x="54" y="0"/>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dirty="0">
                <a:solidFill>
                  <a:schemeClr val="tx1">
                    <a:lumMod val="95000"/>
                    <a:lumOff val="5000"/>
                  </a:schemeClr>
                </a:solidFill>
                <a:latin typeface="Arial"/>
                <a:cs typeface="Arial"/>
                <a:sym typeface="Arial"/>
              </a:endParaRPr>
            </a:p>
          </p:txBody>
        </p:sp>
        <p:sp>
          <p:nvSpPr>
            <p:cNvPr id="22" name="Google Shape;1217;p31">
              <a:extLst>
                <a:ext uri="{FF2B5EF4-FFF2-40B4-BE49-F238E27FC236}">
                  <a16:creationId xmlns:a16="http://schemas.microsoft.com/office/drawing/2014/main" id="{E734B278-D82B-A13B-F5AA-0274A5B95DE0}"/>
                </a:ext>
              </a:extLst>
            </p:cNvPr>
            <p:cNvSpPr/>
            <p:nvPr/>
          </p:nvSpPr>
          <p:spPr>
            <a:xfrm>
              <a:off x="2222030" y="2938904"/>
              <a:ext cx="6645" cy="15012"/>
            </a:xfrm>
            <a:custGeom>
              <a:avLst/>
              <a:gdLst/>
              <a:ahLst/>
              <a:cxnLst/>
              <a:rect l="l" t="t" r="r" b="b"/>
              <a:pathLst>
                <a:path w="135" h="305" extrusionOk="0">
                  <a:moveTo>
                    <a:pt x="25" y="0"/>
                  </a:moveTo>
                  <a:cubicBezTo>
                    <a:pt x="13" y="0"/>
                    <a:pt x="1" y="6"/>
                    <a:pt x="1" y="18"/>
                  </a:cubicBezTo>
                  <a:cubicBezTo>
                    <a:pt x="13" y="116"/>
                    <a:pt x="86" y="189"/>
                    <a:pt x="86" y="286"/>
                  </a:cubicBezTo>
                  <a:cubicBezTo>
                    <a:pt x="86" y="298"/>
                    <a:pt x="98" y="304"/>
                    <a:pt x="110" y="304"/>
                  </a:cubicBezTo>
                  <a:cubicBezTo>
                    <a:pt x="122" y="304"/>
                    <a:pt x="134" y="298"/>
                    <a:pt x="134" y="286"/>
                  </a:cubicBezTo>
                  <a:cubicBezTo>
                    <a:pt x="123" y="189"/>
                    <a:pt x="61" y="116"/>
                    <a:pt x="50" y="18"/>
                  </a:cubicBezTo>
                  <a:cubicBezTo>
                    <a:pt x="50" y="6"/>
                    <a:pt x="37" y="0"/>
                    <a:pt x="25" y="0"/>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23" name="Google Shape;1218;p31">
              <a:extLst>
                <a:ext uri="{FF2B5EF4-FFF2-40B4-BE49-F238E27FC236}">
                  <a16:creationId xmlns:a16="http://schemas.microsoft.com/office/drawing/2014/main" id="{6DE30299-6175-8AE4-4C5F-A1D7DA510951}"/>
                </a:ext>
              </a:extLst>
            </p:cNvPr>
            <p:cNvSpPr/>
            <p:nvPr/>
          </p:nvSpPr>
          <p:spPr>
            <a:xfrm>
              <a:off x="2221439" y="2938018"/>
              <a:ext cx="8417" cy="16784"/>
            </a:xfrm>
            <a:custGeom>
              <a:avLst/>
              <a:gdLst/>
              <a:ahLst/>
              <a:cxnLst/>
              <a:rect l="l" t="t" r="r" b="b"/>
              <a:pathLst>
                <a:path w="171" h="341" extrusionOk="0">
                  <a:moveTo>
                    <a:pt x="49" y="36"/>
                  </a:moveTo>
                  <a:cubicBezTo>
                    <a:pt x="49" y="85"/>
                    <a:pt x="73" y="134"/>
                    <a:pt x="86" y="171"/>
                  </a:cubicBezTo>
                  <a:cubicBezTo>
                    <a:pt x="110" y="219"/>
                    <a:pt x="122" y="255"/>
                    <a:pt x="135" y="304"/>
                  </a:cubicBezTo>
                  <a:lnTo>
                    <a:pt x="122" y="304"/>
                  </a:lnTo>
                  <a:lnTo>
                    <a:pt x="122" y="292"/>
                  </a:lnTo>
                  <a:cubicBezTo>
                    <a:pt x="110" y="244"/>
                    <a:pt x="98" y="207"/>
                    <a:pt x="73" y="158"/>
                  </a:cubicBezTo>
                  <a:cubicBezTo>
                    <a:pt x="62" y="122"/>
                    <a:pt x="37" y="85"/>
                    <a:pt x="37" y="36"/>
                  </a:cubicBezTo>
                  <a:close/>
                  <a:moveTo>
                    <a:pt x="62" y="0"/>
                  </a:moveTo>
                  <a:cubicBezTo>
                    <a:pt x="49" y="0"/>
                    <a:pt x="25" y="0"/>
                    <a:pt x="13" y="12"/>
                  </a:cubicBezTo>
                  <a:cubicBezTo>
                    <a:pt x="0" y="12"/>
                    <a:pt x="0" y="25"/>
                    <a:pt x="0" y="36"/>
                  </a:cubicBezTo>
                  <a:cubicBezTo>
                    <a:pt x="0" y="85"/>
                    <a:pt x="25" y="134"/>
                    <a:pt x="37" y="182"/>
                  </a:cubicBezTo>
                  <a:cubicBezTo>
                    <a:pt x="62" y="219"/>
                    <a:pt x="73" y="255"/>
                    <a:pt x="86" y="304"/>
                  </a:cubicBezTo>
                  <a:cubicBezTo>
                    <a:pt x="86" y="328"/>
                    <a:pt x="110" y="341"/>
                    <a:pt x="122" y="341"/>
                  </a:cubicBezTo>
                  <a:cubicBezTo>
                    <a:pt x="146" y="341"/>
                    <a:pt x="171" y="316"/>
                    <a:pt x="159" y="292"/>
                  </a:cubicBezTo>
                  <a:cubicBezTo>
                    <a:pt x="159" y="244"/>
                    <a:pt x="135" y="207"/>
                    <a:pt x="122" y="158"/>
                  </a:cubicBezTo>
                  <a:cubicBezTo>
                    <a:pt x="98" y="122"/>
                    <a:pt x="86" y="85"/>
                    <a:pt x="86" y="36"/>
                  </a:cubicBezTo>
                  <a:cubicBezTo>
                    <a:pt x="86" y="25"/>
                    <a:pt x="73" y="12"/>
                    <a:pt x="62" y="0"/>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24" name="Google Shape;1219;p31">
              <a:extLst>
                <a:ext uri="{FF2B5EF4-FFF2-40B4-BE49-F238E27FC236}">
                  <a16:creationId xmlns:a16="http://schemas.microsoft.com/office/drawing/2014/main" id="{93050A06-734B-4A19-227E-C333F74F2764}"/>
                </a:ext>
              </a:extLst>
            </p:cNvPr>
            <p:cNvSpPr/>
            <p:nvPr/>
          </p:nvSpPr>
          <p:spPr>
            <a:xfrm>
              <a:off x="2267856" y="2910995"/>
              <a:ext cx="14126" cy="44544"/>
            </a:xfrm>
            <a:custGeom>
              <a:avLst/>
              <a:gdLst/>
              <a:ahLst/>
              <a:cxnLst/>
              <a:rect l="l" t="t" r="r" b="b"/>
              <a:pathLst>
                <a:path w="287" h="905" extrusionOk="0">
                  <a:moveTo>
                    <a:pt x="259" y="1"/>
                  </a:moveTo>
                  <a:cubicBezTo>
                    <a:pt x="250" y="1"/>
                    <a:pt x="242" y="5"/>
                    <a:pt x="237" y="14"/>
                  </a:cubicBezTo>
                  <a:cubicBezTo>
                    <a:pt x="200" y="184"/>
                    <a:pt x="140" y="330"/>
                    <a:pt x="116" y="501"/>
                  </a:cubicBezTo>
                  <a:cubicBezTo>
                    <a:pt x="79" y="622"/>
                    <a:pt x="19" y="756"/>
                    <a:pt x="6" y="877"/>
                  </a:cubicBezTo>
                  <a:cubicBezTo>
                    <a:pt x="0" y="896"/>
                    <a:pt x="9" y="905"/>
                    <a:pt x="21" y="905"/>
                  </a:cubicBezTo>
                  <a:cubicBezTo>
                    <a:pt x="34" y="905"/>
                    <a:pt x="49" y="896"/>
                    <a:pt x="55" y="877"/>
                  </a:cubicBezTo>
                  <a:cubicBezTo>
                    <a:pt x="55" y="817"/>
                    <a:pt x="92" y="744"/>
                    <a:pt x="103" y="683"/>
                  </a:cubicBezTo>
                  <a:cubicBezTo>
                    <a:pt x="128" y="610"/>
                    <a:pt x="152" y="537"/>
                    <a:pt x="164" y="464"/>
                  </a:cubicBezTo>
                  <a:cubicBezTo>
                    <a:pt x="200" y="318"/>
                    <a:pt x="249" y="172"/>
                    <a:pt x="286" y="26"/>
                  </a:cubicBezTo>
                  <a:cubicBezTo>
                    <a:pt x="286" y="11"/>
                    <a:pt x="272" y="1"/>
                    <a:pt x="259" y="1"/>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25" name="Google Shape;1220;p31">
              <a:extLst>
                <a:ext uri="{FF2B5EF4-FFF2-40B4-BE49-F238E27FC236}">
                  <a16:creationId xmlns:a16="http://schemas.microsoft.com/office/drawing/2014/main" id="{F540A491-1EF1-7FB7-B4C0-BC7C3A8E8EF4}"/>
                </a:ext>
              </a:extLst>
            </p:cNvPr>
            <p:cNvSpPr/>
            <p:nvPr/>
          </p:nvSpPr>
          <p:spPr>
            <a:xfrm>
              <a:off x="2266920" y="2910208"/>
              <a:ext cx="16243" cy="46365"/>
            </a:xfrm>
            <a:custGeom>
              <a:avLst/>
              <a:gdLst/>
              <a:ahLst/>
              <a:cxnLst/>
              <a:rect l="l" t="t" r="r" b="b"/>
              <a:pathLst>
                <a:path w="330" h="942" extrusionOk="0">
                  <a:moveTo>
                    <a:pt x="281" y="30"/>
                  </a:moveTo>
                  <a:cubicBezTo>
                    <a:pt x="281" y="30"/>
                    <a:pt x="292" y="42"/>
                    <a:pt x="281" y="42"/>
                  </a:cubicBezTo>
                  <a:lnTo>
                    <a:pt x="281" y="30"/>
                  </a:lnTo>
                  <a:close/>
                  <a:moveTo>
                    <a:pt x="281" y="42"/>
                  </a:moveTo>
                  <a:cubicBezTo>
                    <a:pt x="268" y="115"/>
                    <a:pt x="244" y="188"/>
                    <a:pt x="232" y="261"/>
                  </a:cubicBezTo>
                  <a:cubicBezTo>
                    <a:pt x="208" y="334"/>
                    <a:pt x="183" y="407"/>
                    <a:pt x="171" y="480"/>
                  </a:cubicBezTo>
                  <a:cubicBezTo>
                    <a:pt x="159" y="541"/>
                    <a:pt x="135" y="614"/>
                    <a:pt x="111" y="674"/>
                  </a:cubicBezTo>
                  <a:lnTo>
                    <a:pt x="111" y="699"/>
                  </a:lnTo>
                  <a:cubicBezTo>
                    <a:pt x="98" y="711"/>
                    <a:pt x="98" y="736"/>
                    <a:pt x="86" y="760"/>
                  </a:cubicBezTo>
                  <a:cubicBezTo>
                    <a:pt x="74" y="809"/>
                    <a:pt x="49" y="857"/>
                    <a:pt x="49" y="893"/>
                  </a:cubicBezTo>
                  <a:lnTo>
                    <a:pt x="49" y="906"/>
                  </a:lnTo>
                  <a:lnTo>
                    <a:pt x="38" y="906"/>
                  </a:lnTo>
                  <a:cubicBezTo>
                    <a:pt x="49" y="833"/>
                    <a:pt x="74" y="747"/>
                    <a:pt x="98" y="687"/>
                  </a:cubicBezTo>
                  <a:cubicBezTo>
                    <a:pt x="122" y="626"/>
                    <a:pt x="135" y="577"/>
                    <a:pt x="147" y="517"/>
                  </a:cubicBezTo>
                  <a:cubicBezTo>
                    <a:pt x="159" y="431"/>
                    <a:pt x="183" y="358"/>
                    <a:pt x="208" y="285"/>
                  </a:cubicBezTo>
                  <a:cubicBezTo>
                    <a:pt x="232" y="200"/>
                    <a:pt x="256" y="115"/>
                    <a:pt x="281" y="42"/>
                  </a:cubicBezTo>
                  <a:close/>
                  <a:moveTo>
                    <a:pt x="269" y="1"/>
                  </a:moveTo>
                  <a:cubicBezTo>
                    <a:pt x="257" y="1"/>
                    <a:pt x="244" y="12"/>
                    <a:pt x="244" y="30"/>
                  </a:cubicBezTo>
                  <a:cubicBezTo>
                    <a:pt x="219" y="115"/>
                    <a:pt x="195" y="188"/>
                    <a:pt x="171" y="273"/>
                  </a:cubicBezTo>
                  <a:cubicBezTo>
                    <a:pt x="159" y="346"/>
                    <a:pt x="135" y="431"/>
                    <a:pt x="111" y="504"/>
                  </a:cubicBezTo>
                  <a:cubicBezTo>
                    <a:pt x="98" y="565"/>
                    <a:pt x="86" y="614"/>
                    <a:pt x="62" y="674"/>
                  </a:cubicBezTo>
                  <a:cubicBezTo>
                    <a:pt x="38" y="747"/>
                    <a:pt x="13" y="820"/>
                    <a:pt x="1" y="893"/>
                  </a:cubicBezTo>
                  <a:cubicBezTo>
                    <a:pt x="1" y="917"/>
                    <a:pt x="13" y="930"/>
                    <a:pt x="25" y="930"/>
                  </a:cubicBezTo>
                  <a:cubicBezTo>
                    <a:pt x="25" y="942"/>
                    <a:pt x="38" y="942"/>
                    <a:pt x="38" y="942"/>
                  </a:cubicBezTo>
                  <a:cubicBezTo>
                    <a:pt x="49" y="942"/>
                    <a:pt x="62" y="942"/>
                    <a:pt x="62" y="930"/>
                  </a:cubicBezTo>
                  <a:cubicBezTo>
                    <a:pt x="74" y="930"/>
                    <a:pt x="86" y="917"/>
                    <a:pt x="86" y="906"/>
                  </a:cubicBezTo>
                  <a:cubicBezTo>
                    <a:pt x="86" y="857"/>
                    <a:pt x="111" y="809"/>
                    <a:pt x="122" y="772"/>
                  </a:cubicBezTo>
                  <a:cubicBezTo>
                    <a:pt x="135" y="747"/>
                    <a:pt x="135" y="723"/>
                    <a:pt x="147" y="711"/>
                  </a:cubicBezTo>
                  <a:lnTo>
                    <a:pt x="147" y="687"/>
                  </a:lnTo>
                  <a:cubicBezTo>
                    <a:pt x="171" y="614"/>
                    <a:pt x="183" y="553"/>
                    <a:pt x="208" y="480"/>
                  </a:cubicBezTo>
                  <a:cubicBezTo>
                    <a:pt x="219" y="419"/>
                    <a:pt x="244" y="346"/>
                    <a:pt x="256" y="273"/>
                  </a:cubicBezTo>
                  <a:cubicBezTo>
                    <a:pt x="281" y="200"/>
                    <a:pt x="305" y="127"/>
                    <a:pt x="317" y="54"/>
                  </a:cubicBezTo>
                  <a:cubicBezTo>
                    <a:pt x="329" y="30"/>
                    <a:pt x="305" y="6"/>
                    <a:pt x="281" y="6"/>
                  </a:cubicBezTo>
                  <a:cubicBezTo>
                    <a:pt x="277" y="2"/>
                    <a:pt x="273" y="1"/>
                    <a:pt x="269" y="1"/>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26" name="Google Shape;1221;p31">
              <a:extLst>
                <a:ext uri="{FF2B5EF4-FFF2-40B4-BE49-F238E27FC236}">
                  <a16:creationId xmlns:a16="http://schemas.microsoft.com/office/drawing/2014/main" id="{0C95B9E8-0F9B-3659-435D-28438F727105}"/>
                </a:ext>
              </a:extLst>
            </p:cNvPr>
            <p:cNvSpPr/>
            <p:nvPr/>
          </p:nvSpPr>
          <p:spPr>
            <a:xfrm>
              <a:off x="2293894" y="2953178"/>
              <a:ext cx="13191" cy="17473"/>
            </a:xfrm>
            <a:custGeom>
              <a:avLst/>
              <a:gdLst/>
              <a:ahLst/>
              <a:cxnLst/>
              <a:rect l="l" t="t" r="r" b="b"/>
              <a:pathLst>
                <a:path w="268" h="355" extrusionOk="0">
                  <a:moveTo>
                    <a:pt x="214" y="0"/>
                  </a:moveTo>
                  <a:cubicBezTo>
                    <a:pt x="197" y="0"/>
                    <a:pt x="185" y="26"/>
                    <a:pt x="195" y="44"/>
                  </a:cubicBezTo>
                  <a:cubicBezTo>
                    <a:pt x="219" y="69"/>
                    <a:pt x="171" y="106"/>
                    <a:pt x="146" y="117"/>
                  </a:cubicBezTo>
                  <a:cubicBezTo>
                    <a:pt x="122" y="142"/>
                    <a:pt x="109" y="154"/>
                    <a:pt x="98" y="179"/>
                  </a:cubicBezTo>
                  <a:cubicBezTo>
                    <a:pt x="61" y="227"/>
                    <a:pt x="12" y="276"/>
                    <a:pt x="0" y="336"/>
                  </a:cubicBezTo>
                  <a:cubicBezTo>
                    <a:pt x="0" y="349"/>
                    <a:pt x="12" y="355"/>
                    <a:pt x="25" y="355"/>
                  </a:cubicBezTo>
                  <a:cubicBezTo>
                    <a:pt x="37" y="355"/>
                    <a:pt x="49" y="349"/>
                    <a:pt x="49" y="336"/>
                  </a:cubicBezTo>
                  <a:cubicBezTo>
                    <a:pt x="61" y="276"/>
                    <a:pt x="109" y="239"/>
                    <a:pt x="134" y="203"/>
                  </a:cubicBezTo>
                  <a:cubicBezTo>
                    <a:pt x="158" y="179"/>
                    <a:pt x="182" y="154"/>
                    <a:pt x="207" y="142"/>
                  </a:cubicBezTo>
                  <a:cubicBezTo>
                    <a:pt x="244" y="106"/>
                    <a:pt x="268" y="57"/>
                    <a:pt x="231" y="8"/>
                  </a:cubicBezTo>
                  <a:cubicBezTo>
                    <a:pt x="225" y="3"/>
                    <a:pt x="220" y="0"/>
                    <a:pt x="214" y="0"/>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27" name="Google Shape;1222;p31">
              <a:extLst>
                <a:ext uri="{FF2B5EF4-FFF2-40B4-BE49-F238E27FC236}">
                  <a16:creationId xmlns:a16="http://schemas.microsoft.com/office/drawing/2014/main" id="{E97C4CC2-D7D7-9B29-679C-755970E9D8FD}"/>
                </a:ext>
              </a:extLst>
            </p:cNvPr>
            <p:cNvSpPr/>
            <p:nvPr/>
          </p:nvSpPr>
          <p:spPr>
            <a:xfrm>
              <a:off x="2293254" y="2952391"/>
              <a:ext cx="14421" cy="19196"/>
            </a:xfrm>
            <a:custGeom>
              <a:avLst/>
              <a:gdLst/>
              <a:ahLst/>
              <a:cxnLst/>
              <a:rect l="l" t="t" r="r" b="b"/>
              <a:pathLst>
                <a:path w="293" h="390" extrusionOk="0">
                  <a:moveTo>
                    <a:pt x="232" y="36"/>
                  </a:moveTo>
                  <a:cubicBezTo>
                    <a:pt x="257" y="73"/>
                    <a:pt x="232" y="109"/>
                    <a:pt x="208" y="146"/>
                  </a:cubicBezTo>
                  <a:cubicBezTo>
                    <a:pt x="195" y="146"/>
                    <a:pt x="195" y="158"/>
                    <a:pt x="184" y="158"/>
                  </a:cubicBezTo>
                  <a:cubicBezTo>
                    <a:pt x="171" y="170"/>
                    <a:pt x="147" y="182"/>
                    <a:pt x="135" y="206"/>
                  </a:cubicBezTo>
                  <a:cubicBezTo>
                    <a:pt x="135" y="219"/>
                    <a:pt x="122" y="219"/>
                    <a:pt x="111" y="231"/>
                  </a:cubicBezTo>
                  <a:cubicBezTo>
                    <a:pt x="86" y="268"/>
                    <a:pt x="49" y="304"/>
                    <a:pt x="49" y="341"/>
                  </a:cubicBezTo>
                  <a:cubicBezTo>
                    <a:pt x="49" y="352"/>
                    <a:pt x="49" y="352"/>
                    <a:pt x="38" y="352"/>
                  </a:cubicBezTo>
                  <a:cubicBezTo>
                    <a:pt x="38" y="304"/>
                    <a:pt x="62" y="268"/>
                    <a:pt x="98" y="231"/>
                  </a:cubicBezTo>
                  <a:cubicBezTo>
                    <a:pt x="111" y="231"/>
                    <a:pt x="111" y="219"/>
                    <a:pt x="122" y="206"/>
                  </a:cubicBezTo>
                  <a:cubicBezTo>
                    <a:pt x="135" y="182"/>
                    <a:pt x="147" y="182"/>
                    <a:pt x="159" y="158"/>
                  </a:cubicBezTo>
                  <a:lnTo>
                    <a:pt x="184" y="146"/>
                  </a:lnTo>
                  <a:cubicBezTo>
                    <a:pt x="208" y="133"/>
                    <a:pt x="257" y="85"/>
                    <a:pt x="220" y="49"/>
                  </a:cubicBezTo>
                  <a:lnTo>
                    <a:pt x="220" y="36"/>
                  </a:lnTo>
                  <a:close/>
                  <a:moveTo>
                    <a:pt x="220" y="0"/>
                  </a:moveTo>
                  <a:cubicBezTo>
                    <a:pt x="208" y="0"/>
                    <a:pt x="195" y="12"/>
                    <a:pt x="195" y="24"/>
                  </a:cubicBezTo>
                  <a:cubicBezTo>
                    <a:pt x="184" y="36"/>
                    <a:pt x="184" y="60"/>
                    <a:pt x="195" y="73"/>
                  </a:cubicBezTo>
                  <a:cubicBezTo>
                    <a:pt x="208" y="85"/>
                    <a:pt x="171" y="109"/>
                    <a:pt x="159" y="122"/>
                  </a:cubicBezTo>
                  <a:lnTo>
                    <a:pt x="135" y="133"/>
                  </a:lnTo>
                  <a:lnTo>
                    <a:pt x="86" y="182"/>
                  </a:lnTo>
                  <a:cubicBezTo>
                    <a:pt x="86" y="195"/>
                    <a:pt x="74" y="206"/>
                    <a:pt x="74" y="206"/>
                  </a:cubicBezTo>
                  <a:cubicBezTo>
                    <a:pt x="38" y="255"/>
                    <a:pt x="1" y="292"/>
                    <a:pt x="1" y="341"/>
                  </a:cubicBezTo>
                  <a:cubicBezTo>
                    <a:pt x="1" y="365"/>
                    <a:pt x="1" y="377"/>
                    <a:pt x="13" y="377"/>
                  </a:cubicBezTo>
                  <a:cubicBezTo>
                    <a:pt x="13" y="389"/>
                    <a:pt x="25" y="389"/>
                    <a:pt x="38" y="389"/>
                  </a:cubicBezTo>
                  <a:lnTo>
                    <a:pt x="49" y="389"/>
                  </a:lnTo>
                  <a:cubicBezTo>
                    <a:pt x="74" y="377"/>
                    <a:pt x="74" y="365"/>
                    <a:pt x="74" y="352"/>
                  </a:cubicBezTo>
                  <a:cubicBezTo>
                    <a:pt x="86" y="316"/>
                    <a:pt x="111" y="279"/>
                    <a:pt x="135" y="255"/>
                  </a:cubicBezTo>
                  <a:lnTo>
                    <a:pt x="159" y="231"/>
                  </a:lnTo>
                  <a:cubicBezTo>
                    <a:pt x="171" y="206"/>
                    <a:pt x="184" y="206"/>
                    <a:pt x="208" y="195"/>
                  </a:cubicBezTo>
                  <a:cubicBezTo>
                    <a:pt x="208" y="182"/>
                    <a:pt x="220" y="170"/>
                    <a:pt x="232" y="170"/>
                  </a:cubicBezTo>
                  <a:cubicBezTo>
                    <a:pt x="281" y="122"/>
                    <a:pt x="293" y="60"/>
                    <a:pt x="257" y="12"/>
                  </a:cubicBezTo>
                  <a:cubicBezTo>
                    <a:pt x="244" y="0"/>
                    <a:pt x="232" y="0"/>
                    <a:pt x="220" y="0"/>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28" name="Google Shape;1223;p31">
              <a:extLst>
                <a:ext uri="{FF2B5EF4-FFF2-40B4-BE49-F238E27FC236}">
                  <a16:creationId xmlns:a16="http://schemas.microsoft.com/office/drawing/2014/main" id="{CA0F96E0-D397-6624-0F5F-CB4E3393FDDC}"/>
                </a:ext>
              </a:extLst>
            </p:cNvPr>
            <p:cNvSpPr/>
            <p:nvPr/>
          </p:nvSpPr>
          <p:spPr>
            <a:xfrm>
              <a:off x="2316880" y="2973507"/>
              <a:ext cx="48580" cy="27859"/>
            </a:xfrm>
            <a:custGeom>
              <a:avLst/>
              <a:gdLst/>
              <a:ahLst/>
              <a:cxnLst/>
              <a:rect l="l" t="t" r="r" b="b"/>
              <a:pathLst>
                <a:path w="987" h="566" extrusionOk="0">
                  <a:moveTo>
                    <a:pt x="961" y="1"/>
                  </a:moveTo>
                  <a:cubicBezTo>
                    <a:pt x="955" y="1"/>
                    <a:pt x="950" y="3"/>
                    <a:pt x="944" y="9"/>
                  </a:cubicBezTo>
                  <a:cubicBezTo>
                    <a:pt x="895" y="45"/>
                    <a:pt x="798" y="69"/>
                    <a:pt x="749" y="94"/>
                  </a:cubicBezTo>
                  <a:cubicBezTo>
                    <a:pt x="628" y="155"/>
                    <a:pt x="518" y="204"/>
                    <a:pt x="409" y="277"/>
                  </a:cubicBezTo>
                  <a:cubicBezTo>
                    <a:pt x="323" y="325"/>
                    <a:pt x="226" y="374"/>
                    <a:pt x="141" y="422"/>
                  </a:cubicBezTo>
                  <a:cubicBezTo>
                    <a:pt x="93" y="458"/>
                    <a:pt x="31" y="471"/>
                    <a:pt x="7" y="531"/>
                  </a:cubicBezTo>
                  <a:cubicBezTo>
                    <a:pt x="0" y="553"/>
                    <a:pt x="14" y="566"/>
                    <a:pt x="29" y="566"/>
                  </a:cubicBezTo>
                  <a:cubicBezTo>
                    <a:pt x="40" y="566"/>
                    <a:pt x="51" y="559"/>
                    <a:pt x="56" y="544"/>
                  </a:cubicBezTo>
                  <a:cubicBezTo>
                    <a:pt x="68" y="495"/>
                    <a:pt x="214" y="447"/>
                    <a:pt x="263" y="410"/>
                  </a:cubicBezTo>
                  <a:cubicBezTo>
                    <a:pt x="348" y="361"/>
                    <a:pt x="445" y="301"/>
                    <a:pt x="542" y="252"/>
                  </a:cubicBezTo>
                  <a:cubicBezTo>
                    <a:pt x="628" y="204"/>
                    <a:pt x="713" y="167"/>
                    <a:pt x="798" y="131"/>
                  </a:cubicBezTo>
                  <a:cubicBezTo>
                    <a:pt x="858" y="106"/>
                    <a:pt x="931" y="82"/>
                    <a:pt x="968" y="45"/>
                  </a:cubicBezTo>
                  <a:cubicBezTo>
                    <a:pt x="987" y="26"/>
                    <a:pt x="977" y="1"/>
                    <a:pt x="961" y="1"/>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29" name="Google Shape;1224;p31">
              <a:extLst>
                <a:ext uri="{FF2B5EF4-FFF2-40B4-BE49-F238E27FC236}">
                  <a16:creationId xmlns:a16="http://schemas.microsoft.com/office/drawing/2014/main" id="{F8F56D75-E40B-BAAB-F5A4-1C94DBA51F73}"/>
                </a:ext>
              </a:extLst>
            </p:cNvPr>
            <p:cNvSpPr/>
            <p:nvPr/>
          </p:nvSpPr>
          <p:spPr>
            <a:xfrm>
              <a:off x="2315994" y="2972719"/>
              <a:ext cx="50352" cy="29384"/>
            </a:xfrm>
            <a:custGeom>
              <a:avLst/>
              <a:gdLst/>
              <a:ahLst/>
              <a:cxnLst/>
              <a:rect l="l" t="t" r="r" b="b"/>
              <a:pathLst>
                <a:path w="1023" h="597" extrusionOk="0">
                  <a:moveTo>
                    <a:pt x="974" y="37"/>
                  </a:moveTo>
                  <a:cubicBezTo>
                    <a:pt x="974" y="37"/>
                    <a:pt x="986" y="37"/>
                    <a:pt x="986" y="49"/>
                  </a:cubicBezTo>
                  <a:cubicBezTo>
                    <a:pt x="949" y="74"/>
                    <a:pt x="901" y="85"/>
                    <a:pt x="865" y="110"/>
                  </a:cubicBezTo>
                  <a:cubicBezTo>
                    <a:pt x="840" y="110"/>
                    <a:pt x="828" y="122"/>
                    <a:pt x="816" y="122"/>
                  </a:cubicBezTo>
                  <a:cubicBezTo>
                    <a:pt x="731" y="158"/>
                    <a:pt x="633" y="207"/>
                    <a:pt x="549" y="256"/>
                  </a:cubicBezTo>
                  <a:cubicBezTo>
                    <a:pt x="463" y="304"/>
                    <a:pt x="366" y="353"/>
                    <a:pt x="268" y="414"/>
                  </a:cubicBezTo>
                  <a:cubicBezTo>
                    <a:pt x="257" y="426"/>
                    <a:pt x="244" y="426"/>
                    <a:pt x="220" y="438"/>
                  </a:cubicBezTo>
                  <a:cubicBezTo>
                    <a:pt x="147" y="474"/>
                    <a:pt x="74" y="511"/>
                    <a:pt x="49" y="560"/>
                  </a:cubicBezTo>
                  <a:lnTo>
                    <a:pt x="38" y="560"/>
                  </a:lnTo>
                  <a:cubicBezTo>
                    <a:pt x="49" y="511"/>
                    <a:pt x="86" y="499"/>
                    <a:pt x="135" y="474"/>
                  </a:cubicBezTo>
                  <a:cubicBezTo>
                    <a:pt x="147" y="474"/>
                    <a:pt x="159" y="463"/>
                    <a:pt x="171" y="463"/>
                  </a:cubicBezTo>
                  <a:cubicBezTo>
                    <a:pt x="195" y="438"/>
                    <a:pt x="220" y="426"/>
                    <a:pt x="257" y="414"/>
                  </a:cubicBezTo>
                  <a:cubicBezTo>
                    <a:pt x="317" y="377"/>
                    <a:pt x="378" y="341"/>
                    <a:pt x="427" y="304"/>
                  </a:cubicBezTo>
                  <a:cubicBezTo>
                    <a:pt x="512" y="256"/>
                    <a:pt x="609" y="207"/>
                    <a:pt x="695" y="171"/>
                  </a:cubicBezTo>
                  <a:lnTo>
                    <a:pt x="767" y="134"/>
                  </a:lnTo>
                  <a:cubicBezTo>
                    <a:pt x="792" y="122"/>
                    <a:pt x="816" y="110"/>
                    <a:pt x="840" y="110"/>
                  </a:cubicBezTo>
                  <a:cubicBezTo>
                    <a:pt x="889" y="85"/>
                    <a:pt x="938" y="74"/>
                    <a:pt x="974" y="37"/>
                  </a:cubicBezTo>
                  <a:close/>
                  <a:moveTo>
                    <a:pt x="986" y="1"/>
                  </a:moveTo>
                  <a:cubicBezTo>
                    <a:pt x="974" y="1"/>
                    <a:pt x="962" y="1"/>
                    <a:pt x="949" y="12"/>
                  </a:cubicBezTo>
                  <a:cubicBezTo>
                    <a:pt x="913" y="37"/>
                    <a:pt x="865" y="49"/>
                    <a:pt x="828" y="74"/>
                  </a:cubicBezTo>
                  <a:cubicBezTo>
                    <a:pt x="803" y="85"/>
                    <a:pt x="779" y="85"/>
                    <a:pt x="755" y="98"/>
                  </a:cubicBezTo>
                  <a:lnTo>
                    <a:pt x="682" y="134"/>
                  </a:lnTo>
                  <a:cubicBezTo>
                    <a:pt x="585" y="183"/>
                    <a:pt x="500" y="220"/>
                    <a:pt x="414" y="280"/>
                  </a:cubicBezTo>
                  <a:cubicBezTo>
                    <a:pt x="354" y="317"/>
                    <a:pt x="293" y="353"/>
                    <a:pt x="232" y="377"/>
                  </a:cubicBezTo>
                  <a:cubicBezTo>
                    <a:pt x="208" y="401"/>
                    <a:pt x="184" y="414"/>
                    <a:pt x="159" y="426"/>
                  </a:cubicBezTo>
                  <a:cubicBezTo>
                    <a:pt x="147" y="438"/>
                    <a:pt x="135" y="438"/>
                    <a:pt x="111" y="450"/>
                  </a:cubicBezTo>
                  <a:cubicBezTo>
                    <a:pt x="74" y="474"/>
                    <a:pt x="25" y="487"/>
                    <a:pt x="13" y="547"/>
                  </a:cubicBezTo>
                  <a:cubicBezTo>
                    <a:pt x="1" y="572"/>
                    <a:pt x="13" y="584"/>
                    <a:pt x="38" y="596"/>
                  </a:cubicBezTo>
                  <a:lnTo>
                    <a:pt x="49" y="596"/>
                  </a:lnTo>
                  <a:cubicBezTo>
                    <a:pt x="62" y="596"/>
                    <a:pt x="74" y="584"/>
                    <a:pt x="86" y="572"/>
                  </a:cubicBezTo>
                  <a:cubicBezTo>
                    <a:pt x="98" y="536"/>
                    <a:pt x="184" y="499"/>
                    <a:pt x="232" y="474"/>
                  </a:cubicBezTo>
                  <a:cubicBezTo>
                    <a:pt x="257" y="463"/>
                    <a:pt x="281" y="450"/>
                    <a:pt x="293" y="438"/>
                  </a:cubicBezTo>
                  <a:cubicBezTo>
                    <a:pt x="390" y="390"/>
                    <a:pt x="476" y="329"/>
                    <a:pt x="560" y="280"/>
                  </a:cubicBezTo>
                  <a:cubicBezTo>
                    <a:pt x="646" y="231"/>
                    <a:pt x="743" y="195"/>
                    <a:pt x="828" y="158"/>
                  </a:cubicBezTo>
                  <a:cubicBezTo>
                    <a:pt x="840" y="147"/>
                    <a:pt x="852" y="147"/>
                    <a:pt x="876" y="134"/>
                  </a:cubicBezTo>
                  <a:cubicBezTo>
                    <a:pt x="913" y="122"/>
                    <a:pt x="974" y="98"/>
                    <a:pt x="998" y="74"/>
                  </a:cubicBezTo>
                  <a:cubicBezTo>
                    <a:pt x="1011" y="61"/>
                    <a:pt x="1022" y="49"/>
                    <a:pt x="1011" y="37"/>
                  </a:cubicBezTo>
                  <a:cubicBezTo>
                    <a:pt x="1011" y="25"/>
                    <a:pt x="998" y="12"/>
                    <a:pt x="986" y="1"/>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30" name="Google Shape;1225;p31">
              <a:extLst>
                <a:ext uri="{FF2B5EF4-FFF2-40B4-BE49-F238E27FC236}">
                  <a16:creationId xmlns:a16="http://schemas.microsoft.com/office/drawing/2014/main" id="{D5A72F44-EE67-5808-FDD4-87F275CB5ED2}"/>
                </a:ext>
              </a:extLst>
            </p:cNvPr>
            <p:cNvSpPr/>
            <p:nvPr/>
          </p:nvSpPr>
          <p:spPr>
            <a:xfrm>
              <a:off x="2322639" y="3015837"/>
              <a:ext cx="20377" cy="7235"/>
            </a:xfrm>
            <a:custGeom>
              <a:avLst/>
              <a:gdLst/>
              <a:ahLst/>
              <a:cxnLst/>
              <a:rect l="l" t="t" r="r" b="b"/>
              <a:pathLst>
                <a:path w="414" h="147" extrusionOk="0">
                  <a:moveTo>
                    <a:pt x="377" y="0"/>
                  </a:moveTo>
                  <a:cubicBezTo>
                    <a:pt x="316" y="0"/>
                    <a:pt x="268" y="36"/>
                    <a:pt x="195" y="49"/>
                  </a:cubicBezTo>
                  <a:cubicBezTo>
                    <a:pt x="170" y="61"/>
                    <a:pt x="133" y="73"/>
                    <a:pt x="97" y="85"/>
                  </a:cubicBezTo>
                  <a:cubicBezTo>
                    <a:pt x="85" y="85"/>
                    <a:pt x="36" y="109"/>
                    <a:pt x="24" y="109"/>
                  </a:cubicBezTo>
                  <a:cubicBezTo>
                    <a:pt x="0" y="109"/>
                    <a:pt x="0" y="146"/>
                    <a:pt x="24" y="146"/>
                  </a:cubicBezTo>
                  <a:cubicBezTo>
                    <a:pt x="73" y="146"/>
                    <a:pt x="109" y="134"/>
                    <a:pt x="158" y="122"/>
                  </a:cubicBezTo>
                  <a:cubicBezTo>
                    <a:pt x="231" y="98"/>
                    <a:pt x="304" y="49"/>
                    <a:pt x="377" y="49"/>
                  </a:cubicBezTo>
                  <a:cubicBezTo>
                    <a:pt x="414" y="49"/>
                    <a:pt x="414" y="0"/>
                    <a:pt x="377" y="0"/>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31" name="Google Shape;1226;p31">
              <a:extLst>
                <a:ext uri="{FF2B5EF4-FFF2-40B4-BE49-F238E27FC236}">
                  <a16:creationId xmlns:a16="http://schemas.microsoft.com/office/drawing/2014/main" id="{9FE07E79-AD40-F65E-94CC-E8CC25EB8A89}"/>
                </a:ext>
              </a:extLst>
            </p:cNvPr>
            <p:cNvSpPr/>
            <p:nvPr/>
          </p:nvSpPr>
          <p:spPr>
            <a:xfrm>
              <a:off x="2321999" y="3014607"/>
              <a:ext cx="21608" cy="9647"/>
            </a:xfrm>
            <a:custGeom>
              <a:avLst/>
              <a:gdLst/>
              <a:ahLst/>
              <a:cxnLst/>
              <a:rect l="l" t="t" r="r" b="b"/>
              <a:pathLst>
                <a:path w="439" h="196" extrusionOk="0">
                  <a:moveTo>
                    <a:pt x="402" y="37"/>
                  </a:moveTo>
                  <a:lnTo>
                    <a:pt x="402" y="50"/>
                  </a:lnTo>
                  <a:lnTo>
                    <a:pt x="390" y="50"/>
                  </a:lnTo>
                  <a:cubicBezTo>
                    <a:pt x="341" y="61"/>
                    <a:pt x="292" y="74"/>
                    <a:pt x="232" y="98"/>
                  </a:cubicBezTo>
                  <a:cubicBezTo>
                    <a:pt x="208" y="110"/>
                    <a:pt x="183" y="123"/>
                    <a:pt x="159" y="123"/>
                  </a:cubicBezTo>
                  <a:cubicBezTo>
                    <a:pt x="146" y="134"/>
                    <a:pt x="135" y="134"/>
                    <a:pt x="135" y="134"/>
                  </a:cubicBezTo>
                  <a:cubicBezTo>
                    <a:pt x="98" y="147"/>
                    <a:pt x="73" y="159"/>
                    <a:pt x="37" y="159"/>
                  </a:cubicBezTo>
                  <a:lnTo>
                    <a:pt x="37" y="147"/>
                  </a:lnTo>
                  <a:cubicBezTo>
                    <a:pt x="49" y="147"/>
                    <a:pt x="73" y="147"/>
                    <a:pt x="98" y="134"/>
                  </a:cubicBezTo>
                  <a:lnTo>
                    <a:pt x="110" y="134"/>
                  </a:lnTo>
                  <a:cubicBezTo>
                    <a:pt x="135" y="123"/>
                    <a:pt x="146" y="123"/>
                    <a:pt x="171" y="110"/>
                  </a:cubicBezTo>
                  <a:cubicBezTo>
                    <a:pt x="183" y="98"/>
                    <a:pt x="195" y="98"/>
                    <a:pt x="219" y="86"/>
                  </a:cubicBezTo>
                  <a:cubicBezTo>
                    <a:pt x="244" y="86"/>
                    <a:pt x="256" y="74"/>
                    <a:pt x="281" y="74"/>
                  </a:cubicBezTo>
                  <a:cubicBezTo>
                    <a:pt x="317" y="61"/>
                    <a:pt x="354" y="50"/>
                    <a:pt x="402" y="37"/>
                  </a:cubicBezTo>
                  <a:close/>
                  <a:moveTo>
                    <a:pt x="390" y="1"/>
                  </a:moveTo>
                  <a:cubicBezTo>
                    <a:pt x="354" y="13"/>
                    <a:pt x="305" y="25"/>
                    <a:pt x="268" y="37"/>
                  </a:cubicBezTo>
                  <a:cubicBezTo>
                    <a:pt x="256" y="37"/>
                    <a:pt x="232" y="50"/>
                    <a:pt x="208" y="50"/>
                  </a:cubicBezTo>
                  <a:cubicBezTo>
                    <a:pt x="183" y="61"/>
                    <a:pt x="171" y="74"/>
                    <a:pt x="146" y="74"/>
                  </a:cubicBezTo>
                  <a:cubicBezTo>
                    <a:pt x="135" y="86"/>
                    <a:pt x="122" y="86"/>
                    <a:pt x="98" y="98"/>
                  </a:cubicBezTo>
                  <a:cubicBezTo>
                    <a:pt x="62" y="110"/>
                    <a:pt x="49" y="110"/>
                    <a:pt x="37" y="110"/>
                  </a:cubicBezTo>
                  <a:cubicBezTo>
                    <a:pt x="25" y="110"/>
                    <a:pt x="0" y="134"/>
                    <a:pt x="0" y="159"/>
                  </a:cubicBezTo>
                  <a:cubicBezTo>
                    <a:pt x="0" y="171"/>
                    <a:pt x="25" y="196"/>
                    <a:pt x="37" y="196"/>
                  </a:cubicBezTo>
                  <a:cubicBezTo>
                    <a:pt x="73" y="196"/>
                    <a:pt x="110" y="183"/>
                    <a:pt x="146" y="171"/>
                  </a:cubicBezTo>
                  <a:cubicBezTo>
                    <a:pt x="146" y="171"/>
                    <a:pt x="159" y="171"/>
                    <a:pt x="171" y="159"/>
                  </a:cubicBezTo>
                  <a:cubicBezTo>
                    <a:pt x="195" y="159"/>
                    <a:pt x="219" y="147"/>
                    <a:pt x="256" y="134"/>
                  </a:cubicBezTo>
                  <a:cubicBezTo>
                    <a:pt x="305" y="110"/>
                    <a:pt x="341" y="98"/>
                    <a:pt x="402" y="86"/>
                  </a:cubicBezTo>
                  <a:cubicBezTo>
                    <a:pt x="414" y="86"/>
                    <a:pt x="427" y="74"/>
                    <a:pt x="427" y="61"/>
                  </a:cubicBezTo>
                  <a:cubicBezTo>
                    <a:pt x="438" y="50"/>
                    <a:pt x="438" y="37"/>
                    <a:pt x="427" y="25"/>
                  </a:cubicBezTo>
                  <a:cubicBezTo>
                    <a:pt x="427" y="13"/>
                    <a:pt x="414" y="1"/>
                    <a:pt x="390" y="1"/>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32" name="Google Shape;1227;p31">
              <a:extLst>
                <a:ext uri="{FF2B5EF4-FFF2-40B4-BE49-F238E27FC236}">
                  <a16:creationId xmlns:a16="http://schemas.microsoft.com/office/drawing/2014/main" id="{2EBCCAA6-32D7-3089-6F8E-8F85BF31E0AB}"/>
                </a:ext>
              </a:extLst>
            </p:cNvPr>
            <p:cNvSpPr/>
            <p:nvPr/>
          </p:nvSpPr>
          <p:spPr>
            <a:xfrm>
              <a:off x="2317816" y="3040350"/>
              <a:ext cx="58719" cy="6546"/>
            </a:xfrm>
            <a:custGeom>
              <a:avLst/>
              <a:gdLst/>
              <a:ahLst/>
              <a:cxnLst/>
              <a:rect l="l" t="t" r="r" b="b"/>
              <a:pathLst>
                <a:path w="1193" h="133" extrusionOk="0">
                  <a:moveTo>
                    <a:pt x="612" y="9"/>
                  </a:moveTo>
                  <a:cubicBezTo>
                    <a:pt x="521" y="9"/>
                    <a:pt x="430" y="13"/>
                    <a:pt x="341" y="25"/>
                  </a:cubicBezTo>
                  <a:cubicBezTo>
                    <a:pt x="304" y="37"/>
                    <a:pt x="1" y="0"/>
                    <a:pt x="74" y="122"/>
                  </a:cubicBezTo>
                  <a:cubicBezTo>
                    <a:pt x="77" y="129"/>
                    <a:pt x="83" y="132"/>
                    <a:pt x="89" y="132"/>
                  </a:cubicBezTo>
                  <a:cubicBezTo>
                    <a:pt x="103" y="132"/>
                    <a:pt x="119" y="115"/>
                    <a:pt x="110" y="98"/>
                  </a:cubicBezTo>
                  <a:cubicBezTo>
                    <a:pt x="110" y="86"/>
                    <a:pt x="268" y="86"/>
                    <a:pt x="268" y="86"/>
                  </a:cubicBezTo>
                  <a:cubicBezTo>
                    <a:pt x="366" y="86"/>
                    <a:pt x="475" y="62"/>
                    <a:pt x="572" y="62"/>
                  </a:cubicBezTo>
                  <a:cubicBezTo>
                    <a:pt x="766" y="62"/>
                    <a:pt x="961" y="73"/>
                    <a:pt x="1156" y="73"/>
                  </a:cubicBezTo>
                  <a:cubicBezTo>
                    <a:pt x="1193" y="73"/>
                    <a:pt x="1193" y="25"/>
                    <a:pt x="1156" y="25"/>
                  </a:cubicBezTo>
                  <a:cubicBezTo>
                    <a:pt x="977" y="25"/>
                    <a:pt x="794" y="9"/>
                    <a:pt x="612" y="9"/>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33" name="Google Shape;1228;p31">
              <a:extLst>
                <a:ext uri="{FF2B5EF4-FFF2-40B4-BE49-F238E27FC236}">
                  <a16:creationId xmlns:a16="http://schemas.microsoft.com/office/drawing/2014/main" id="{C0292090-9EF1-214B-D609-14AF7870C345}"/>
                </a:ext>
              </a:extLst>
            </p:cNvPr>
            <p:cNvSpPr/>
            <p:nvPr/>
          </p:nvSpPr>
          <p:spPr>
            <a:xfrm>
              <a:off x="2319588" y="3039956"/>
              <a:ext cx="57538" cy="8220"/>
            </a:xfrm>
            <a:custGeom>
              <a:avLst/>
              <a:gdLst/>
              <a:ahLst/>
              <a:cxnLst/>
              <a:rect l="l" t="t" r="r" b="b"/>
              <a:pathLst>
                <a:path w="1169" h="167" extrusionOk="0">
                  <a:moveTo>
                    <a:pt x="645" y="37"/>
                  </a:moveTo>
                  <a:cubicBezTo>
                    <a:pt x="726" y="37"/>
                    <a:pt x="808" y="40"/>
                    <a:pt x="889" y="45"/>
                  </a:cubicBezTo>
                  <a:cubicBezTo>
                    <a:pt x="962" y="45"/>
                    <a:pt x="1047" y="57"/>
                    <a:pt x="1120" y="57"/>
                  </a:cubicBezTo>
                  <a:lnTo>
                    <a:pt x="1132" y="57"/>
                  </a:lnTo>
                  <a:lnTo>
                    <a:pt x="1132" y="70"/>
                  </a:lnTo>
                  <a:cubicBezTo>
                    <a:pt x="1047" y="70"/>
                    <a:pt x="974" y="70"/>
                    <a:pt x="901" y="57"/>
                  </a:cubicBezTo>
                  <a:lnTo>
                    <a:pt x="536" y="57"/>
                  </a:lnTo>
                  <a:cubicBezTo>
                    <a:pt x="476" y="57"/>
                    <a:pt x="427" y="57"/>
                    <a:pt x="366" y="70"/>
                  </a:cubicBezTo>
                  <a:cubicBezTo>
                    <a:pt x="317" y="70"/>
                    <a:pt x="281" y="81"/>
                    <a:pt x="232" y="81"/>
                  </a:cubicBezTo>
                  <a:cubicBezTo>
                    <a:pt x="74" y="81"/>
                    <a:pt x="62" y="94"/>
                    <a:pt x="62" y="94"/>
                  </a:cubicBezTo>
                  <a:lnTo>
                    <a:pt x="62" y="106"/>
                  </a:lnTo>
                  <a:lnTo>
                    <a:pt x="62" y="118"/>
                  </a:lnTo>
                  <a:lnTo>
                    <a:pt x="62" y="130"/>
                  </a:lnTo>
                  <a:cubicBezTo>
                    <a:pt x="49" y="130"/>
                    <a:pt x="49" y="130"/>
                    <a:pt x="49" y="118"/>
                  </a:cubicBezTo>
                  <a:cubicBezTo>
                    <a:pt x="38" y="106"/>
                    <a:pt x="49" y="94"/>
                    <a:pt x="49" y="94"/>
                  </a:cubicBezTo>
                  <a:cubicBezTo>
                    <a:pt x="62" y="57"/>
                    <a:pt x="159" y="57"/>
                    <a:pt x="232" y="57"/>
                  </a:cubicBezTo>
                  <a:lnTo>
                    <a:pt x="317" y="57"/>
                  </a:lnTo>
                  <a:cubicBezTo>
                    <a:pt x="423" y="43"/>
                    <a:pt x="533" y="37"/>
                    <a:pt x="645" y="37"/>
                  </a:cubicBezTo>
                  <a:close/>
                  <a:moveTo>
                    <a:pt x="650" y="1"/>
                  </a:moveTo>
                  <a:cubicBezTo>
                    <a:pt x="535" y="1"/>
                    <a:pt x="420" y="7"/>
                    <a:pt x="305" y="21"/>
                  </a:cubicBezTo>
                  <a:lnTo>
                    <a:pt x="257" y="21"/>
                  </a:lnTo>
                  <a:cubicBezTo>
                    <a:pt x="147" y="21"/>
                    <a:pt x="49" y="21"/>
                    <a:pt x="13" y="70"/>
                  </a:cubicBezTo>
                  <a:cubicBezTo>
                    <a:pt x="1" y="94"/>
                    <a:pt x="1" y="118"/>
                    <a:pt x="25" y="143"/>
                  </a:cubicBezTo>
                  <a:cubicBezTo>
                    <a:pt x="25" y="154"/>
                    <a:pt x="38" y="167"/>
                    <a:pt x="49" y="167"/>
                  </a:cubicBezTo>
                  <a:cubicBezTo>
                    <a:pt x="62" y="167"/>
                    <a:pt x="74" y="154"/>
                    <a:pt x="74" y="154"/>
                  </a:cubicBezTo>
                  <a:cubicBezTo>
                    <a:pt x="86" y="143"/>
                    <a:pt x="98" y="130"/>
                    <a:pt x="98" y="118"/>
                  </a:cubicBezTo>
                  <a:lnTo>
                    <a:pt x="232" y="118"/>
                  </a:lnTo>
                  <a:cubicBezTo>
                    <a:pt x="281" y="106"/>
                    <a:pt x="330" y="106"/>
                    <a:pt x="366" y="106"/>
                  </a:cubicBezTo>
                  <a:cubicBezTo>
                    <a:pt x="427" y="94"/>
                    <a:pt x="476" y="94"/>
                    <a:pt x="536" y="94"/>
                  </a:cubicBezTo>
                  <a:lnTo>
                    <a:pt x="901" y="94"/>
                  </a:lnTo>
                  <a:cubicBezTo>
                    <a:pt x="974" y="94"/>
                    <a:pt x="1047" y="106"/>
                    <a:pt x="1120" y="106"/>
                  </a:cubicBezTo>
                  <a:cubicBezTo>
                    <a:pt x="1144" y="106"/>
                    <a:pt x="1168" y="81"/>
                    <a:pt x="1168" y="57"/>
                  </a:cubicBezTo>
                  <a:cubicBezTo>
                    <a:pt x="1168" y="33"/>
                    <a:pt x="1144" y="21"/>
                    <a:pt x="1132" y="21"/>
                  </a:cubicBezTo>
                  <a:cubicBezTo>
                    <a:pt x="1047" y="21"/>
                    <a:pt x="974" y="21"/>
                    <a:pt x="889" y="8"/>
                  </a:cubicBezTo>
                  <a:cubicBezTo>
                    <a:pt x="809" y="4"/>
                    <a:pt x="730" y="1"/>
                    <a:pt x="650" y="1"/>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34" name="Google Shape;1229;p31">
              <a:extLst>
                <a:ext uri="{FF2B5EF4-FFF2-40B4-BE49-F238E27FC236}">
                  <a16:creationId xmlns:a16="http://schemas.microsoft.com/office/drawing/2014/main" id="{8FF338B3-1FBE-AA8D-D795-4F86B6B863B8}"/>
                </a:ext>
              </a:extLst>
            </p:cNvPr>
            <p:cNvSpPr/>
            <p:nvPr/>
          </p:nvSpPr>
          <p:spPr>
            <a:xfrm>
              <a:off x="2313336" y="3070621"/>
              <a:ext cx="19491" cy="4479"/>
            </a:xfrm>
            <a:custGeom>
              <a:avLst/>
              <a:gdLst/>
              <a:ahLst/>
              <a:cxnLst/>
              <a:rect l="l" t="t" r="r" b="b"/>
              <a:pathLst>
                <a:path w="396" h="91" extrusionOk="0">
                  <a:moveTo>
                    <a:pt x="140" y="1"/>
                  </a:moveTo>
                  <a:cubicBezTo>
                    <a:pt x="108" y="1"/>
                    <a:pt x="76" y="6"/>
                    <a:pt x="43" y="6"/>
                  </a:cubicBezTo>
                  <a:cubicBezTo>
                    <a:pt x="30" y="6"/>
                    <a:pt x="19" y="18"/>
                    <a:pt x="19" y="30"/>
                  </a:cubicBezTo>
                  <a:cubicBezTo>
                    <a:pt x="0" y="49"/>
                    <a:pt x="17" y="75"/>
                    <a:pt x="31" y="75"/>
                  </a:cubicBezTo>
                  <a:cubicBezTo>
                    <a:pt x="36" y="75"/>
                    <a:pt x="40" y="72"/>
                    <a:pt x="43" y="66"/>
                  </a:cubicBezTo>
                  <a:lnTo>
                    <a:pt x="55" y="55"/>
                  </a:lnTo>
                  <a:cubicBezTo>
                    <a:pt x="103" y="55"/>
                    <a:pt x="152" y="55"/>
                    <a:pt x="189" y="66"/>
                  </a:cubicBezTo>
                  <a:cubicBezTo>
                    <a:pt x="249" y="79"/>
                    <a:pt x="298" y="91"/>
                    <a:pt x="359" y="91"/>
                  </a:cubicBezTo>
                  <a:cubicBezTo>
                    <a:pt x="395" y="91"/>
                    <a:pt x="395" y="42"/>
                    <a:pt x="359" y="42"/>
                  </a:cubicBezTo>
                  <a:cubicBezTo>
                    <a:pt x="298" y="42"/>
                    <a:pt x="249" y="30"/>
                    <a:pt x="189" y="6"/>
                  </a:cubicBezTo>
                  <a:cubicBezTo>
                    <a:pt x="173" y="2"/>
                    <a:pt x="157" y="1"/>
                    <a:pt x="140" y="1"/>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35" name="Google Shape;1230;p31">
              <a:extLst>
                <a:ext uri="{FF2B5EF4-FFF2-40B4-BE49-F238E27FC236}">
                  <a16:creationId xmlns:a16="http://schemas.microsoft.com/office/drawing/2014/main" id="{B273F22F-F0DB-432F-BFD6-74540A6C6905}"/>
                </a:ext>
              </a:extLst>
            </p:cNvPr>
            <p:cNvSpPr/>
            <p:nvPr/>
          </p:nvSpPr>
          <p:spPr>
            <a:xfrm>
              <a:off x="2312401" y="3069686"/>
              <a:ext cx="21017" cy="6054"/>
            </a:xfrm>
            <a:custGeom>
              <a:avLst/>
              <a:gdLst/>
              <a:ahLst/>
              <a:cxnLst/>
              <a:rect l="l" t="t" r="r" b="b"/>
              <a:pathLst>
                <a:path w="427" h="123" extrusionOk="0">
                  <a:moveTo>
                    <a:pt x="98" y="37"/>
                  </a:moveTo>
                  <a:cubicBezTo>
                    <a:pt x="135" y="37"/>
                    <a:pt x="171" y="37"/>
                    <a:pt x="208" y="49"/>
                  </a:cubicBezTo>
                  <a:cubicBezTo>
                    <a:pt x="268" y="61"/>
                    <a:pt x="317" y="74"/>
                    <a:pt x="378" y="74"/>
                  </a:cubicBezTo>
                  <a:lnTo>
                    <a:pt x="378" y="85"/>
                  </a:lnTo>
                  <a:cubicBezTo>
                    <a:pt x="330" y="85"/>
                    <a:pt x="281" y="85"/>
                    <a:pt x="220" y="61"/>
                  </a:cubicBezTo>
                  <a:cubicBezTo>
                    <a:pt x="184" y="49"/>
                    <a:pt x="135" y="49"/>
                    <a:pt x="98" y="49"/>
                  </a:cubicBezTo>
                  <a:lnTo>
                    <a:pt x="62" y="49"/>
                  </a:lnTo>
                  <a:lnTo>
                    <a:pt x="62" y="61"/>
                  </a:lnTo>
                  <a:cubicBezTo>
                    <a:pt x="62" y="61"/>
                    <a:pt x="62" y="74"/>
                    <a:pt x="49" y="74"/>
                  </a:cubicBezTo>
                  <a:lnTo>
                    <a:pt x="49" y="61"/>
                  </a:lnTo>
                  <a:lnTo>
                    <a:pt x="49" y="49"/>
                  </a:lnTo>
                  <a:lnTo>
                    <a:pt x="62" y="37"/>
                  </a:lnTo>
                  <a:close/>
                  <a:moveTo>
                    <a:pt x="62" y="1"/>
                  </a:moveTo>
                  <a:cubicBezTo>
                    <a:pt x="38" y="1"/>
                    <a:pt x="25" y="12"/>
                    <a:pt x="25" y="37"/>
                  </a:cubicBezTo>
                  <a:cubicBezTo>
                    <a:pt x="13" y="49"/>
                    <a:pt x="1" y="61"/>
                    <a:pt x="13" y="85"/>
                  </a:cubicBezTo>
                  <a:cubicBezTo>
                    <a:pt x="13" y="98"/>
                    <a:pt x="25" y="110"/>
                    <a:pt x="38" y="110"/>
                  </a:cubicBezTo>
                  <a:cubicBezTo>
                    <a:pt x="62" y="110"/>
                    <a:pt x="74" y="110"/>
                    <a:pt x="74" y="98"/>
                  </a:cubicBezTo>
                  <a:cubicBezTo>
                    <a:pt x="86" y="98"/>
                    <a:pt x="86" y="85"/>
                    <a:pt x="86" y="85"/>
                  </a:cubicBezTo>
                  <a:cubicBezTo>
                    <a:pt x="135" y="85"/>
                    <a:pt x="171" y="85"/>
                    <a:pt x="208" y="98"/>
                  </a:cubicBezTo>
                  <a:cubicBezTo>
                    <a:pt x="268" y="110"/>
                    <a:pt x="317" y="122"/>
                    <a:pt x="378" y="122"/>
                  </a:cubicBezTo>
                  <a:cubicBezTo>
                    <a:pt x="390" y="122"/>
                    <a:pt x="403" y="110"/>
                    <a:pt x="414" y="98"/>
                  </a:cubicBezTo>
                  <a:cubicBezTo>
                    <a:pt x="427" y="85"/>
                    <a:pt x="427" y="74"/>
                    <a:pt x="414" y="61"/>
                  </a:cubicBezTo>
                  <a:cubicBezTo>
                    <a:pt x="403" y="49"/>
                    <a:pt x="390" y="37"/>
                    <a:pt x="378" y="37"/>
                  </a:cubicBezTo>
                  <a:cubicBezTo>
                    <a:pt x="317" y="37"/>
                    <a:pt x="268" y="25"/>
                    <a:pt x="208" y="12"/>
                  </a:cubicBezTo>
                  <a:cubicBezTo>
                    <a:pt x="171" y="1"/>
                    <a:pt x="135" y="1"/>
                    <a:pt x="86" y="1"/>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36" name="Google Shape;1231;p31">
              <a:extLst>
                <a:ext uri="{FF2B5EF4-FFF2-40B4-BE49-F238E27FC236}">
                  <a16:creationId xmlns:a16="http://schemas.microsoft.com/office/drawing/2014/main" id="{3A473BE0-2D5C-6BE4-DCF6-F5B3F81FA2F6}"/>
                </a:ext>
              </a:extLst>
            </p:cNvPr>
            <p:cNvSpPr/>
            <p:nvPr/>
          </p:nvSpPr>
          <p:spPr>
            <a:xfrm>
              <a:off x="2189101" y="3095921"/>
              <a:ext cx="13043" cy="11173"/>
            </a:xfrm>
            <a:custGeom>
              <a:avLst/>
              <a:gdLst/>
              <a:ahLst/>
              <a:cxnLst/>
              <a:rect l="l" t="t" r="r" b="b"/>
              <a:pathLst>
                <a:path w="265" h="227" extrusionOk="0">
                  <a:moveTo>
                    <a:pt x="230" y="0"/>
                  </a:moveTo>
                  <a:cubicBezTo>
                    <a:pt x="226" y="0"/>
                    <a:pt x="223" y="1"/>
                    <a:pt x="220" y="3"/>
                  </a:cubicBezTo>
                  <a:cubicBezTo>
                    <a:pt x="208" y="27"/>
                    <a:pt x="184" y="39"/>
                    <a:pt x="159" y="52"/>
                  </a:cubicBezTo>
                  <a:cubicBezTo>
                    <a:pt x="135" y="63"/>
                    <a:pt x="122" y="88"/>
                    <a:pt x="98" y="100"/>
                  </a:cubicBezTo>
                  <a:cubicBezTo>
                    <a:pt x="74" y="125"/>
                    <a:pt x="62" y="149"/>
                    <a:pt x="38" y="173"/>
                  </a:cubicBezTo>
                  <a:cubicBezTo>
                    <a:pt x="34" y="169"/>
                    <a:pt x="29" y="168"/>
                    <a:pt x="24" y="168"/>
                  </a:cubicBezTo>
                  <a:cubicBezTo>
                    <a:pt x="13" y="168"/>
                    <a:pt x="1" y="177"/>
                    <a:pt x="1" y="185"/>
                  </a:cubicBezTo>
                  <a:lnTo>
                    <a:pt x="1" y="197"/>
                  </a:lnTo>
                  <a:cubicBezTo>
                    <a:pt x="1" y="215"/>
                    <a:pt x="14" y="226"/>
                    <a:pt x="26" y="226"/>
                  </a:cubicBezTo>
                  <a:cubicBezTo>
                    <a:pt x="30" y="226"/>
                    <a:pt x="34" y="225"/>
                    <a:pt x="38" y="222"/>
                  </a:cubicBezTo>
                  <a:cubicBezTo>
                    <a:pt x="74" y="209"/>
                    <a:pt x="98" y="173"/>
                    <a:pt x="122" y="149"/>
                  </a:cubicBezTo>
                  <a:cubicBezTo>
                    <a:pt x="159" y="112"/>
                    <a:pt x="208" y="76"/>
                    <a:pt x="244" y="39"/>
                  </a:cubicBezTo>
                  <a:cubicBezTo>
                    <a:pt x="265" y="29"/>
                    <a:pt x="250" y="0"/>
                    <a:pt x="230" y="0"/>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37" name="Google Shape;1232;p31">
              <a:extLst>
                <a:ext uri="{FF2B5EF4-FFF2-40B4-BE49-F238E27FC236}">
                  <a16:creationId xmlns:a16="http://schemas.microsoft.com/office/drawing/2014/main" id="{7037CD09-C5E6-41FE-12FE-23EB8C928425}"/>
                </a:ext>
              </a:extLst>
            </p:cNvPr>
            <p:cNvSpPr/>
            <p:nvPr/>
          </p:nvSpPr>
          <p:spPr>
            <a:xfrm>
              <a:off x="2188510" y="3094986"/>
              <a:ext cx="14421" cy="13093"/>
            </a:xfrm>
            <a:custGeom>
              <a:avLst/>
              <a:gdLst/>
              <a:ahLst/>
              <a:cxnLst/>
              <a:rect l="l" t="t" r="r" b="b"/>
              <a:pathLst>
                <a:path w="293" h="266" extrusionOk="0">
                  <a:moveTo>
                    <a:pt x="244" y="34"/>
                  </a:moveTo>
                  <a:cubicBezTo>
                    <a:pt x="256" y="34"/>
                    <a:pt x="256" y="34"/>
                    <a:pt x="256" y="46"/>
                  </a:cubicBezTo>
                  <a:lnTo>
                    <a:pt x="232" y="71"/>
                  </a:lnTo>
                  <a:cubicBezTo>
                    <a:pt x="196" y="95"/>
                    <a:pt x="159" y="119"/>
                    <a:pt x="123" y="155"/>
                  </a:cubicBezTo>
                  <a:cubicBezTo>
                    <a:pt x="110" y="155"/>
                    <a:pt x="110" y="168"/>
                    <a:pt x="98" y="180"/>
                  </a:cubicBezTo>
                  <a:cubicBezTo>
                    <a:pt x="86" y="192"/>
                    <a:pt x="61" y="216"/>
                    <a:pt x="37" y="228"/>
                  </a:cubicBezTo>
                  <a:lnTo>
                    <a:pt x="37" y="216"/>
                  </a:lnTo>
                  <a:lnTo>
                    <a:pt x="37" y="204"/>
                  </a:lnTo>
                  <a:lnTo>
                    <a:pt x="61" y="204"/>
                  </a:lnTo>
                  <a:cubicBezTo>
                    <a:pt x="74" y="192"/>
                    <a:pt x="74" y="180"/>
                    <a:pt x="86" y="168"/>
                  </a:cubicBezTo>
                  <a:lnTo>
                    <a:pt x="123" y="131"/>
                  </a:lnTo>
                  <a:cubicBezTo>
                    <a:pt x="134" y="131"/>
                    <a:pt x="147" y="119"/>
                    <a:pt x="159" y="107"/>
                  </a:cubicBezTo>
                  <a:lnTo>
                    <a:pt x="183" y="82"/>
                  </a:lnTo>
                  <a:cubicBezTo>
                    <a:pt x="196" y="71"/>
                    <a:pt x="220" y="58"/>
                    <a:pt x="232" y="46"/>
                  </a:cubicBezTo>
                  <a:lnTo>
                    <a:pt x="244" y="34"/>
                  </a:lnTo>
                  <a:close/>
                  <a:moveTo>
                    <a:pt x="250" y="1"/>
                  </a:moveTo>
                  <a:cubicBezTo>
                    <a:pt x="244" y="1"/>
                    <a:pt x="238" y="3"/>
                    <a:pt x="232" y="9"/>
                  </a:cubicBezTo>
                  <a:lnTo>
                    <a:pt x="207" y="22"/>
                  </a:lnTo>
                  <a:cubicBezTo>
                    <a:pt x="196" y="34"/>
                    <a:pt x="171" y="46"/>
                    <a:pt x="159" y="58"/>
                  </a:cubicBezTo>
                  <a:lnTo>
                    <a:pt x="134" y="82"/>
                  </a:lnTo>
                  <a:cubicBezTo>
                    <a:pt x="123" y="95"/>
                    <a:pt x="110" y="95"/>
                    <a:pt x="110" y="107"/>
                  </a:cubicBezTo>
                  <a:cubicBezTo>
                    <a:pt x="86" y="119"/>
                    <a:pt x="74" y="131"/>
                    <a:pt x="61" y="144"/>
                  </a:cubicBezTo>
                  <a:lnTo>
                    <a:pt x="37" y="168"/>
                  </a:lnTo>
                  <a:cubicBezTo>
                    <a:pt x="25" y="168"/>
                    <a:pt x="25" y="168"/>
                    <a:pt x="13" y="180"/>
                  </a:cubicBezTo>
                  <a:cubicBezTo>
                    <a:pt x="1" y="180"/>
                    <a:pt x="1" y="192"/>
                    <a:pt x="1" y="204"/>
                  </a:cubicBezTo>
                  <a:lnTo>
                    <a:pt x="1" y="216"/>
                  </a:lnTo>
                  <a:cubicBezTo>
                    <a:pt x="1" y="228"/>
                    <a:pt x="1" y="241"/>
                    <a:pt x="13" y="252"/>
                  </a:cubicBezTo>
                  <a:cubicBezTo>
                    <a:pt x="25" y="252"/>
                    <a:pt x="25" y="265"/>
                    <a:pt x="37" y="265"/>
                  </a:cubicBezTo>
                  <a:cubicBezTo>
                    <a:pt x="50" y="265"/>
                    <a:pt x="50" y="252"/>
                    <a:pt x="61" y="252"/>
                  </a:cubicBezTo>
                  <a:cubicBezTo>
                    <a:pt x="86" y="241"/>
                    <a:pt x="110" y="216"/>
                    <a:pt x="123" y="204"/>
                  </a:cubicBezTo>
                  <a:lnTo>
                    <a:pt x="147" y="180"/>
                  </a:lnTo>
                  <a:cubicBezTo>
                    <a:pt x="183" y="144"/>
                    <a:pt x="220" y="119"/>
                    <a:pt x="256" y="95"/>
                  </a:cubicBezTo>
                  <a:lnTo>
                    <a:pt x="268" y="82"/>
                  </a:lnTo>
                  <a:cubicBezTo>
                    <a:pt x="280" y="71"/>
                    <a:pt x="293" y="58"/>
                    <a:pt x="293" y="34"/>
                  </a:cubicBezTo>
                  <a:cubicBezTo>
                    <a:pt x="293" y="22"/>
                    <a:pt x="280" y="9"/>
                    <a:pt x="268" y="9"/>
                  </a:cubicBezTo>
                  <a:cubicBezTo>
                    <a:pt x="262" y="3"/>
                    <a:pt x="256" y="1"/>
                    <a:pt x="250" y="1"/>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38" name="Google Shape;1233;p31">
              <a:extLst>
                <a:ext uri="{FF2B5EF4-FFF2-40B4-BE49-F238E27FC236}">
                  <a16:creationId xmlns:a16="http://schemas.microsoft.com/office/drawing/2014/main" id="{A6C23DFB-48BA-D800-FCF2-437E924ECDAC}"/>
                </a:ext>
              </a:extLst>
            </p:cNvPr>
            <p:cNvSpPr/>
            <p:nvPr/>
          </p:nvSpPr>
          <p:spPr>
            <a:xfrm>
              <a:off x="2201357" y="3118957"/>
              <a:ext cx="11468" cy="9253"/>
            </a:xfrm>
            <a:custGeom>
              <a:avLst/>
              <a:gdLst/>
              <a:ahLst/>
              <a:cxnLst/>
              <a:rect l="l" t="t" r="r" b="b"/>
              <a:pathLst>
                <a:path w="233" h="188" extrusionOk="0">
                  <a:moveTo>
                    <a:pt x="196" y="1"/>
                  </a:moveTo>
                  <a:cubicBezTo>
                    <a:pt x="190" y="1"/>
                    <a:pt x="183" y="3"/>
                    <a:pt x="178" y="9"/>
                  </a:cubicBezTo>
                  <a:cubicBezTo>
                    <a:pt x="165" y="33"/>
                    <a:pt x="129" y="46"/>
                    <a:pt x="105" y="57"/>
                  </a:cubicBezTo>
                  <a:cubicBezTo>
                    <a:pt x="68" y="94"/>
                    <a:pt x="43" y="119"/>
                    <a:pt x="19" y="155"/>
                  </a:cubicBezTo>
                  <a:cubicBezTo>
                    <a:pt x="1" y="164"/>
                    <a:pt x="17" y="187"/>
                    <a:pt x="37" y="187"/>
                  </a:cubicBezTo>
                  <a:cubicBezTo>
                    <a:pt x="44" y="187"/>
                    <a:pt x="50" y="185"/>
                    <a:pt x="56" y="179"/>
                  </a:cubicBezTo>
                  <a:cubicBezTo>
                    <a:pt x="80" y="155"/>
                    <a:pt x="105" y="119"/>
                    <a:pt x="141" y="94"/>
                  </a:cubicBezTo>
                  <a:cubicBezTo>
                    <a:pt x="165" y="82"/>
                    <a:pt x="189" y="57"/>
                    <a:pt x="214" y="46"/>
                  </a:cubicBezTo>
                  <a:cubicBezTo>
                    <a:pt x="232" y="27"/>
                    <a:pt x="215" y="1"/>
                    <a:pt x="196" y="1"/>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sp>
          <p:nvSpPr>
            <p:cNvPr id="39" name="Google Shape;1234;p31">
              <a:extLst>
                <a:ext uri="{FF2B5EF4-FFF2-40B4-BE49-F238E27FC236}">
                  <a16:creationId xmlns:a16="http://schemas.microsoft.com/office/drawing/2014/main" id="{F580BCA8-5FBD-E4E6-9644-D0C21E648C88}"/>
                </a:ext>
              </a:extLst>
            </p:cNvPr>
            <p:cNvSpPr/>
            <p:nvPr/>
          </p:nvSpPr>
          <p:spPr>
            <a:xfrm>
              <a:off x="2201062" y="3118317"/>
              <a:ext cx="12650" cy="10681"/>
            </a:xfrm>
            <a:custGeom>
              <a:avLst/>
              <a:gdLst/>
              <a:ahLst/>
              <a:cxnLst/>
              <a:rect l="l" t="t" r="r" b="b"/>
              <a:pathLst>
                <a:path w="257" h="217" extrusionOk="0">
                  <a:moveTo>
                    <a:pt x="208" y="34"/>
                  </a:moveTo>
                  <a:lnTo>
                    <a:pt x="208" y="46"/>
                  </a:lnTo>
                  <a:cubicBezTo>
                    <a:pt x="195" y="59"/>
                    <a:pt x="184" y="59"/>
                    <a:pt x="171" y="70"/>
                  </a:cubicBezTo>
                  <a:cubicBezTo>
                    <a:pt x="159" y="83"/>
                    <a:pt x="147" y="83"/>
                    <a:pt x="135" y="95"/>
                  </a:cubicBezTo>
                  <a:cubicBezTo>
                    <a:pt x="111" y="107"/>
                    <a:pt x="86" y="132"/>
                    <a:pt x="74" y="156"/>
                  </a:cubicBezTo>
                  <a:lnTo>
                    <a:pt x="49" y="180"/>
                  </a:lnTo>
                  <a:cubicBezTo>
                    <a:pt x="49" y="180"/>
                    <a:pt x="44" y="185"/>
                    <a:pt x="41" y="185"/>
                  </a:cubicBezTo>
                  <a:cubicBezTo>
                    <a:pt x="39" y="185"/>
                    <a:pt x="38" y="184"/>
                    <a:pt x="38" y="180"/>
                  </a:cubicBezTo>
                  <a:cubicBezTo>
                    <a:pt x="49" y="168"/>
                    <a:pt x="62" y="156"/>
                    <a:pt x="62" y="143"/>
                  </a:cubicBezTo>
                  <a:cubicBezTo>
                    <a:pt x="86" y="119"/>
                    <a:pt x="98" y="107"/>
                    <a:pt x="122" y="95"/>
                  </a:cubicBezTo>
                  <a:cubicBezTo>
                    <a:pt x="135" y="83"/>
                    <a:pt x="147" y="70"/>
                    <a:pt x="159" y="70"/>
                  </a:cubicBezTo>
                  <a:lnTo>
                    <a:pt x="195" y="34"/>
                  </a:lnTo>
                  <a:close/>
                  <a:moveTo>
                    <a:pt x="209" y="1"/>
                  </a:moveTo>
                  <a:cubicBezTo>
                    <a:pt x="199" y="1"/>
                    <a:pt x="190" y="4"/>
                    <a:pt x="184" y="10"/>
                  </a:cubicBezTo>
                  <a:cubicBezTo>
                    <a:pt x="171" y="22"/>
                    <a:pt x="159" y="22"/>
                    <a:pt x="135" y="34"/>
                  </a:cubicBezTo>
                  <a:cubicBezTo>
                    <a:pt x="122" y="46"/>
                    <a:pt x="111" y="46"/>
                    <a:pt x="98" y="59"/>
                  </a:cubicBezTo>
                  <a:cubicBezTo>
                    <a:pt x="74" y="83"/>
                    <a:pt x="62" y="107"/>
                    <a:pt x="38" y="119"/>
                  </a:cubicBezTo>
                  <a:cubicBezTo>
                    <a:pt x="25" y="132"/>
                    <a:pt x="25" y="143"/>
                    <a:pt x="13" y="156"/>
                  </a:cubicBezTo>
                  <a:cubicBezTo>
                    <a:pt x="1" y="168"/>
                    <a:pt x="1" y="192"/>
                    <a:pt x="13" y="205"/>
                  </a:cubicBezTo>
                  <a:cubicBezTo>
                    <a:pt x="25" y="216"/>
                    <a:pt x="38" y="216"/>
                    <a:pt x="38" y="216"/>
                  </a:cubicBezTo>
                  <a:cubicBezTo>
                    <a:pt x="49" y="216"/>
                    <a:pt x="62" y="216"/>
                    <a:pt x="74" y="205"/>
                  </a:cubicBezTo>
                  <a:lnTo>
                    <a:pt x="98" y="180"/>
                  </a:lnTo>
                  <a:cubicBezTo>
                    <a:pt x="122" y="156"/>
                    <a:pt x="135" y="132"/>
                    <a:pt x="159" y="119"/>
                  </a:cubicBezTo>
                  <a:cubicBezTo>
                    <a:pt x="171" y="119"/>
                    <a:pt x="171" y="107"/>
                    <a:pt x="184" y="107"/>
                  </a:cubicBezTo>
                  <a:cubicBezTo>
                    <a:pt x="208" y="95"/>
                    <a:pt x="220" y="83"/>
                    <a:pt x="232" y="70"/>
                  </a:cubicBezTo>
                  <a:cubicBezTo>
                    <a:pt x="257" y="59"/>
                    <a:pt x="257" y="34"/>
                    <a:pt x="244" y="10"/>
                  </a:cubicBezTo>
                  <a:cubicBezTo>
                    <a:pt x="232" y="4"/>
                    <a:pt x="220" y="1"/>
                    <a:pt x="209" y="1"/>
                  </a:cubicBezTo>
                  <a:close/>
                </a:path>
              </a:pathLst>
            </a:custGeom>
            <a:grpFill/>
            <a:ln>
              <a:noFill/>
            </a:ln>
          </p:spPr>
          <p:txBody>
            <a:bodyPr spcFirstLastPara="1" wrap="square" lIns="121900" tIns="121900" rIns="121900" bIns="1219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chemeClr val="tx1">
                    <a:lumMod val="95000"/>
                    <a:lumOff val="5000"/>
                  </a:schemeClr>
                </a:solidFill>
                <a:latin typeface="Arial"/>
                <a:cs typeface="Arial"/>
                <a:sym typeface="Arial"/>
              </a:endParaRPr>
            </a:p>
          </p:txBody>
        </p:sp>
      </p:grpSp>
      <p:pic>
        <p:nvPicPr>
          <p:cNvPr id="40" name="Graphic 11" descr="Brain in head with solid fill">
            <a:extLst>
              <a:ext uri="{FF2B5EF4-FFF2-40B4-BE49-F238E27FC236}">
                <a16:creationId xmlns:a16="http://schemas.microsoft.com/office/drawing/2014/main" id="{34530B76-A850-D7FA-A85B-496A1600C89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572794" y="5342849"/>
            <a:ext cx="1390650" cy="1390650"/>
          </a:xfrm>
          <a:prstGeom prst="rect">
            <a:avLst/>
          </a:prstGeom>
        </p:spPr>
      </p:pic>
    </p:spTree>
    <p:extLst>
      <p:ext uri="{BB962C8B-B14F-4D97-AF65-F5344CB8AC3E}">
        <p14:creationId xmlns:p14="http://schemas.microsoft.com/office/powerpoint/2010/main" val="12276109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41" name="Title 1">
            <a:extLst>
              <a:ext uri="{FF2B5EF4-FFF2-40B4-BE49-F238E27FC236}">
                <a16:creationId xmlns:a16="http://schemas.microsoft.com/office/drawing/2014/main" id="{D974DF0F-525A-6783-68E2-ECFE22758ACC}"/>
              </a:ext>
            </a:extLst>
          </p:cNvPr>
          <p:cNvSpPr txBox="1">
            <a:spLocks/>
          </p:cNvSpPr>
          <p:nvPr/>
        </p:nvSpPr>
        <p:spPr>
          <a:xfrm>
            <a:off x="935283" y="2128491"/>
            <a:ext cx="11213404" cy="74887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smtClean="0">
                <a:solidFill>
                  <a:srgbClr val="56654B"/>
                </a:solidFill>
                <a:latin typeface="Arial Black" panose="020B0A04020102020204" pitchFamily="34" charset="0"/>
              </a:rPr>
              <a:t>Plant Health </a:t>
            </a:r>
            <a:r>
              <a:rPr lang="en-US" sz="4400" b="1" dirty="0">
                <a:solidFill>
                  <a:srgbClr val="56654B"/>
                </a:solidFill>
                <a:latin typeface="Arial Black" panose="020B0A04020102020204" pitchFamily="34" charset="0"/>
              </a:rPr>
              <a:t>T</a:t>
            </a:r>
            <a:r>
              <a:rPr lang="en-US" sz="4400" b="1" dirty="0" smtClean="0">
                <a:solidFill>
                  <a:srgbClr val="56654B"/>
                </a:solidFill>
                <a:latin typeface="Arial Black" panose="020B0A04020102020204" pitchFamily="34" charset="0"/>
              </a:rPr>
              <a:t>racking </a:t>
            </a:r>
            <a:r>
              <a:rPr lang="en-US" sz="4400" b="1" dirty="0">
                <a:solidFill>
                  <a:srgbClr val="56654B"/>
                </a:solidFill>
                <a:latin typeface="Arial Black" panose="020B0A04020102020204" pitchFamily="34" charset="0"/>
              </a:rPr>
              <a:t>O</a:t>
            </a:r>
            <a:r>
              <a:rPr lang="en-US" sz="4400" b="1" dirty="0" smtClean="0">
                <a:solidFill>
                  <a:srgbClr val="56654B"/>
                </a:solidFill>
                <a:latin typeface="Arial Black" panose="020B0A04020102020204" pitchFamily="34" charset="0"/>
              </a:rPr>
              <a:t>ver Time </a:t>
            </a:r>
            <a:r>
              <a:rPr lang="en-US" sz="4400" b="1" dirty="0">
                <a:solidFill>
                  <a:srgbClr val="56654B"/>
                </a:solidFill>
                <a:latin typeface="Arial Black" panose="020B0A04020102020204" pitchFamily="34" charset="0"/>
              </a:rPr>
              <a:t>:</a:t>
            </a:r>
            <a:r>
              <a:rPr lang="en-US" sz="4400" b="1" dirty="0">
                <a:latin typeface="Arial Black" panose="020B0A04020102020204" pitchFamily="34" charset="0"/>
              </a:rPr>
              <a:t> </a:t>
            </a:r>
          </a:p>
        </p:txBody>
      </p:sp>
      <p:sp>
        <p:nvSpPr>
          <p:cNvPr id="42" name="Oval 41"/>
          <p:cNvSpPr/>
          <p:nvPr/>
        </p:nvSpPr>
        <p:spPr>
          <a:xfrm>
            <a:off x="116378" y="2003367"/>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43" name="Text Placeholder 8"/>
          <p:cNvSpPr txBox="1">
            <a:spLocks/>
          </p:cNvSpPr>
          <p:nvPr/>
        </p:nvSpPr>
        <p:spPr>
          <a:xfrm>
            <a:off x="116378" y="3275281"/>
            <a:ext cx="7065818" cy="348672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defTabSz="457200">
              <a:lnSpc>
                <a:spcPct val="150000"/>
              </a:lnSpc>
              <a:spcBef>
                <a:spcPts val="0"/>
              </a:spcBef>
              <a:buFont typeface="Arial" panose="020B0604020202020204" pitchFamily="34" charset="0"/>
              <a:buChar char="•"/>
              <a:defRPr/>
            </a:pPr>
            <a:r>
              <a:rPr lang="en-US" dirty="0"/>
              <a:t>A system that allows farmers to periodically take pictures of the same plant, then analyzes changes in leaf color, disease symptoms, and overall health</a:t>
            </a:r>
            <a:r>
              <a:rPr lang="en-US" dirty="0" smtClean="0"/>
              <a:t>.</a:t>
            </a:r>
          </a:p>
          <a:p>
            <a:pPr marL="342900" indent="-342900" algn="l" defTabSz="457200">
              <a:lnSpc>
                <a:spcPct val="150000"/>
              </a:lnSpc>
              <a:spcBef>
                <a:spcPts val="0"/>
              </a:spcBef>
              <a:buFont typeface="Arial" panose="020B0604020202020204" pitchFamily="34" charset="0"/>
              <a:buChar char="•"/>
              <a:defRPr/>
            </a:pPr>
            <a:r>
              <a:rPr lang="en-US" dirty="0" smtClean="0"/>
              <a:t> </a:t>
            </a:r>
            <a:r>
              <a:rPr lang="en-US" dirty="0"/>
              <a:t>It displays progress through timelines or graphs, helping farmers assess treatment effectiveness and track disease progression.</a:t>
            </a:r>
          </a:p>
        </p:txBody>
      </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797" y="2075239"/>
            <a:ext cx="720486" cy="720486"/>
          </a:xfrm>
          <a:prstGeom prst="rect">
            <a:avLst/>
          </a:prstGeom>
        </p:spPr>
      </p:pic>
    </p:spTree>
    <p:extLst>
      <p:ext uri="{BB962C8B-B14F-4D97-AF65-F5344CB8AC3E}">
        <p14:creationId xmlns:p14="http://schemas.microsoft.com/office/powerpoint/2010/main" val="305297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41" name="Title 1">
            <a:extLst>
              <a:ext uri="{FF2B5EF4-FFF2-40B4-BE49-F238E27FC236}">
                <a16:creationId xmlns:a16="http://schemas.microsoft.com/office/drawing/2014/main" id="{D974DF0F-525A-6783-68E2-ECFE22758ACC}"/>
              </a:ext>
            </a:extLst>
          </p:cNvPr>
          <p:cNvSpPr txBox="1">
            <a:spLocks/>
          </p:cNvSpPr>
          <p:nvPr/>
        </p:nvSpPr>
        <p:spPr>
          <a:xfrm>
            <a:off x="888605" y="2075621"/>
            <a:ext cx="7640864" cy="74887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smtClean="0">
                <a:solidFill>
                  <a:srgbClr val="56654B"/>
                </a:solidFill>
                <a:latin typeface="Arial Black" panose="020B0A04020102020204" pitchFamily="34" charset="0"/>
              </a:rPr>
              <a:t>Offline Mode Support :</a:t>
            </a:r>
            <a:endParaRPr lang="en-US" sz="4400" b="1" dirty="0">
              <a:latin typeface="Arial Black" panose="020B0A04020102020204" pitchFamily="34" charset="0"/>
            </a:endParaRPr>
          </a:p>
        </p:txBody>
      </p:sp>
      <p:sp>
        <p:nvSpPr>
          <p:cNvPr id="42" name="Oval 41"/>
          <p:cNvSpPr/>
          <p:nvPr/>
        </p:nvSpPr>
        <p:spPr>
          <a:xfrm>
            <a:off x="116378" y="1920832"/>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43" name="Text Placeholder 8"/>
          <p:cNvSpPr txBox="1">
            <a:spLocks/>
          </p:cNvSpPr>
          <p:nvPr/>
        </p:nvSpPr>
        <p:spPr>
          <a:xfrm>
            <a:off x="116378" y="3374259"/>
            <a:ext cx="7065818" cy="32231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A feature that enables the app to work without an internet connection in remote areas by using a lightweight on-device AI model (like </a:t>
            </a:r>
            <a:r>
              <a:rPr lang="en-US" dirty="0" err="1"/>
              <a:t>TensorFlow</a:t>
            </a:r>
            <a:r>
              <a:rPr lang="en-US" dirty="0"/>
              <a:t> Lite</a:t>
            </a:r>
            <a:r>
              <a:rPr lang="en-US" dirty="0" smtClean="0"/>
              <a:t>).</a:t>
            </a:r>
          </a:p>
          <a:p>
            <a:pPr marL="342900" indent="-342900" algn="l">
              <a:buFont typeface="Arial" panose="020B0604020202020204" pitchFamily="34" charset="0"/>
              <a:buChar char="•"/>
            </a:pPr>
            <a:r>
              <a:rPr lang="en-US" dirty="0" smtClean="0"/>
              <a:t> </a:t>
            </a:r>
            <a:r>
              <a:rPr lang="en-US" dirty="0"/>
              <a:t>Farmers can still diagnose diseases, access saved solutions, and sync data once connectivity is restored.  </a:t>
            </a:r>
          </a:p>
        </p:txBody>
      </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168" y="2075621"/>
            <a:ext cx="617437" cy="617437"/>
          </a:xfrm>
          <a:prstGeom prst="rect">
            <a:avLst/>
          </a:prstGeom>
        </p:spPr>
      </p:pic>
    </p:spTree>
    <p:extLst>
      <p:ext uri="{BB962C8B-B14F-4D97-AF65-F5344CB8AC3E}">
        <p14:creationId xmlns:p14="http://schemas.microsoft.com/office/powerpoint/2010/main" val="332656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41" name="Title 1">
            <a:extLst>
              <a:ext uri="{FF2B5EF4-FFF2-40B4-BE49-F238E27FC236}">
                <a16:creationId xmlns:a16="http://schemas.microsoft.com/office/drawing/2014/main" id="{D974DF0F-525A-6783-68E2-ECFE22758ACC}"/>
              </a:ext>
            </a:extLst>
          </p:cNvPr>
          <p:cNvSpPr txBox="1">
            <a:spLocks/>
          </p:cNvSpPr>
          <p:nvPr/>
        </p:nvSpPr>
        <p:spPr>
          <a:xfrm>
            <a:off x="1043396" y="2314023"/>
            <a:ext cx="11063429" cy="73897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smtClean="0">
                <a:solidFill>
                  <a:srgbClr val="56654B"/>
                </a:solidFill>
                <a:latin typeface="Arial Black" panose="020B0A04020102020204" pitchFamily="34" charset="0"/>
              </a:rPr>
              <a:t>Voice Assistant for illiterate Farmers </a:t>
            </a:r>
            <a:r>
              <a:rPr lang="en-US" sz="4000" b="1" dirty="0">
                <a:solidFill>
                  <a:srgbClr val="56654B"/>
                </a:solidFill>
                <a:latin typeface="Arial Black" panose="020B0A04020102020204" pitchFamily="34" charset="0"/>
              </a:rPr>
              <a:t>:</a:t>
            </a:r>
            <a:r>
              <a:rPr lang="en-US" sz="4000" b="1" dirty="0">
                <a:latin typeface="Arial Black" panose="020B0A04020102020204" pitchFamily="34" charset="0"/>
              </a:rPr>
              <a:t> </a:t>
            </a:r>
          </a:p>
        </p:txBody>
      </p:sp>
      <p:sp>
        <p:nvSpPr>
          <p:cNvPr id="42" name="Oval 41"/>
          <p:cNvSpPr/>
          <p:nvPr/>
        </p:nvSpPr>
        <p:spPr>
          <a:xfrm>
            <a:off x="116378" y="2205910"/>
            <a:ext cx="927018" cy="927018"/>
          </a:xfrm>
          <a:prstGeom prst="ellipse">
            <a:avLst/>
          </a:prstGeom>
          <a:solidFill>
            <a:srgbClr val="56654B"/>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43" name="Text Placeholder 8"/>
          <p:cNvSpPr txBox="1">
            <a:spLocks/>
          </p:cNvSpPr>
          <p:nvPr/>
        </p:nvSpPr>
        <p:spPr>
          <a:xfrm>
            <a:off x="116378" y="3464913"/>
            <a:ext cx="7048215" cy="231653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US" dirty="0"/>
              <a:t>A voice-based interface that lets farmers interact with the app using spoken commands in their local language</a:t>
            </a:r>
            <a:r>
              <a:rPr lang="en-US" dirty="0" smtClean="0"/>
              <a:t>.</a:t>
            </a:r>
          </a:p>
          <a:p>
            <a:pPr marL="285750" indent="-285750" algn="l">
              <a:buFont typeface="Arial" panose="020B0604020202020204" pitchFamily="34" charset="0"/>
              <a:buChar char="•"/>
            </a:pPr>
            <a:r>
              <a:rPr lang="en-US" dirty="0" smtClean="0"/>
              <a:t> </a:t>
            </a:r>
            <a:r>
              <a:rPr lang="en-US" dirty="0"/>
              <a:t>It provides disease diagnoses, treatment advice, and scanning via speech recognition and text-to-speech, making the app accessible to non-literate users</a:t>
            </a:r>
            <a:r>
              <a:rPr lang="en-US" sz="1600" dirty="0"/>
              <a:t>.</a:t>
            </a:r>
          </a:p>
        </p:txBody>
      </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491" y="2314023"/>
            <a:ext cx="710792" cy="710792"/>
          </a:xfrm>
          <a:prstGeom prst="rect">
            <a:avLst/>
          </a:prstGeom>
        </p:spPr>
      </p:pic>
    </p:spTree>
    <p:extLst>
      <p:ext uri="{BB962C8B-B14F-4D97-AF65-F5344CB8AC3E}">
        <p14:creationId xmlns:p14="http://schemas.microsoft.com/office/powerpoint/2010/main" val="30869106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pic>
        <p:nvPicPr>
          <p:cNvPr id="4" name="Picture 3">
            <a:extLst>
              <a:ext uri="{FF2B5EF4-FFF2-40B4-BE49-F238E27FC236}">
                <a16:creationId xmlns:a16="http://schemas.microsoft.com/office/drawing/2014/main" id="{69D7299D-F555-2820-F5B6-E61ABCB3D5B1}"/>
              </a:ext>
            </a:extLst>
          </p:cNvPr>
          <p:cNvPicPr>
            <a:picLocks noChangeAspect="1"/>
          </p:cNvPicPr>
          <p:nvPr/>
        </p:nvPicPr>
        <p:blipFill>
          <a:blip r:embed="rId3"/>
          <a:stretch>
            <a:fillRect/>
          </a:stretch>
        </p:blipFill>
        <p:spPr>
          <a:xfrm>
            <a:off x="1285417" y="1684977"/>
            <a:ext cx="2495512" cy="2796275"/>
          </a:xfrm>
          <a:prstGeom prst="rect">
            <a:avLst/>
          </a:prstGeom>
        </p:spPr>
      </p:pic>
      <p:sp>
        <p:nvSpPr>
          <p:cNvPr id="5" name="TextBox 4">
            <a:extLst>
              <a:ext uri="{FF2B5EF4-FFF2-40B4-BE49-F238E27FC236}">
                <a16:creationId xmlns:a16="http://schemas.microsoft.com/office/drawing/2014/main" id="{EF06B14E-FE9B-E3D7-75D1-4C6EFD8A811C}"/>
              </a:ext>
            </a:extLst>
          </p:cNvPr>
          <p:cNvSpPr txBox="1"/>
          <p:nvPr/>
        </p:nvSpPr>
        <p:spPr>
          <a:xfrm>
            <a:off x="1380442" y="1959731"/>
            <a:ext cx="2305463" cy="2246769"/>
          </a:xfrm>
          <a:prstGeom prst="rect">
            <a:avLst/>
          </a:prstGeom>
          <a:noFill/>
        </p:spPr>
        <p:txBody>
          <a:bodyPr wrap="square">
            <a:spAutoFit/>
          </a:bodyPr>
          <a:lstStyle/>
          <a:p>
            <a:r>
              <a:rPr lang="en-US" sz="14000" kern="0" dirty="0">
                <a:solidFill>
                  <a:srgbClr val="000000"/>
                </a:solidFill>
                <a:latin typeface="Arial"/>
                <a:cs typeface="Arial"/>
                <a:sym typeface="Arial"/>
              </a:rPr>
              <a:t>12</a:t>
            </a:r>
            <a:endParaRPr lang="en-US" sz="14000" dirty="0"/>
          </a:p>
        </p:txBody>
      </p:sp>
      <p:sp>
        <p:nvSpPr>
          <p:cNvPr id="6" name="Title 4"/>
          <p:cNvSpPr txBox="1">
            <a:spLocks/>
          </p:cNvSpPr>
          <p:nvPr/>
        </p:nvSpPr>
        <p:spPr>
          <a:xfrm>
            <a:off x="526473" y="4592088"/>
            <a:ext cx="3768436" cy="7661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solidFill>
                  <a:srgbClr val="56654B"/>
                </a:solidFill>
                <a:latin typeface="Comic Sans MS" panose="030F0702030302020204" pitchFamily="66" charset="0"/>
                <a:cs typeface="Segoe UI" panose="020B0502040204020203" pitchFamily="34" charset="0"/>
              </a:rPr>
              <a:t>References</a:t>
            </a:r>
            <a:endParaRPr lang="en-US" sz="4400" b="1" dirty="0">
              <a:solidFill>
                <a:srgbClr val="56654B"/>
              </a:solidFill>
              <a:latin typeface="Comic Sans MS" panose="030F0702030302020204" pitchFamily="66"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3530" y="0"/>
            <a:ext cx="6858000" cy="6858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0467541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
        <p:nvSpPr>
          <p:cNvPr id="5" name="Content Placeholder 2">
            <a:extLst>
              <a:ext uri="{FF2B5EF4-FFF2-40B4-BE49-F238E27FC236}">
                <a16:creationId xmlns:a16="http://schemas.microsoft.com/office/drawing/2014/main" id="{73784556-CCC5-B4C0-2138-16CD3977B259}"/>
              </a:ext>
            </a:extLst>
          </p:cNvPr>
          <p:cNvSpPr txBox="1">
            <a:spLocks/>
          </p:cNvSpPr>
          <p:nvPr/>
        </p:nvSpPr>
        <p:spPr>
          <a:xfrm>
            <a:off x="0" y="4886036"/>
            <a:ext cx="12192000" cy="19719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defRPr/>
            </a:pPr>
            <a:endParaRPr lang="en-US" dirty="0">
              <a:solidFill>
                <a:srgbClr val="56654B">
                  <a:alpha val="80000"/>
                </a:srgbClr>
              </a:solidFill>
            </a:endParaRPr>
          </a:p>
        </p:txBody>
      </p:sp>
      <p:sp>
        <p:nvSpPr>
          <p:cNvPr id="6" name="Title 4"/>
          <p:cNvSpPr txBox="1">
            <a:spLocks/>
          </p:cNvSpPr>
          <p:nvPr/>
        </p:nvSpPr>
        <p:spPr>
          <a:xfrm>
            <a:off x="3967925" y="378484"/>
            <a:ext cx="4256149" cy="611306"/>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mn-lt"/>
                <a:cs typeface="Segoe UI" panose="020B0502040204020203" pitchFamily="34" charset="0"/>
              </a:rPr>
              <a:t>References</a:t>
            </a:r>
            <a:endParaRPr lang="en-US" sz="4400" dirty="0">
              <a:latin typeface="+mn-lt"/>
            </a:endParaRPr>
          </a:p>
        </p:txBody>
      </p:sp>
      <p:sp>
        <p:nvSpPr>
          <p:cNvPr id="7" name="Title 4"/>
          <p:cNvSpPr txBox="1">
            <a:spLocks/>
          </p:cNvSpPr>
          <p:nvPr/>
        </p:nvSpPr>
        <p:spPr>
          <a:xfrm>
            <a:off x="-97972" y="1281631"/>
            <a:ext cx="4256149"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3200" dirty="0">
              <a:solidFill>
                <a:srgbClr val="56654B"/>
              </a:solidFill>
              <a:latin typeface="Bookman Old Style" panose="02050604050505020204" pitchFamily="18" charset="0"/>
            </a:endParaRPr>
          </a:p>
        </p:txBody>
      </p:sp>
      <p:sp>
        <p:nvSpPr>
          <p:cNvPr id="8" name="Title 4"/>
          <p:cNvSpPr txBox="1">
            <a:spLocks/>
          </p:cNvSpPr>
          <p:nvPr/>
        </p:nvSpPr>
        <p:spPr>
          <a:xfrm>
            <a:off x="-97972" y="3486728"/>
            <a:ext cx="4256149"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3200" dirty="0">
              <a:solidFill>
                <a:srgbClr val="56654B"/>
              </a:solidFill>
              <a:latin typeface="Bookman Old Style" panose="02050604050505020204" pitchFamily="18" charset="0"/>
            </a:endParaRPr>
          </a:p>
        </p:txBody>
      </p:sp>
      <p:sp>
        <p:nvSpPr>
          <p:cNvPr id="9" name="Content Placeholder 2">
            <a:extLst>
              <a:ext uri="{FF2B5EF4-FFF2-40B4-BE49-F238E27FC236}">
                <a16:creationId xmlns:a16="http://schemas.microsoft.com/office/drawing/2014/main" id="{73784556-CCC5-B4C0-2138-16CD3977B259}"/>
              </a:ext>
            </a:extLst>
          </p:cNvPr>
          <p:cNvSpPr txBox="1">
            <a:spLocks/>
          </p:cNvSpPr>
          <p:nvPr/>
        </p:nvSpPr>
        <p:spPr>
          <a:xfrm>
            <a:off x="0" y="2647488"/>
            <a:ext cx="12192000" cy="167847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defRPr/>
            </a:pPr>
            <a:endParaRPr lang="ar-EG" dirty="0">
              <a:solidFill>
                <a:srgbClr val="56654B">
                  <a:alpha val="80000"/>
                </a:srgbClr>
              </a:solidFill>
            </a:endParaRPr>
          </a:p>
        </p:txBody>
      </p:sp>
      <p:sp>
        <p:nvSpPr>
          <p:cNvPr id="2" name="TextBox 1">
            <a:extLst>
              <a:ext uri="{FF2B5EF4-FFF2-40B4-BE49-F238E27FC236}">
                <a16:creationId xmlns:a16="http://schemas.microsoft.com/office/drawing/2014/main" id="{ED016E3E-0B69-4547-AC93-46EA5F437E78}"/>
              </a:ext>
            </a:extLst>
          </p:cNvPr>
          <p:cNvSpPr txBox="1"/>
          <p:nvPr/>
        </p:nvSpPr>
        <p:spPr>
          <a:xfrm>
            <a:off x="116378" y="1549859"/>
            <a:ext cx="11274879" cy="6771084"/>
          </a:xfrm>
          <a:prstGeom prst="rect">
            <a:avLst/>
          </a:prstGeom>
          <a:noFill/>
        </p:spPr>
        <p:txBody>
          <a:bodyPr wrap="square" rtlCol="1">
            <a:spAutoFit/>
          </a:bodyPr>
          <a:lstStyle/>
          <a:p>
            <a:pPr marL="285750" indent="-285750">
              <a:buFont typeface="Wingdings" panose="05000000000000000000" pitchFamily="2" charset="2"/>
              <a:buChar char="Ø"/>
            </a:pPr>
            <a:r>
              <a:rPr lang="en-US" b="1" dirty="0"/>
              <a:t>Research Papers :</a:t>
            </a:r>
          </a:p>
          <a:p>
            <a:pPr marL="285750" indent="-285750">
              <a:buFont typeface="Wingdings" panose="05000000000000000000" pitchFamily="2" charset="2"/>
              <a:buChar char="§"/>
            </a:pPr>
            <a:r>
              <a:rPr lang="en-US" sz="1600" dirty="0"/>
              <a:t>Convolutional neural network in rice disease recognition: accuracy, speed and lightweight</a:t>
            </a:r>
          </a:p>
          <a:p>
            <a:pPr marL="285750" indent="-285750">
              <a:buFont typeface="Wingdings" panose="05000000000000000000" pitchFamily="2" charset="2"/>
              <a:buChar char="§"/>
            </a:pPr>
            <a:r>
              <a:rPr lang="en-US" sz="1600" dirty="0">
                <a:hlinkClick r:id="rId3"/>
              </a:rPr>
              <a:t>https://www.frontiersin.org/journals/plant-science/articles/10.3389/fpls.2023.1269371/full#h1</a:t>
            </a:r>
            <a:endParaRPr lang="en-US" sz="1600" dirty="0"/>
          </a:p>
          <a:p>
            <a:pPr marL="285750" indent="-285750">
              <a:buFont typeface="Wingdings" panose="05000000000000000000" pitchFamily="2" charset="2"/>
              <a:buChar char="§"/>
            </a:pPr>
            <a:r>
              <a:rPr lang="en-US" sz="1600" dirty="0"/>
              <a:t>Study on the Classification Method of Rice Leaf Blast Levels</a:t>
            </a:r>
          </a:p>
          <a:p>
            <a:pPr marL="285750" indent="-285750">
              <a:buFont typeface="Wingdings" panose="05000000000000000000" pitchFamily="2" charset="2"/>
              <a:buChar char="§"/>
            </a:pPr>
            <a:r>
              <a:rPr lang="en-US" sz="1600" dirty="0">
                <a:hlinkClick r:id="rId4"/>
              </a:rPr>
              <a:t>https://www.frontiersin.org/journals/plant-science/articles/10.3389/fpls.2022.879668/full#h1</a:t>
            </a:r>
            <a:endParaRPr lang="en-US" sz="1600" dirty="0"/>
          </a:p>
          <a:p>
            <a:pPr marL="285750" indent="-285750">
              <a:buFont typeface="Wingdings" panose="05000000000000000000" pitchFamily="2" charset="2"/>
              <a:buChar char="§"/>
            </a:pPr>
            <a:r>
              <a:rPr lang="en-US" sz="1600" dirty="0"/>
              <a:t>Hyperspectral Imaging Combined With Deep Transfer Learning for Rice Disease Detection</a:t>
            </a:r>
          </a:p>
          <a:p>
            <a:pPr marL="285750" indent="-285750">
              <a:buFont typeface="Wingdings" panose="05000000000000000000" pitchFamily="2" charset="2"/>
              <a:buChar char="§"/>
            </a:pPr>
            <a:r>
              <a:rPr lang="en-US" sz="1600" dirty="0">
                <a:hlinkClick r:id="rId5"/>
              </a:rPr>
              <a:t>https://www.frontiersin.org/journals/plant-science/articles/10.3389/fpls.2021.693521/full#h1</a:t>
            </a:r>
            <a:endParaRPr lang="en-US" sz="1600" dirty="0"/>
          </a:p>
          <a:p>
            <a:pPr marL="285750" indent="-285750">
              <a:buFont typeface="Wingdings" panose="05000000000000000000" pitchFamily="2" charset="2"/>
              <a:buChar char="§"/>
            </a:pPr>
            <a:r>
              <a:rPr lang="en-US" sz="1600" dirty="0"/>
              <a:t>A Deep Learning and SVM Hybrid Model for Rice</a:t>
            </a:r>
          </a:p>
          <a:p>
            <a:pPr marL="285750" indent="-285750">
              <a:buFont typeface="Wingdings" panose="05000000000000000000" pitchFamily="2" charset="2"/>
              <a:buChar char="§"/>
            </a:pPr>
            <a:r>
              <a:rPr lang="en-US" sz="1600" dirty="0">
                <a:hlinkClick r:id="rId6"/>
              </a:rPr>
              <a:t>https://www.mdpi.com/2313-433X/10/8/183#html-abstract</a:t>
            </a:r>
            <a:endParaRPr lang="en-US" sz="1600" dirty="0"/>
          </a:p>
          <a:p>
            <a:pPr marL="285750" indent="-285750">
              <a:buFont typeface="Wingdings" panose="05000000000000000000" pitchFamily="2" charset="2"/>
              <a:buChar char="§"/>
            </a:pPr>
            <a:r>
              <a:rPr lang="en-US" sz="1600" dirty="0"/>
              <a:t>Disease Detection in Rice leaves using Convolutional Neural Network</a:t>
            </a:r>
          </a:p>
          <a:p>
            <a:pPr marL="285750" indent="-285750">
              <a:buFont typeface="Wingdings" panose="05000000000000000000" pitchFamily="2" charset="2"/>
              <a:buChar char="§"/>
            </a:pPr>
            <a:r>
              <a:rPr lang="en-US" sz="1600" dirty="0">
                <a:hlinkClick r:id="rId7"/>
              </a:rPr>
              <a:t>https://ieeexplore.ieee.org/document/10200216</a:t>
            </a:r>
            <a:endParaRPr lang="en-US" sz="1600" dirty="0"/>
          </a:p>
          <a:p>
            <a:endParaRPr lang="en-US" sz="1600" dirty="0"/>
          </a:p>
          <a:p>
            <a:pPr marL="285750" indent="-285750">
              <a:buFont typeface="Wingdings" panose="05000000000000000000" pitchFamily="2" charset="2"/>
              <a:buChar char="Ø"/>
            </a:pPr>
            <a:r>
              <a:rPr lang="en-US" b="1" dirty="0"/>
              <a:t>Online course:</a:t>
            </a:r>
          </a:p>
          <a:p>
            <a:pPr marL="285750" indent="-285750">
              <a:buFont typeface="Wingdings" panose="05000000000000000000" pitchFamily="2" charset="2"/>
              <a:buChar char="§"/>
            </a:pPr>
            <a:r>
              <a:rPr lang="en-US" sz="1600" dirty="0"/>
              <a:t>UI/UX Design using Figma</a:t>
            </a:r>
          </a:p>
          <a:p>
            <a:pPr marL="285750" indent="-285750">
              <a:buFont typeface="Wingdings" panose="05000000000000000000" pitchFamily="2" charset="2"/>
              <a:buChar char="§"/>
            </a:pPr>
            <a:r>
              <a:rPr lang="en-US" sz="1600" dirty="0">
                <a:hlinkClick r:id="rId8"/>
              </a:rPr>
              <a:t>https://www.youtube.com/@ehabfayez</a:t>
            </a:r>
            <a:endParaRPr lang="en-US" sz="1600" dirty="0"/>
          </a:p>
          <a:p>
            <a:endParaRPr lang="en-US" sz="1600" dirty="0"/>
          </a:p>
          <a:p>
            <a:pPr marL="285750" indent="-285750">
              <a:buFont typeface="Wingdings" panose="05000000000000000000" pitchFamily="2" charset="2"/>
              <a:buChar char="Ø"/>
            </a:pPr>
            <a:r>
              <a:rPr lang="en-US" b="1" dirty="0"/>
              <a:t>Dataset:</a:t>
            </a:r>
          </a:p>
          <a:p>
            <a:pPr marL="285750" indent="-285750">
              <a:buFont typeface="Wingdings" panose="05000000000000000000" pitchFamily="2" charset="2"/>
              <a:buChar char="§"/>
            </a:pPr>
            <a:r>
              <a:rPr lang="en-US" sz="1600" dirty="0"/>
              <a:t>Rice Leaf Diseases Detection dataset</a:t>
            </a:r>
          </a:p>
          <a:p>
            <a:pPr marL="285750" indent="-285750">
              <a:buFont typeface="Wingdings" panose="05000000000000000000" pitchFamily="2" charset="2"/>
              <a:buChar char="§"/>
            </a:pPr>
            <a:r>
              <a:rPr lang="en-US" sz="1600" dirty="0">
                <a:hlinkClick r:id="rId9"/>
              </a:rPr>
              <a:t>https://www.kaggle.com/datasets/anshulm257/rice-disease-dataset</a:t>
            </a:r>
            <a:endParaRPr lang="en-US" sz="1600" dirty="0"/>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322158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nodePh="1">
                                  <p:stCondLst>
                                    <p:cond delay="0"/>
                                  </p:stCondLst>
                                  <p:endCondLst>
                                    <p:cond evt="begin" delay="0">
                                      <p:tn val="10"/>
                                    </p:cond>
                                  </p:end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circle(in)">
                                      <p:cBhvr>
                                        <p:cTn id="12" dur="2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Title 4"/>
          <p:cNvSpPr>
            <a:spLocks noGrp="1"/>
          </p:cNvSpPr>
          <p:nvPr>
            <p:ph type="title"/>
          </p:nvPr>
        </p:nvSpPr>
        <p:spPr>
          <a:xfrm>
            <a:off x="0" y="383598"/>
            <a:ext cx="5334000" cy="1325563"/>
          </a:xfrm>
        </p:spPr>
        <p:txBody>
          <a:bodyPr/>
          <a:lstStyle/>
          <a:p>
            <a:r>
              <a:rPr lang="en-US" b="1" dirty="0">
                <a:latin typeface="Comic Sans MS" panose="030F0702030302020204" pitchFamily="66" charset="0"/>
              </a:rPr>
              <a:t>INTRODUCTION</a:t>
            </a:r>
            <a:endParaRPr lang="en-US" dirty="0"/>
          </a:p>
        </p:txBody>
      </p:sp>
      <p:sp>
        <p:nvSpPr>
          <p:cNvPr id="4" name="Text Placeholder 3"/>
          <p:cNvSpPr>
            <a:spLocks noGrp="1"/>
          </p:cNvSpPr>
          <p:nvPr>
            <p:ph type="body" idx="4294967295"/>
          </p:nvPr>
        </p:nvSpPr>
        <p:spPr>
          <a:xfrm>
            <a:off x="0" y="1957243"/>
            <a:ext cx="5334000" cy="3954463"/>
          </a:xfrm>
        </p:spPr>
        <p:txBody>
          <a:bodyPr>
            <a:noAutofit/>
          </a:bodyPr>
          <a:lstStyle/>
          <a:p>
            <a:r>
              <a:rPr lang="en-US" sz="2000" dirty="0"/>
              <a:t>The </a:t>
            </a:r>
            <a:r>
              <a:rPr lang="en-US" sz="2000" b="1" dirty="0"/>
              <a:t>Rice Disease Detection System (RDDS)</a:t>
            </a:r>
          </a:p>
          <a:p>
            <a:pPr marL="0" indent="0">
              <a:buNone/>
            </a:pPr>
            <a:r>
              <a:rPr lang="en-US" sz="2000" dirty="0"/>
              <a:t>is an AI-powered application designed to identify and classify rice plant diseases using image processing and machine learning. By analyzing leaf images, the system can detect diseases early, helping farmers take preventive measures and improve crop yield. The project aims to enhance agricultural productivity by providing accurate and real-time disease diagnosis, reducing crop losses and promoting sustainable farming practices.</a:t>
            </a:r>
            <a:endParaRPr lang="en-US" sz="2000" b="1" dirty="0">
              <a:solidFill>
                <a:schemeClr val="tx1"/>
              </a:solidFill>
            </a:endParaRPr>
          </a:p>
        </p:txBody>
      </p:sp>
    </p:spTree>
    <p:extLst>
      <p:ext uri="{BB962C8B-B14F-4D97-AF65-F5344CB8AC3E}">
        <p14:creationId xmlns:p14="http://schemas.microsoft.com/office/powerpoint/2010/main" val="4068827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1480" y="4013853"/>
            <a:ext cx="3785059" cy="2349687"/>
          </a:xfrm>
          <a:prstGeom prst="rect">
            <a:avLst/>
          </a:prstGeom>
        </p:spPr>
      </p:pic>
      <p:pic>
        <p:nvPicPr>
          <p:cNvPr id="4" name="Picture 3">
            <a:extLst>
              <a:ext uri="{FF2B5EF4-FFF2-40B4-BE49-F238E27FC236}">
                <a16:creationId xmlns:a16="http://schemas.microsoft.com/office/drawing/2014/main" id="{06215973-6A80-09D7-6CD0-674D240BB11E}"/>
              </a:ext>
            </a:extLst>
          </p:cNvPr>
          <p:cNvPicPr>
            <a:picLocks noChangeAspect="1"/>
          </p:cNvPicPr>
          <p:nvPr/>
        </p:nvPicPr>
        <p:blipFill>
          <a:blip r:embed="rId3"/>
          <a:stretch>
            <a:fillRect/>
          </a:stretch>
        </p:blipFill>
        <p:spPr>
          <a:xfrm>
            <a:off x="6299341" y="0"/>
            <a:ext cx="6242845" cy="2999492"/>
          </a:xfrm>
          <a:prstGeom prst="rect">
            <a:avLst/>
          </a:prstGeom>
        </p:spPr>
      </p:pic>
      <p:grpSp>
        <p:nvGrpSpPr>
          <p:cNvPr id="5" name="Google Shape;9785;p65">
            <a:extLst>
              <a:ext uri="{FF2B5EF4-FFF2-40B4-BE49-F238E27FC236}">
                <a16:creationId xmlns:a16="http://schemas.microsoft.com/office/drawing/2014/main" id="{C2DCA39D-AB66-F313-D9A1-455529199714}"/>
              </a:ext>
            </a:extLst>
          </p:cNvPr>
          <p:cNvGrpSpPr/>
          <p:nvPr/>
        </p:nvGrpSpPr>
        <p:grpSpPr>
          <a:xfrm>
            <a:off x="0" y="2643751"/>
            <a:ext cx="5420456" cy="4214249"/>
            <a:chOff x="-170997" y="1983054"/>
            <a:chExt cx="4065342" cy="3160687"/>
          </a:xfrm>
        </p:grpSpPr>
        <p:grpSp>
          <p:nvGrpSpPr>
            <p:cNvPr id="6" name="Google Shape;9786;p65">
              <a:extLst>
                <a:ext uri="{FF2B5EF4-FFF2-40B4-BE49-F238E27FC236}">
                  <a16:creationId xmlns:a16="http://schemas.microsoft.com/office/drawing/2014/main" id="{C68CCF07-9A4A-3305-6658-B5E25145119C}"/>
                </a:ext>
              </a:extLst>
            </p:cNvPr>
            <p:cNvGrpSpPr/>
            <p:nvPr/>
          </p:nvGrpSpPr>
          <p:grpSpPr>
            <a:xfrm>
              <a:off x="-13835" y="1983054"/>
              <a:ext cx="3908179" cy="3160687"/>
              <a:chOff x="0" y="1275775"/>
              <a:chExt cx="4782402" cy="3867703"/>
            </a:xfrm>
          </p:grpSpPr>
          <p:sp>
            <p:nvSpPr>
              <p:cNvPr id="52" name="Google Shape;9787;p65">
                <a:extLst>
                  <a:ext uri="{FF2B5EF4-FFF2-40B4-BE49-F238E27FC236}">
                    <a16:creationId xmlns:a16="http://schemas.microsoft.com/office/drawing/2014/main" id="{F98CBABA-FB6D-DE6D-7AE1-8058194BC92A}"/>
                  </a:ext>
                </a:extLst>
              </p:cNvPr>
              <p:cNvSpPr/>
              <p:nvPr/>
            </p:nvSpPr>
            <p:spPr>
              <a:xfrm>
                <a:off x="4168829" y="1720034"/>
                <a:ext cx="394691" cy="1161082"/>
              </a:xfrm>
              <a:custGeom>
                <a:avLst/>
                <a:gdLst/>
                <a:ahLst/>
                <a:cxnLst/>
                <a:rect l="l" t="t" r="r" b="b"/>
                <a:pathLst>
                  <a:path w="2970" h="8737" extrusionOk="0">
                    <a:moveTo>
                      <a:pt x="1989" y="7275"/>
                    </a:moveTo>
                    <a:lnTo>
                      <a:pt x="1916" y="7603"/>
                    </a:lnTo>
                    <a:cubicBezTo>
                      <a:pt x="1905" y="7627"/>
                      <a:pt x="1880" y="7640"/>
                      <a:pt x="1868" y="7664"/>
                    </a:cubicBezTo>
                    <a:cubicBezTo>
                      <a:pt x="1843" y="7591"/>
                      <a:pt x="1832" y="7518"/>
                      <a:pt x="1807" y="7457"/>
                    </a:cubicBezTo>
                    <a:cubicBezTo>
                      <a:pt x="1819" y="7445"/>
                      <a:pt x="1819" y="7445"/>
                      <a:pt x="1832" y="7445"/>
                    </a:cubicBezTo>
                    <a:cubicBezTo>
                      <a:pt x="1880" y="7384"/>
                      <a:pt x="1929" y="7335"/>
                      <a:pt x="1989" y="7275"/>
                    </a:cubicBezTo>
                    <a:close/>
                    <a:moveTo>
                      <a:pt x="60" y="0"/>
                    </a:moveTo>
                    <a:cubicBezTo>
                      <a:pt x="37" y="0"/>
                      <a:pt x="12" y="21"/>
                      <a:pt x="19" y="51"/>
                    </a:cubicBezTo>
                    <a:cubicBezTo>
                      <a:pt x="43" y="148"/>
                      <a:pt x="68" y="257"/>
                      <a:pt x="105" y="355"/>
                    </a:cubicBezTo>
                    <a:cubicBezTo>
                      <a:pt x="92" y="367"/>
                      <a:pt x="80" y="367"/>
                      <a:pt x="80" y="379"/>
                    </a:cubicBezTo>
                    <a:cubicBezTo>
                      <a:pt x="56" y="452"/>
                      <a:pt x="32" y="513"/>
                      <a:pt x="7" y="586"/>
                    </a:cubicBezTo>
                    <a:cubicBezTo>
                      <a:pt x="0" y="622"/>
                      <a:pt x="22" y="640"/>
                      <a:pt x="46" y="640"/>
                    </a:cubicBezTo>
                    <a:cubicBezTo>
                      <a:pt x="63" y="640"/>
                      <a:pt x="82" y="631"/>
                      <a:pt x="92" y="611"/>
                    </a:cubicBezTo>
                    <a:cubicBezTo>
                      <a:pt x="105" y="574"/>
                      <a:pt x="116" y="525"/>
                      <a:pt x="129" y="476"/>
                    </a:cubicBezTo>
                    <a:cubicBezTo>
                      <a:pt x="153" y="562"/>
                      <a:pt x="178" y="647"/>
                      <a:pt x="189" y="732"/>
                    </a:cubicBezTo>
                    <a:cubicBezTo>
                      <a:pt x="178" y="732"/>
                      <a:pt x="153" y="744"/>
                      <a:pt x="141" y="781"/>
                    </a:cubicBezTo>
                    <a:cubicBezTo>
                      <a:pt x="141" y="830"/>
                      <a:pt x="105" y="878"/>
                      <a:pt x="68" y="914"/>
                    </a:cubicBezTo>
                    <a:cubicBezTo>
                      <a:pt x="28" y="944"/>
                      <a:pt x="53" y="997"/>
                      <a:pt x="83" y="997"/>
                    </a:cubicBezTo>
                    <a:cubicBezTo>
                      <a:pt x="90" y="997"/>
                      <a:pt x="98" y="994"/>
                      <a:pt x="105" y="987"/>
                    </a:cubicBezTo>
                    <a:cubicBezTo>
                      <a:pt x="165" y="951"/>
                      <a:pt x="202" y="890"/>
                      <a:pt x="214" y="830"/>
                    </a:cubicBezTo>
                    <a:lnTo>
                      <a:pt x="287" y="1121"/>
                    </a:lnTo>
                    <a:cubicBezTo>
                      <a:pt x="251" y="1182"/>
                      <a:pt x="214" y="1243"/>
                      <a:pt x="189" y="1316"/>
                    </a:cubicBezTo>
                    <a:cubicBezTo>
                      <a:pt x="173" y="1348"/>
                      <a:pt x="200" y="1375"/>
                      <a:pt x="227" y="1375"/>
                    </a:cubicBezTo>
                    <a:cubicBezTo>
                      <a:pt x="241" y="1375"/>
                      <a:pt x="254" y="1368"/>
                      <a:pt x="262" y="1352"/>
                    </a:cubicBezTo>
                    <a:cubicBezTo>
                      <a:pt x="275" y="1316"/>
                      <a:pt x="299" y="1279"/>
                      <a:pt x="311" y="1243"/>
                    </a:cubicBezTo>
                    <a:cubicBezTo>
                      <a:pt x="372" y="1498"/>
                      <a:pt x="421" y="1741"/>
                      <a:pt x="457" y="1997"/>
                    </a:cubicBezTo>
                    <a:cubicBezTo>
                      <a:pt x="448" y="1992"/>
                      <a:pt x="437" y="1989"/>
                      <a:pt x="428" y="1989"/>
                    </a:cubicBezTo>
                    <a:cubicBezTo>
                      <a:pt x="411" y="1989"/>
                      <a:pt x="397" y="1998"/>
                      <a:pt x="397" y="2021"/>
                    </a:cubicBezTo>
                    <a:cubicBezTo>
                      <a:pt x="360" y="2130"/>
                      <a:pt x="324" y="2228"/>
                      <a:pt x="299" y="2338"/>
                    </a:cubicBezTo>
                    <a:cubicBezTo>
                      <a:pt x="284" y="2368"/>
                      <a:pt x="311" y="2388"/>
                      <a:pt x="336" y="2388"/>
                    </a:cubicBezTo>
                    <a:cubicBezTo>
                      <a:pt x="352" y="2388"/>
                      <a:pt x="367" y="2380"/>
                      <a:pt x="372" y="2362"/>
                    </a:cubicBezTo>
                    <a:cubicBezTo>
                      <a:pt x="408" y="2265"/>
                      <a:pt x="433" y="2155"/>
                      <a:pt x="470" y="2057"/>
                    </a:cubicBezTo>
                    <a:cubicBezTo>
                      <a:pt x="481" y="2155"/>
                      <a:pt x="506" y="2252"/>
                      <a:pt x="518" y="2349"/>
                    </a:cubicBezTo>
                    <a:cubicBezTo>
                      <a:pt x="506" y="2349"/>
                      <a:pt x="494" y="2362"/>
                      <a:pt x="494" y="2386"/>
                    </a:cubicBezTo>
                    <a:lnTo>
                      <a:pt x="494" y="2471"/>
                    </a:lnTo>
                    <a:lnTo>
                      <a:pt x="494" y="2495"/>
                    </a:lnTo>
                    <a:lnTo>
                      <a:pt x="494" y="2519"/>
                    </a:lnTo>
                    <a:lnTo>
                      <a:pt x="494" y="2592"/>
                    </a:lnTo>
                    <a:cubicBezTo>
                      <a:pt x="494" y="2605"/>
                      <a:pt x="506" y="2617"/>
                      <a:pt x="518" y="2629"/>
                    </a:cubicBezTo>
                    <a:cubicBezTo>
                      <a:pt x="554" y="2763"/>
                      <a:pt x="579" y="2897"/>
                      <a:pt x="603" y="3030"/>
                    </a:cubicBezTo>
                    <a:cubicBezTo>
                      <a:pt x="616" y="3067"/>
                      <a:pt x="616" y="3103"/>
                      <a:pt x="627" y="3152"/>
                    </a:cubicBezTo>
                    <a:cubicBezTo>
                      <a:pt x="627" y="3165"/>
                      <a:pt x="627" y="3176"/>
                      <a:pt x="640" y="3176"/>
                    </a:cubicBezTo>
                    <a:cubicBezTo>
                      <a:pt x="700" y="3468"/>
                      <a:pt x="761" y="3748"/>
                      <a:pt x="822" y="4028"/>
                    </a:cubicBezTo>
                    <a:lnTo>
                      <a:pt x="822" y="4052"/>
                    </a:lnTo>
                    <a:cubicBezTo>
                      <a:pt x="786" y="4186"/>
                      <a:pt x="761" y="4332"/>
                      <a:pt x="773" y="4478"/>
                    </a:cubicBezTo>
                    <a:cubicBezTo>
                      <a:pt x="773" y="4502"/>
                      <a:pt x="795" y="4514"/>
                      <a:pt x="816" y="4514"/>
                    </a:cubicBezTo>
                    <a:cubicBezTo>
                      <a:pt x="837" y="4514"/>
                      <a:pt x="859" y="4502"/>
                      <a:pt x="859" y="4478"/>
                    </a:cubicBezTo>
                    <a:cubicBezTo>
                      <a:pt x="859" y="4392"/>
                      <a:pt x="859" y="4308"/>
                      <a:pt x="870" y="4222"/>
                    </a:cubicBezTo>
                    <a:cubicBezTo>
                      <a:pt x="895" y="4344"/>
                      <a:pt x="919" y="4465"/>
                      <a:pt x="956" y="4600"/>
                    </a:cubicBezTo>
                    <a:lnTo>
                      <a:pt x="943" y="4611"/>
                    </a:lnTo>
                    <a:cubicBezTo>
                      <a:pt x="956" y="4733"/>
                      <a:pt x="956" y="4843"/>
                      <a:pt x="919" y="4952"/>
                    </a:cubicBezTo>
                    <a:cubicBezTo>
                      <a:pt x="912" y="4982"/>
                      <a:pt x="937" y="5003"/>
                      <a:pt x="963" y="5003"/>
                    </a:cubicBezTo>
                    <a:cubicBezTo>
                      <a:pt x="979" y="5003"/>
                      <a:pt x="995" y="4995"/>
                      <a:pt x="1005" y="4976"/>
                    </a:cubicBezTo>
                    <a:cubicBezTo>
                      <a:pt x="1005" y="4952"/>
                      <a:pt x="1016" y="4927"/>
                      <a:pt x="1016" y="4891"/>
                    </a:cubicBezTo>
                    <a:cubicBezTo>
                      <a:pt x="1041" y="4964"/>
                      <a:pt x="1053" y="5049"/>
                      <a:pt x="1065" y="5122"/>
                    </a:cubicBezTo>
                    <a:lnTo>
                      <a:pt x="1065" y="5135"/>
                    </a:lnTo>
                    <a:cubicBezTo>
                      <a:pt x="1041" y="5268"/>
                      <a:pt x="1029" y="5390"/>
                      <a:pt x="1016" y="5524"/>
                    </a:cubicBezTo>
                    <a:cubicBezTo>
                      <a:pt x="1016" y="5548"/>
                      <a:pt x="1038" y="5560"/>
                      <a:pt x="1059" y="5560"/>
                    </a:cubicBezTo>
                    <a:cubicBezTo>
                      <a:pt x="1081" y="5560"/>
                      <a:pt x="1102" y="5548"/>
                      <a:pt x="1102" y="5524"/>
                    </a:cubicBezTo>
                    <a:cubicBezTo>
                      <a:pt x="1114" y="5463"/>
                      <a:pt x="1114" y="5414"/>
                      <a:pt x="1126" y="5354"/>
                    </a:cubicBezTo>
                    <a:cubicBezTo>
                      <a:pt x="1151" y="5475"/>
                      <a:pt x="1175" y="5584"/>
                      <a:pt x="1199" y="5694"/>
                    </a:cubicBezTo>
                    <a:cubicBezTo>
                      <a:pt x="1187" y="5827"/>
                      <a:pt x="1175" y="5949"/>
                      <a:pt x="1162" y="6083"/>
                    </a:cubicBezTo>
                    <a:cubicBezTo>
                      <a:pt x="1156" y="6108"/>
                      <a:pt x="1175" y="6120"/>
                      <a:pt x="1196" y="6120"/>
                    </a:cubicBezTo>
                    <a:cubicBezTo>
                      <a:pt x="1217" y="6120"/>
                      <a:pt x="1242" y="6108"/>
                      <a:pt x="1248" y="6083"/>
                    </a:cubicBezTo>
                    <a:cubicBezTo>
                      <a:pt x="1248" y="6046"/>
                      <a:pt x="1248" y="5998"/>
                      <a:pt x="1260" y="5962"/>
                    </a:cubicBezTo>
                    <a:cubicBezTo>
                      <a:pt x="1272" y="6046"/>
                      <a:pt x="1297" y="6119"/>
                      <a:pt x="1308" y="6205"/>
                    </a:cubicBezTo>
                    <a:cubicBezTo>
                      <a:pt x="1297" y="6241"/>
                      <a:pt x="1284" y="6290"/>
                      <a:pt x="1284" y="6327"/>
                    </a:cubicBezTo>
                    <a:cubicBezTo>
                      <a:pt x="1272" y="6327"/>
                      <a:pt x="1248" y="6327"/>
                      <a:pt x="1235" y="6338"/>
                    </a:cubicBezTo>
                    <a:cubicBezTo>
                      <a:pt x="919" y="6813"/>
                      <a:pt x="591" y="7287"/>
                      <a:pt x="275" y="7762"/>
                    </a:cubicBezTo>
                    <a:cubicBezTo>
                      <a:pt x="259" y="7794"/>
                      <a:pt x="286" y="7821"/>
                      <a:pt x="316" y="7821"/>
                    </a:cubicBezTo>
                    <a:cubicBezTo>
                      <a:pt x="331" y="7821"/>
                      <a:pt x="348" y="7814"/>
                      <a:pt x="360" y="7798"/>
                    </a:cubicBezTo>
                    <a:cubicBezTo>
                      <a:pt x="652" y="7372"/>
                      <a:pt x="956" y="6922"/>
                      <a:pt x="1248" y="6484"/>
                    </a:cubicBezTo>
                    <a:lnTo>
                      <a:pt x="1248" y="6484"/>
                    </a:lnTo>
                    <a:cubicBezTo>
                      <a:pt x="1235" y="6508"/>
                      <a:pt x="1235" y="6533"/>
                      <a:pt x="1235" y="6557"/>
                    </a:cubicBezTo>
                    <a:cubicBezTo>
                      <a:pt x="1228" y="6587"/>
                      <a:pt x="1253" y="6608"/>
                      <a:pt x="1276" y="6608"/>
                    </a:cubicBezTo>
                    <a:cubicBezTo>
                      <a:pt x="1290" y="6608"/>
                      <a:pt x="1304" y="6600"/>
                      <a:pt x="1308" y="6581"/>
                    </a:cubicBezTo>
                    <a:cubicBezTo>
                      <a:pt x="1333" y="6497"/>
                      <a:pt x="1345" y="6411"/>
                      <a:pt x="1370" y="6314"/>
                    </a:cubicBezTo>
                    <a:cubicBezTo>
                      <a:pt x="1406" y="6424"/>
                      <a:pt x="1430" y="6533"/>
                      <a:pt x="1467" y="6630"/>
                    </a:cubicBezTo>
                    <a:cubicBezTo>
                      <a:pt x="1454" y="6630"/>
                      <a:pt x="1442" y="6643"/>
                      <a:pt x="1442" y="6667"/>
                    </a:cubicBezTo>
                    <a:cubicBezTo>
                      <a:pt x="1406" y="6764"/>
                      <a:pt x="1370" y="6873"/>
                      <a:pt x="1333" y="6983"/>
                    </a:cubicBezTo>
                    <a:cubicBezTo>
                      <a:pt x="1333" y="6959"/>
                      <a:pt x="1312" y="6941"/>
                      <a:pt x="1291" y="6941"/>
                    </a:cubicBezTo>
                    <a:cubicBezTo>
                      <a:pt x="1280" y="6941"/>
                      <a:pt x="1268" y="6946"/>
                      <a:pt x="1260" y="6959"/>
                    </a:cubicBezTo>
                    <a:cubicBezTo>
                      <a:pt x="1005" y="7335"/>
                      <a:pt x="749" y="7700"/>
                      <a:pt x="506" y="8089"/>
                    </a:cubicBezTo>
                    <a:cubicBezTo>
                      <a:pt x="480" y="8115"/>
                      <a:pt x="509" y="8147"/>
                      <a:pt x="540" y="8147"/>
                    </a:cubicBezTo>
                    <a:cubicBezTo>
                      <a:pt x="554" y="8147"/>
                      <a:pt x="568" y="8141"/>
                      <a:pt x="579" y="8126"/>
                    </a:cubicBezTo>
                    <a:cubicBezTo>
                      <a:pt x="834" y="7762"/>
                      <a:pt x="1089" y="7384"/>
                      <a:pt x="1333" y="7008"/>
                    </a:cubicBezTo>
                    <a:lnTo>
                      <a:pt x="1333" y="7008"/>
                    </a:lnTo>
                    <a:cubicBezTo>
                      <a:pt x="1321" y="7044"/>
                      <a:pt x="1297" y="7092"/>
                      <a:pt x="1284" y="7141"/>
                    </a:cubicBezTo>
                    <a:cubicBezTo>
                      <a:pt x="1277" y="7177"/>
                      <a:pt x="1304" y="7201"/>
                      <a:pt x="1330" y="7201"/>
                    </a:cubicBezTo>
                    <a:cubicBezTo>
                      <a:pt x="1348" y="7201"/>
                      <a:pt x="1364" y="7190"/>
                      <a:pt x="1370" y="7165"/>
                    </a:cubicBezTo>
                    <a:cubicBezTo>
                      <a:pt x="1418" y="7032"/>
                      <a:pt x="1454" y="6886"/>
                      <a:pt x="1503" y="6740"/>
                    </a:cubicBezTo>
                    <a:cubicBezTo>
                      <a:pt x="1527" y="6837"/>
                      <a:pt x="1551" y="6922"/>
                      <a:pt x="1588" y="7019"/>
                    </a:cubicBezTo>
                    <a:cubicBezTo>
                      <a:pt x="1564" y="7019"/>
                      <a:pt x="1551" y="7032"/>
                      <a:pt x="1551" y="7044"/>
                    </a:cubicBezTo>
                    <a:cubicBezTo>
                      <a:pt x="1527" y="7165"/>
                      <a:pt x="1478" y="7262"/>
                      <a:pt x="1430" y="7372"/>
                    </a:cubicBezTo>
                    <a:cubicBezTo>
                      <a:pt x="1418" y="7372"/>
                      <a:pt x="1394" y="7372"/>
                      <a:pt x="1381" y="7384"/>
                    </a:cubicBezTo>
                    <a:cubicBezTo>
                      <a:pt x="1126" y="7773"/>
                      <a:pt x="859" y="8151"/>
                      <a:pt x="603" y="8540"/>
                    </a:cubicBezTo>
                    <a:cubicBezTo>
                      <a:pt x="587" y="8572"/>
                      <a:pt x="614" y="8599"/>
                      <a:pt x="640" y="8599"/>
                    </a:cubicBezTo>
                    <a:cubicBezTo>
                      <a:pt x="654" y="8599"/>
                      <a:pt x="668" y="8592"/>
                      <a:pt x="676" y="8576"/>
                    </a:cubicBezTo>
                    <a:cubicBezTo>
                      <a:pt x="932" y="8235"/>
                      <a:pt x="1162" y="7871"/>
                      <a:pt x="1394" y="7518"/>
                    </a:cubicBezTo>
                    <a:cubicBezTo>
                      <a:pt x="1404" y="7523"/>
                      <a:pt x="1414" y="7526"/>
                      <a:pt x="1423" y="7526"/>
                    </a:cubicBezTo>
                    <a:cubicBezTo>
                      <a:pt x="1436" y="7526"/>
                      <a:pt x="1447" y="7520"/>
                      <a:pt x="1454" y="7506"/>
                    </a:cubicBezTo>
                    <a:cubicBezTo>
                      <a:pt x="1527" y="7384"/>
                      <a:pt x="1576" y="7262"/>
                      <a:pt x="1613" y="7129"/>
                    </a:cubicBezTo>
                    <a:cubicBezTo>
                      <a:pt x="1673" y="7335"/>
                      <a:pt x="1734" y="7530"/>
                      <a:pt x="1795" y="7737"/>
                    </a:cubicBezTo>
                    <a:cubicBezTo>
                      <a:pt x="1759" y="7773"/>
                      <a:pt x="1722" y="7810"/>
                      <a:pt x="1686" y="7859"/>
                    </a:cubicBezTo>
                    <a:cubicBezTo>
                      <a:pt x="1657" y="7887"/>
                      <a:pt x="1688" y="7931"/>
                      <a:pt x="1720" y="7931"/>
                    </a:cubicBezTo>
                    <a:cubicBezTo>
                      <a:pt x="1729" y="7931"/>
                      <a:pt x="1738" y="7927"/>
                      <a:pt x="1746" y="7919"/>
                    </a:cubicBezTo>
                    <a:cubicBezTo>
                      <a:pt x="1770" y="7895"/>
                      <a:pt x="1795" y="7871"/>
                      <a:pt x="1819" y="7835"/>
                    </a:cubicBezTo>
                    <a:lnTo>
                      <a:pt x="1856" y="7944"/>
                    </a:lnTo>
                    <a:cubicBezTo>
                      <a:pt x="1843" y="8005"/>
                      <a:pt x="1819" y="8065"/>
                      <a:pt x="1807" y="8126"/>
                    </a:cubicBezTo>
                    <a:cubicBezTo>
                      <a:pt x="1759" y="8175"/>
                      <a:pt x="1722" y="8224"/>
                      <a:pt x="1686" y="8284"/>
                    </a:cubicBezTo>
                    <a:cubicBezTo>
                      <a:pt x="1660" y="8318"/>
                      <a:pt x="1688" y="8353"/>
                      <a:pt x="1721" y="8353"/>
                    </a:cubicBezTo>
                    <a:cubicBezTo>
                      <a:pt x="1734" y="8353"/>
                      <a:pt x="1748" y="8347"/>
                      <a:pt x="1759" y="8333"/>
                    </a:cubicBezTo>
                    <a:cubicBezTo>
                      <a:pt x="1759" y="8321"/>
                      <a:pt x="1770" y="8321"/>
                      <a:pt x="1770" y="8308"/>
                    </a:cubicBezTo>
                    <a:lnTo>
                      <a:pt x="1770" y="8308"/>
                    </a:lnTo>
                    <a:cubicBezTo>
                      <a:pt x="1770" y="8333"/>
                      <a:pt x="1770" y="8345"/>
                      <a:pt x="1759" y="8370"/>
                    </a:cubicBezTo>
                    <a:cubicBezTo>
                      <a:pt x="1722" y="8406"/>
                      <a:pt x="1686" y="8454"/>
                      <a:pt x="1661" y="8491"/>
                    </a:cubicBezTo>
                    <a:cubicBezTo>
                      <a:pt x="1633" y="8519"/>
                      <a:pt x="1655" y="8568"/>
                      <a:pt x="1688" y="8568"/>
                    </a:cubicBezTo>
                    <a:cubicBezTo>
                      <a:pt x="1699" y="8568"/>
                      <a:pt x="1710" y="8563"/>
                      <a:pt x="1722" y="8552"/>
                    </a:cubicBezTo>
                    <a:lnTo>
                      <a:pt x="1722" y="8552"/>
                    </a:lnTo>
                    <a:cubicBezTo>
                      <a:pt x="1710" y="8589"/>
                      <a:pt x="1710" y="8637"/>
                      <a:pt x="1697" y="8686"/>
                    </a:cubicBezTo>
                    <a:cubicBezTo>
                      <a:pt x="1690" y="8716"/>
                      <a:pt x="1720" y="8737"/>
                      <a:pt x="1746" y="8737"/>
                    </a:cubicBezTo>
                    <a:cubicBezTo>
                      <a:pt x="1763" y="8737"/>
                      <a:pt x="1778" y="8729"/>
                      <a:pt x="1783" y="8710"/>
                    </a:cubicBezTo>
                    <a:cubicBezTo>
                      <a:pt x="1807" y="8600"/>
                      <a:pt x="1832" y="8503"/>
                      <a:pt x="1856" y="8406"/>
                    </a:cubicBezTo>
                    <a:cubicBezTo>
                      <a:pt x="1868" y="8394"/>
                      <a:pt x="1868" y="8381"/>
                      <a:pt x="1868" y="8370"/>
                    </a:cubicBezTo>
                    <a:cubicBezTo>
                      <a:pt x="1880" y="8297"/>
                      <a:pt x="1892" y="8235"/>
                      <a:pt x="1905" y="8175"/>
                    </a:cubicBezTo>
                    <a:cubicBezTo>
                      <a:pt x="1929" y="8151"/>
                      <a:pt x="1965" y="8126"/>
                      <a:pt x="1989" y="8114"/>
                    </a:cubicBezTo>
                    <a:cubicBezTo>
                      <a:pt x="2038" y="8089"/>
                      <a:pt x="2014" y="8029"/>
                      <a:pt x="1965" y="8029"/>
                    </a:cubicBezTo>
                    <a:cubicBezTo>
                      <a:pt x="1965" y="8005"/>
                      <a:pt x="1953" y="7992"/>
                      <a:pt x="1953" y="7968"/>
                    </a:cubicBezTo>
                    <a:cubicBezTo>
                      <a:pt x="2014" y="7689"/>
                      <a:pt x="2075" y="7408"/>
                      <a:pt x="2124" y="7129"/>
                    </a:cubicBezTo>
                    <a:lnTo>
                      <a:pt x="2148" y="7105"/>
                    </a:lnTo>
                    <a:cubicBezTo>
                      <a:pt x="2172" y="7081"/>
                      <a:pt x="2160" y="7056"/>
                      <a:pt x="2148" y="7032"/>
                    </a:cubicBezTo>
                    <a:cubicBezTo>
                      <a:pt x="2172" y="6910"/>
                      <a:pt x="2196" y="6776"/>
                      <a:pt x="2221" y="6643"/>
                    </a:cubicBezTo>
                    <a:lnTo>
                      <a:pt x="2232" y="6643"/>
                    </a:lnTo>
                    <a:cubicBezTo>
                      <a:pt x="2257" y="6618"/>
                      <a:pt x="2257" y="6581"/>
                      <a:pt x="2232" y="6570"/>
                    </a:cubicBezTo>
                    <a:cubicBezTo>
                      <a:pt x="2269" y="6411"/>
                      <a:pt x="2294" y="6265"/>
                      <a:pt x="2330" y="6108"/>
                    </a:cubicBezTo>
                    <a:cubicBezTo>
                      <a:pt x="2342" y="6095"/>
                      <a:pt x="2354" y="6083"/>
                      <a:pt x="2378" y="6083"/>
                    </a:cubicBezTo>
                    <a:cubicBezTo>
                      <a:pt x="2413" y="6061"/>
                      <a:pt x="2394" y="5996"/>
                      <a:pt x="2353" y="5996"/>
                    </a:cubicBezTo>
                    <a:cubicBezTo>
                      <a:pt x="2349" y="5996"/>
                      <a:pt x="2346" y="5997"/>
                      <a:pt x="2342" y="5998"/>
                    </a:cubicBezTo>
                    <a:cubicBezTo>
                      <a:pt x="2378" y="5803"/>
                      <a:pt x="2427" y="5597"/>
                      <a:pt x="2464" y="5390"/>
                    </a:cubicBezTo>
                    <a:lnTo>
                      <a:pt x="2488" y="5365"/>
                    </a:lnTo>
                    <a:cubicBezTo>
                      <a:pt x="2513" y="5354"/>
                      <a:pt x="2500" y="5317"/>
                      <a:pt x="2476" y="5305"/>
                    </a:cubicBezTo>
                    <a:cubicBezTo>
                      <a:pt x="2646" y="4332"/>
                      <a:pt x="2792" y="3359"/>
                      <a:pt x="2926" y="2386"/>
                    </a:cubicBezTo>
                    <a:cubicBezTo>
                      <a:pt x="2938" y="2374"/>
                      <a:pt x="2950" y="2362"/>
                      <a:pt x="2950" y="2349"/>
                    </a:cubicBezTo>
                    <a:cubicBezTo>
                      <a:pt x="2962" y="2265"/>
                      <a:pt x="2962" y="2179"/>
                      <a:pt x="2962" y="2094"/>
                    </a:cubicBezTo>
                    <a:cubicBezTo>
                      <a:pt x="2969" y="2067"/>
                      <a:pt x="2945" y="2051"/>
                      <a:pt x="2921" y="2051"/>
                    </a:cubicBezTo>
                    <a:cubicBezTo>
                      <a:pt x="2902" y="2051"/>
                      <a:pt x="2883" y="2060"/>
                      <a:pt x="2878" y="2082"/>
                    </a:cubicBezTo>
                    <a:cubicBezTo>
                      <a:pt x="2878" y="2119"/>
                      <a:pt x="2878" y="2155"/>
                      <a:pt x="2865" y="2192"/>
                    </a:cubicBezTo>
                    <a:lnTo>
                      <a:pt x="2853" y="2192"/>
                    </a:lnTo>
                    <a:cubicBezTo>
                      <a:pt x="2707" y="2265"/>
                      <a:pt x="2573" y="2386"/>
                      <a:pt x="2488" y="2532"/>
                    </a:cubicBezTo>
                    <a:cubicBezTo>
                      <a:pt x="2471" y="2567"/>
                      <a:pt x="2504" y="2595"/>
                      <a:pt x="2532" y="2595"/>
                    </a:cubicBezTo>
                    <a:cubicBezTo>
                      <a:pt x="2544" y="2595"/>
                      <a:pt x="2554" y="2591"/>
                      <a:pt x="2561" y="2581"/>
                    </a:cubicBezTo>
                    <a:cubicBezTo>
                      <a:pt x="2634" y="2459"/>
                      <a:pt x="2732" y="2362"/>
                      <a:pt x="2853" y="2301"/>
                    </a:cubicBezTo>
                    <a:lnTo>
                      <a:pt x="2853" y="2301"/>
                    </a:lnTo>
                    <a:lnTo>
                      <a:pt x="2816" y="2556"/>
                    </a:lnTo>
                    <a:lnTo>
                      <a:pt x="2792" y="2556"/>
                    </a:lnTo>
                    <a:cubicBezTo>
                      <a:pt x="2670" y="2592"/>
                      <a:pt x="2549" y="2690"/>
                      <a:pt x="2513" y="2824"/>
                    </a:cubicBezTo>
                    <a:cubicBezTo>
                      <a:pt x="2497" y="2848"/>
                      <a:pt x="2523" y="2872"/>
                      <a:pt x="2549" y="2872"/>
                    </a:cubicBezTo>
                    <a:cubicBezTo>
                      <a:pt x="2563" y="2872"/>
                      <a:pt x="2577" y="2865"/>
                      <a:pt x="2586" y="2848"/>
                    </a:cubicBezTo>
                    <a:cubicBezTo>
                      <a:pt x="2634" y="2751"/>
                      <a:pt x="2695" y="2678"/>
                      <a:pt x="2792" y="2654"/>
                    </a:cubicBezTo>
                    <a:lnTo>
                      <a:pt x="2792" y="2654"/>
                    </a:lnTo>
                    <a:cubicBezTo>
                      <a:pt x="2780" y="2763"/>
                      <a:pt x="2768" y="2884"/>
                      <a:pt x="2743" y="3006"/>
                    </a:cubicBezTo>
                    <a:cubicBezTo>
                      <a:pt x="2735" y="2988"/>
                      <a:pt x="2719" y="2977"/>
                      <a:pt x="2702" y="2977"/>
                    </a:cubicBezTo>
                    <a:cubicBezTo>
                      <a:pt x="2696" y="2977"/>
                      <a:pt x="2689" y="2979"/>
                      <a:pt x="2683" y="2982"/>
                    </a:cubicBezTo>
                    <a:cubicBezTo>
                      <a:pt x="2537" y="3055"/>
                      <a:pt x="2391" y="3176"/>
                      <a:pt x="2305" y="3335"/>
                    </a:cubicBezTo>
                    <a:cubicBezTo>
                      <a:pt x="2288" y="3369"/>
                      <a:pt x="2320" y="3404"/>
                      <a:pt x="2353" y="3404"/>
                    </a:cubicBezTo>
                    <a:cubicBezTo>
                      <a:pt x="2366" y="3404"/>
                      <a:pt x="2380" y="3398"/>
                      <a:pt x="2391" y="3383"/>
                    </a:cubicBezTo>
                    <a:cubicBezTo>
                      <a:pt x="2475" y="3238"/>
                      <a:pt x="2585" y="3128"/>
                      <a:pt x="2730" y="3055"/>
                    </a:cubicBezTo>
                    <a:lnTo>
                      <a:pt x="2730" y="3055"/>
                    </a:lnTo>
                    <a:cubicBezTo>
                      <a:pt x="2682" y="3428"/>
                      <a:pt x="2621" y="3801"/>
                      <a:pt x="2561" y="4162"/>
                    </a:cubicBezTo>
                    <a:cubicBezTo>
                      <a:pt x="2549" y="4155"/>
                      <a:pt x="2540" y="4152"/>
                      <a:pt x="2531" y="4152"/>
                    </a:cubicBezTo>
                    <a:cubicBezTo>
                      <a:pt x="2521" y="4152"/>
                      <a:pt x="2512" y="4155"/>
                      <a:pt x="2500" y="4162"/>
                    </a:cubicBezTo>
                    <a:cubicBezTo>
                      <a:pt x="2354" y="4271"/>
                      <a:pt x="2221" y="4405"/>
                      <a:pt x="2111" y="4563"/>
                    </a:cubicBezTo>
                    <a:cubicBezTo>
                      <a:pt x="2084" y="4590"/>
                      <a:pt x="2118" y="4624"/>
                      <a:pt x="2152" y="4624"/>
                    </a:cubicBezTo>
                    <a:cubicBezTo>
                      <a:pt x="2163" y="4624"/>
                      <a:pt x="2175" y="4621"/>
                      <a:pt x="2184" y="4611"/>
                    </a:cubicBezTo>
                    <a:cubicBezTo>
                      <a:pt x="2294" y="4478"/>
                      <a:pt x="2403" y="4344"/>
                      <a:pt x="2549" y="4235"/>
                    </a:cubicBezTo>
                    <a:lnTo>
                      <a:pt x="2549" y="4235"/>
                    </a:lnTo>
                    <a:cubicBezTo>
                      <a:pt x="2513" y="4392"/>
                      <a:pt x="2488" y="4551"/>
                      <a:pt x="2464" y="4709"/>
                    </a:cubicBezTo>
                    <a:lnTo>
                      <a:pt x="2427" y="4709"/>
                    </a:lnTo>
                    <a:cubicBezTo>
                      <a:pt x="2305" y="4806"/>
                      <a:pt x="2208" y="4940"/>
                      <a:pt x="2148" y="5098"/>
                    </a:cubicBezTo>
                    <a:cubicBezTo>
                      <a:pt x="2140" y="5128"/>
                      <a:pt x="2165" y="5149"/>
                      <a:pt x="2191" y="5149"/>
                    </a:cubicBezTo>
                    <a:cubicBezTo>
                      <a:pt x="2207" y="5149"/>
                      <a:pt x="2223" y="5141"/>
                      <a:pt x="2232" y="5122"/>
                    </a:cubicBezTo>
                    <a:cubicBezTo>
                      <a:pt x="2281" y="5000"/>
                      <a:pt x="2354" y="4903"/>
                      <a:pt x="2440" y="4818"/>
                    </a:cubicBezTo>
                    <a:lnTo>
                      <a:pt x="2440" y="4818"/>
                    </a:lnTo>
                    <a:cubicBezTo>
                      <a:pt x="2415" y="5000"/>
                      <a:pt x="2378" y="5195"/>
                      <a:pt x="2342" y="5378"/>
                    </a:cubicBezTo>
                    <a:cubicBezTo>
                      <a:pt x="2257" y="5463"/>
                      <a:pt x="2196" y="5560"/>
                      <a:pt x="2148" y="5681"/>
                    </a:cubicBezTo>
                    <a:cubicBezTo>
                      <a:pt x="2132" y="5714"/>
                      <a:pt x="2159" y="5741"/>
                      <a:pt x="2186" y="5741"/>
                    </a:cubicBezTo>
                    <a:cubicBezTo>
                      <a:pt x="2199" y="5741"/>
                      <a:pt x="2213" y="5735"/>
                      <a:pt x="2221" y="5718"/>
                    </a:cubicBezTo>
                    <a:cubicBezTo>
                      <a:pt x="2245" y="5670"/>
                      <a:pt x="2281" y="5621"/>
                      <a:pt x="2305" y="5573"/>
                    </a:cubicBezTo>
                    <a:lnTo>
                      <a:pt x="2305" y="5573"/>
                    </a:lnTo>
                    <a:cubicBezTo>
                      <a:pt x="2281" y="5730"/>
                      <a:pt x="2245" y="5900"/>
                      <a:pt x="2221" y="6071"/>
                    </a:cubicBezTo>
                    <a:cubicBezTo>
                      <a:pt x="2099" y="6144"/>
                      <a:pt x="2014" y="6254"/>
                      <a:pt x="1965" y="6387"/>
                    </a:cubicBezTo>
                    <a:cubicBezTo>
                      <a:pt x="1949" y="6411"/>
                      <a:pt x="1980" y="6435"/>
                      <a:pt x="2007" y="6435"/>
                    </a:cubicBezTo>
                    <a:cubicBezTo>
                      <a:pt x="2021" y="6435"/>
                      <a:pt x="2034" y="6428"/>
                      <a:pt x="2038" y="6411"/>
                    </a:cubicBezTo>
                    <a:cubicBezTo>
                      <a:pt x="2075" y="6338"/>
                      <a:pt x="2135" y="6265"/>
                      <a:pt x="2196" y="6205"/>
                    </a:cubicBezTo>
                    <a:lnTo>
                      <a:pt x="2196" y="6205"/>
                    </a:lnTo>
                    <a:cubicBezTo>
                      <a:pt x="2172" y="6338"/>
                      <a:pt x="2135" y="6484"/>
                      <a:pt x="2111" y="6618"/>
                    </a:cubicBezTo>
                    <a:cubicBezTo>
                      <a:pt x="2026" y="6691"/>
                      <a:pt x="1941" y="6789"/>
                      <a:pt x="1892" y="6898"/>
                    </a:cubicBezTo>
                    <a:cubicBezTo>
                      <a:pt x="1876" y="6930"/>
                      <a:pt x="1903" y="6957"/>
                      <a:pt x="1930" y="6957"/>
                    </a:cubicBezTo>
                    <a:cubicBezTo>
                      <a:pt x="1943" y="6957"/>
                      <a:pt x="1957" y="6951"/>
                      <a:pt x="1965" y="6935"/>
                    </a:cubicBezTo>
                    <a:cubicBezTo>
                      <a:pt x="2002" y="6873"/>
                      <a:pt x="2038" y="6825"/>
                      <a:pt x="2087" y="6776"/>
                    </a:cubicBezTo>
                    <a:lnTo>
                      <a:pt x="2087" y="6776"/>
                    </a:lnTo>
                    <a:cubicBezTo>
                      <a:pt x="2062" y="6886"/>
                      <a:pt x="2038" y="6995"/>
                      <a:pt x="2014" y="7117"/>
                    </a:cubicBezTo>
                    <a:cubicBezTo>
                      <a:pt x="1941" y="7189"/>
                      <a:pt x="1856" y="7275"/>
                      <a:pt x="1783" y="7360"/>
                    </a:cubicBezTo>
                    <a:cubicBezTo>
                      <a:pt x="1661" y="6922"/>
                      <a:pt x="1527" y="6497"/>
                      <a:pt x="1381" y="6071"/>
                    </a:cubicBezTo>
                    <a:cubicBezTo>
                      <a:pt x="1381" y="6059"/>
                      <a:pt x="1370" y="6059"/>
                      <a:pt x="1370" y="6046"/>
                    </a:cubicBezTo>
                    <a:cubicBezTo>
                      <a:pt x="1151" y="5037"/>
                      <a:pt x="919" y="4040"/>
                      <a:pt x="700" y="3030"/>
                    </a:cubicBezTo>
                    <a:cubicBezTo>
                      <a:pt x="591" y="2009"/>
                      <a:pt x="384" y="1011"/>
                      <a:pt x="92" y="27"/>
                    </a:cubicBezTo>
                    <a:cubicBezTo>
                      <a:pt x="88" y="8"/>
                      <a:pt x="74" y="0"/>
                      <a:pt x="6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3" name="Google Shape;9788;p65">
                <a:extLst>
                  <a:ext uri="{FF2B5EF4-FFF2-40B4-BE49-F238E27FC236}">
                    <a16:creationId xmlns:a16="http://schemas.microsoft.com/office/drawing/2014/main" id="{F51F8597-09FF-3715-816D-A8A2560F5380}"/>
                  </a:ext>
                </a:extLst>
              </p:cNvPr>
              <p:cNvSpPr/>
              <p:nvPr/>
            </p:nvSpPr>
            <p:spPr>
              <a:xfrm>
                <a:off x="4197799" y="1919107"/>
                <a:ext cx="20731" cy="39070"/>
              </a:xfrm>
              <a:custGeom>
                <a:avLst/>
                <a:gdLst/>
                <a:ahLst/>
                <a:cxnLst/>
                <a:rect l="l" t="t" r="r" b="b"/>
                <a:pathLst>
                  <a:path w="156" h="294" extrusionOk="0">
                    <a:moveTo>
                      <a:pt x="109" y="0"/>
                    </a:moveTo>
                    <a:cubicBezTo>
                      <a:pt x="92" y="0"/>
                      <a:pt x="74" y="11"/>
                      <a:pt x="69" y="37"/>
                    </a:cubicBezTo>
                    <a:cubicBezTo>
                      <a:pt x="44" y="97"/>
                      <a:pt x="33" y="170"/>
                      <a:pt x="8" y="243"/>
                    </a:cubicBezTo>
                    <a:cubicBezTo>
                      <a:pt x="1" y="273"/>
                      <a:pt x="25" y="294"/>
                      <a:pt x="51" y="294"/>
                    </a:cubicBezTo>
                    <a:cubicBezTo>
                      <a:pt x="67" y="294"/>
                      <a:pt x="84" y="286"/>
                      <a:pt x="93" y="267"/>
                    </a:cubicBezTo>
                    <a:cubicBezTo>
                      <a:pt x="106" y="195"/>
                      <a:pt x="130" y="122"/>
                      <a:pt x="142" y="49"/>
                    </a:cubicBezTo>
                    <a:cubicBezTo>
                      <a:pt x="156" y="20"/>
                      <a:pt x="133" y="0"/>
                      <a:pt x="10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4" name="Google Shape;9789;p65">
                <a:extLst>
                  <a:ext uri="{FF2B5EF4-FFF2-40B4-BE49-F238E27FC236}">
                    <a16:creationId xmlns:a16="http://schemas.microsoft.com/office/drawing/2014/main" id="{77A97C80-71C7-1D35-DE36-802A245E929C}"/>
                  </a:ext>
                </a:extLst>
              </p:cNvPr>
              <p:cNvSpPr/>
              <p:nvPr/>
            </p:nvSpPr>
            <p:spPr>
              <a:xfrm>
                <a:off x="4248165" y="2193795"/>
                <a:ext cx="17808" cy="51961"/>
              </a:xfrm>
              <a:custGeom>
                <a:avLst/>
                <a:gdLst/>
                <a:ahLst/>
                <a:cxnLst/>
                <a:rect l="l" t="t" r="r" b="b"/>
                <a:pathLst>
                  <a:path w="134" h="391" extrusionOk="0">
                    <a:moveTo>
                      <a:pt x="94" y="1"/>
                    </a:moveTo>
                    <a:cubicBezTo>
                      <a:pt x="73" y="1"/>
                      <a:pt x="49" y="13"/>
                      <a:pt x="43" y="37"/>
                    </a:cubicBezTo>
                    <a:cubicBezTo>
                      <a:pt x="30" y="146"/>
                      <a:pt x="19" y="244"/>
                      <a:pt x="6" y="354"/>
                    </a:cubicBezTo>
                    <a:cubicBezTo>
                      <a:pt x="0" y="378"/>
                      <a:pt x="18" y="390"/>
                      <a:pt x="40" y="390"/>
                    </a:cubicBezTo>
                    <a:cubicBezTo>
                      <a:pt x="61" y="390"/>
                      <a:pt x="85" y="378"/>
                      <a:pt x="91" y="354"/>
                    </a:cubicBezTo>
                    <a:cubicBezTo>
                      <a:pt x="103" y="244"/>
                      <a:pt x="116" y="146"/>
                      <a:pt x="127" y="37"/>
                    </a:cubicBezTo>
                    <a:cubicBezTo>
                      <a:pt x="134" y="13"/>
                      <a:pt x="116" y="1"/>
                      <a:pt x="9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 name="Google Shape;9790;p65">
                <a:extLst>
                  <a:ext uri="{FF2B5EF4-FFF2-40B4-BE49-F238E27FC236}">
                    <a16:creationId xmlns:a16="http://schemas.microsoft.com/office/drawing/2014/main" id="{9642291F-7164-6862-2E71-368EDD71CED9}"/>
                  </a:ext>
                </a:extLst>
              </p:cNvPr>
              <p:cNvSpPr/>
              <p:nvPr/>
            </p:nvSpPr>
            <p:spPr>
              <a:xfrm>
                <a:off x="4456673" y="2192466"/>
                <a:ext cx="59669" cy="63921"/>
              </a:xfrm>
              <a:custGeom>
                <a:avLst/>
                <a:gdLst/>
                <a:ahLst/>
                <a:cxnLst/>
                <a:rect l="l" t="t" r="r" b="b"/>
                <a:pathLst>
                  <a:path w="449" h="481" extrusionOk="0">
                    <a:moveTo>
                      <a:pt x="397" y="1"/>
                    </a:moveTo>
                    <a:cubicBezTo>
                      <a:pt x="389" y="1"/>
                      <a:pt x="380" y="4"/>
                      <a:pt x="371" y="10"/>
                    </a:cubicBezTo>
                    <a:cubicBezTo>
                      <a:pt x="225" y="108"/>
                      <a:pt x="91" y="242"/>
                      <a:pt x="18" y="412"/>
                    </a:cubicBezTo>
                    <a:cubicBezTo>
                      <a:pt x="1" y="447"/>
                      <a:pt x="32" y="481"/>
                      <a:pt x="61" y="481"/>
                    </a:cubicBezTo>
                    <a:cubicBezTo>
                      <a:pt x="72" y="481"/>
                      <a:pt x="84" y="475"/>
                      <a:pt x="91" y="461"/>
                    </a:cubicBezTo>
                    <a:cubicBezTo>
                      <a:pt x="176" y="302"/>
                      <a:pt x="274" y="181"/>
                      <a:pt x="420" y="83"/>
                    </a:cubicBezTo>
                    <a:cubicBezTo>
                      <a:pt x="449" y="54"/>
                      <a:pt x="431" y="1"/>
                      <a:pt x="39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6" name="Google Shape;9791;p65">
                <a:extLst>
                  <a:ext uri="{FF2B5EF4-FFF2-40B4-BE49-F238E27FC236}">
                    <a16:creationId xmlns:a16="http://schemas.microsoft.com/office/drawing/2014/main" id="{249DB27C-AF67-1787-6FBE-3B88BDFB43FB}"/>
                  </a:ext>
                </a:extLst>
              </p:cNvPr>
              <p:cNvSpPr/>
              <p:nvPr/>
            </p:nvSpPr>
            <p:spPr>
              <a:xfrm>
                <a:off x="1536101" y="1636312"/>
                <a:ext cx="35482" cy="53290"/>
              </a:xfrm>
              <a:custGeom>
                <a:avLst/>
                <a:gdLst/>
                <a:ahLst/>
                <a:cxnLst/>
                <a:rect l="l" t="t" r="r" b="b"/>
                <a:pathLst>
                  <a:path w="267" h="401" extrusionOk="0">
                    <a:moveTo>
                      <a:pt x="203" y="1"/>
                    </a:moveTo>
                    <a:cubicBezTo>
                      <a:pt x="194" y="1"/>
                      <a:pt x="185" y="4"/>
                      <a:pt x="177" y="12"/>
                    </a:cubicBezTo>
                    <a:cubicBezTo>
                      <a:pt x="93" y="109"/>
                      <a:pt x="31" y="219"/>
                      <a:pt x="7" y="352"/>
                    </a:cubicBezTo>
                    <a:cubicBezTo>
                      <a:pt x="0" y="381"/>
                      <a:pt x="22" y="401"/>
                      <a:pt x="44" y="401"/>
                    </a:cubicBezTo>
                    <a:cubicBezTo>
                      <a:pt x="59" y="401"/>
                      <a:pt x="75" y="390"/>
                      <a:pt x="80" y="365"/>
                    </a:cubicBezTo>
                    <a:cubicBezTo>
                      <a:pt x="117" y="255"/>
                      <a:pt x="166" y="158"/>
                      <a:pt x="239" y="73"/>
                    </a:cubicBezTo>
                    <a:cubicBezTo>
                      <a:pt x="267" y="44"/>
                      <a:pt x="236" y="1"/>
                      <a:pt x="20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7" name="Google Shape;9792;p65">
                <a:extLst>
                  <a:ext uri="{FF2B5EF4-FFF2-40B4-BE49-F238E27FC236}">
                    <a16:creationId xmlns:a16="http://schemas.microsoft.com/office/drawing/2014/main" id="{CE77ABB5-BAB5-039A-446C-BACC19E5AAEE}"/>
                  </a:ext>
                </a:extLst>
              </p:cNvPr>
              <p:cNvSpPr/>
              <p:nvPr/>
            </p:nvSpPr>
            <p:spPr>
              <a:xfrm>
                <a:off x="1539556" y="1646412"/>
                <a:ext cx="46778" cy="71762"/>
              </a:xfrm>
              <a:custGeom>
                <a:avLst/>
                <a:gdLst/>
                <a:ahLst/>
                <a:cxnLst/>
                <a:rect l="l" t="t" r="r" b="b"/>
                <a:pathLst>
                  <a:path w="352" h="540" extrusionOk="0">
                    <a:moveTo>
                      <a:pt x="292" y="1"/>
                    </a:moveTo>
                    <a:cubicBezTo>
                      <a:pt x="280" y="1"/>
                      <a:pt x="269" y="7"/>
                      <a:pt x="261" y="21"/>
                    </a:cubicBezTo>
                    <a:cubicBezTo>
                      <a:pt x="176" y="167"/>
                      <a:pt x="91" y="325"/>
                      <a:pt x="18" y="471"/>
                    </a:cubicBezTo>
                    <a:cubicBezTo>
                      <a:pt x="1" y="505"/>
                      <a:pt x="32" y="540"/>
                      <a:pt x="61" y="540"/>
                    </a:cubicBezTo>
                    <a:cubicBezTo>
                      <a:pt x="73" y="540"/>
                      <a:pt x="84" y="534"/>
                      <a:pt x="91" y="520"/>
                    </a:cubicBezTo>
                    <a:cubicBezTo>
                      <a:pt x="176" y="362"/>
                      <a:pt x="261" y="216"/>
                      <a:pt x="334" y="57"/>
                    </a:cubicBezTo>
                    <a:cubicBezTo>
                      <a:pt x="351" y="32"/>
                      <a:pt x="321" y="1"/>
                      <a:pt x="29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8" name="Google Shape;9793;p65">
                <a:extLst>
                  <a:ext uri="{FF2B5EF4-FFF2-40B4-BE49-F238E27FC236}">
                    <a16:creationId xmlns:a16="http://schemas.microsoft.com/office/drawing/2014/main" id="{00E7E5B2-F544-27B3-EE2E-30DD7369C479}"/>
                  </a:ext>
                </a:extLst>
              </p:cNvPr>
              <p:cNvSpPr/>
              <p:nvPr/>
            </p:nvSpPr>
            <p:spPr>
              <a:xfrm>
                <a:off x="1548327" y="1688539"/>
                <a:ext cx="39070" cy="47841"/>
              </a:xfrm>
              <a:custGeom>
                <a:avLst/>
                <a:gdLst/>
                <a:ahLst/>
                <a:cxnLst/>
                <a:rect l="l" t="t" r="r" b="b"/>
                <a:pathLst>
                  <a:path w="294" h="360" extrusionOk="0">
                    <a:moveTo>
                      <a:pt x="234" y="0"/>
                    </a:moveTo>
                    <a:cubicBezTo>
                      <a:pt x="220" y="0"/>
                      <a:pt x="206" y="6"/>
                      <a:pt x="195" y="21"/>
                    </a:cubicBezTo>
                    <a:cubicBezTo>
                      <a:pt x="134" y="105"/>
                      <a:pt x="74" y="203"/>
                      <a:pt x="25" y="300"/>
                    </a:cubicBezTo>
                    <a:cubicBezTo>
                      <a:pt x="0" y="332"/>
                      <a:pt x="25" y="360"/>
                      <a:pt x="55" y="360"/>
                    </a:cubicBezTo>
                    <a:cubicBezTo>
                      <a:pt x="69" y="360"/>
                      <a:pt x="86" y="353"/>
                      <a:pt x="98" y="337"/>
                    </a:cubicBezTo>
                    <a:cubicBezTo>
                      <a:pt x="158" y="251"/>
                      <a:pt x="207" y="154"/>
                      <a:pt x="268" y="57"/>
                    </a:cubicBezTo>
                    <a:cubicBezTo>
                      <a:pt x="293" y="31"/>
                      <a:pt x="265" y="0"/>
                      <a:pt x="23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9" name="Google Shape;9794;p65">
                <a:extLst>
                  <a:ext uri="{FF2B5EF4-FFF2-40B4-BE49-F238E27FC236}">
                    <a16:creationId xmlns:a16="http://schemas.microsoft.com/office/drawing/2014/main" id="{DD813AC9-81E7-07A4-740D-1A387F3EA9AD}"/>
                  </a:ext>
                </a:extLst>
              </p:cNvPr>
              <p:cNvSpPr/>
              <p:nvPr/>
            </p:nvSpPr>
            <p:spPr>
              <a:xfrm>
                <a:off x="1552580" y="1817444"/>
                <a:ext cx="38406" cy="57542"/>
              </a:xfrm>
              <a:custGeom>
                <a:avLst/>
                <a:gdLst/>
                <a:ahLst/>
                <a:cxnLst/>
                <a:rect l="l" t="t" r="r" b="b"/>
                <a:pathLst>
                  <a:path w="289" h="433" extrusionOk="0">
                    <a:moveTo>
                      <a:pt x="235" y="0"/>
                    </a:moveTo>
                    <a:cubicBezTo>
                      <a:pt x="221" y="0"/>
                      <a:pt x="207" y="7"/>
                      <a:pt x="199" y="24"/>
                    </a:cubicBezTo>
                    <a:cubicBezTo>
                      <a:pt x="139" y="133"/>
                      <a:pt x="78" y="254"/>
                      <a:pt x="17" y="364"/>
                    </a:cubicBezTo>
                    <a:cubicBezTo>
                      <a:pt x="0" y="398"/>
                      <a:pt x="32" y="433"/>
                      <a:pt x="60" y="433"/>
                    </a:cubicBezTo>
                    <a:cubicBezTo>
                      <a:pt x="72" y="433"/>
                      <a:pt x="83" y="427"/>
                      <a:pt x="90" y="413"/>
                    </a:cubicBezTo>
                    <a:cubicBezTo>
                      <a:pt x="151" y="291"/>
                      <a:pt x="212" y="181"/>
                      <a:pt x="272" y="60"/>
                    </a:cubicBezTo>
                    <a:cubicBezTo>
                      <a:pt x="288" y="27"/>
                      <a:pt x="261" y="0"/>
                      <a:pt x="2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0" name="Google Shape;9795;p65">
                <a:extLst>
                  <a:ext uri="{FF2B5EF4-FFF2-40B4-BE49-F238E27FC236}">
                    <a16:creationId xmlns:a16="http://schemas.microsoft.com/office/drawing/2014/main" id="{E77F179B-2682-E18F-5A75-95AA3F177EA2}"/>
                  </a:ext>
                </a:extLst>
              </p:cNvPr>
              <p:cNvSpPr/>
              <p:nvPr/>
            </p:nvSpPr>
            <p:spPr>
              <a:xfrm>
                <a:off x="1578095" y="1993526"/>
                <a:ext cx="45183" cy="75882"/>
              </a:xfrm>
              <a:custGeom>
                <a:avLst/>
                <a:gdLst/>
                <a:ahLst/>
                <a:cxnLst/>
                <a:rect l="l" t="t" r="r" b="b"/>
                <a:pathLst>
                  <a:path w="340" h="571" extrusionOk="0">
                    <a:moveTo>
                      <a:pt x="283" y="1"/>
                    </a:moveTo>
                    <a:cubicBezTo>
                      <a:pt x="275" y="1"/>
                      <a:pt x="268" y="4"/>
                      <a:pt x="263" y="12"/>
                    </a:cubicBezTo>
                    <a:cubicBezTo>
                      <a:pt x="141" y="158"/>
                      <a:pt x="44" y="328"/>
                      <a:pt x="7" y="510"/>
                    </a:cubicBezTo>
                    <a:cubicBezTo>
                      <a:pt x="0" y="547"/>
                      <a:pt x="27" y="570"/>
                      <a:pt x="53" y="570"/>
                    </a:cubicBezTo>
                    <a:cubicBezTo>
                      <a:pt x="71" y="570"/>
                      <a:pt x="88" y="559"/>
                      <a:pt x="93" y="534"/>
                    </a:cubicBezTo>
                    <a:cubicBezTo>
                      <a:pt x="129" y="364"/>
                      <a:pt x="202" y="218"/>
                      <a:pt x="312" y="72"/>
                    </a:cubicBezTo>
                    <a:cubicBezTo>
                      <a:pt x="340" y="44"/>
                      <a:pt x="309" y="1"/>
                      <a:pt x="28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1" name="Google Shape;9796;p65">
                <a:extLst>
                  <a:ext uri="{FF2B5EF4-FFF2-40B4-BE49-F238E27FC236}">
                    <a16:creationId xmlns:a16="http://schemas.microsoft.com/office/drawing/2014/main" id="{CD3E659F-535F-E44D-A690-9EF87DD47219}"/>
                  </a:ext>
                </a:extLst>
              </p:cNvPr>
              <p:cNvSpPr/>
              <p:nvPr/>
            </p:nvSpPr>
            <p:spPr>
              <a:xfrm>
                <a:off x="1583411" y="2017447"/>
                <a:ext cx="49436" cy="74818"/>
              </a:xfrm>
              <a:custGeom>
                <a:avLst/>
                <a:gdLst/>
                <a:ahLst/>
                <a:cxnLst/>
                <a:rect l="l" t="t" r="r" b="b"/>
                <a:pathLst>
                  <a:path w="372" h="563" extrusionOk="0">
                    <a:moveTo>
                      <a:pt x="319" y="0"/>
                    </a:moveTo>
                    <a:cubicBezTo>
                      <a:pt x="304" y="0"/>
                      <a:pt x="288" y="8"/>
                      <a:pt x="283" y="27"/>
                    </a:cubicBezTo>
                    <a:cubicBezTo>
                      <a:pt x="223" y="197"/>
                      <a:pt x="126" y="354"/>
                      <a:pt x="28" y="500"/>
                    </a:cubicBezTo>
                    <a:cubicBezTo>
                      <a:pt x="1" y="528"/>
                      <a:pt x="35" y="562"/>
                      <a:pt x="64" y="562"/>
                    </a:cubicBezTo>
                    <a:cubicBezTo>
                      <a:pt x="73" y="562"/>
                      <a:pt x="83" y="558"/>
                      <a:pt x="89" y="549"/>
                    </a:cubicBezTo>
                    <a:cubicBezTo>
                      <a:pt x="210" y="403"/>
                      <a:pt x="296" y="233"/>
                      <a:pt x="356" y="51"/>
                    </a:cubicBezTo>
                    <a:cubicBezTo>
                      <a:pt x="371" y="21"/>
                      <a:pt x="345" y="0"/>
                      <a:pt x="31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2" name="Google Shape;9797;p65">
                <a:extLst>
                  <a:ext uri="{FF2B5EF4-FFF2-40B4-BE49-F238E27FC236}">
                    <a16:creationId xmlns:a16="http://schemas.microsoft.com/office/drawing/2014/main" id="{1E572B57-811A-F3A4-56BE-66C82F5723C6}"/>
                  </a:ext>
                </a:extLst>
              </p:cNvPr>
              <p:cNvSpPr/>
              <p:nvPr/>
            </p:nvSpPr>
            <p:spPr>
              <a:xfrm>
                <a:off x="1608793" y="2174525"/>
                <a:ext cx="41994" cy="80799"/>
              </a:xfrm>
              <a:custGeom>
                <a:avLst/>
                <a:gdLst/>
                <a:ahLst/>
                <a:cxnLst/>
                <a:rect l="l" t="t" r="r" b="b"/>
                <a:pathLst>
                  <a:path w="316" h="608" extrusionOk="0">
                    <a:moveTo>
                      <a:pt x="262" y="1"/>
                    </a:moveTo>
                    <a:cubicBezTo>
                      <a:pt x="248" y="1"/>
                      <a:pt x="235" y="8"/>
                      <a:pt x="227" y="24"/>
                    </a:cubicBezTo>
                    <a:cubicBezTo>
                      <a:pt x="129" y="182"/>
                      <a:pt x="56" y="364"/>
                      <a:pt x="8" y="559"/>
                    </a:cubicBezTo>
                    <a:cubicBezTo>
                      <a:pt x="0" y="587"/>
                      <a:pt x="22" y="607"/>
                      <a:pt x="46" y="607"/>
                    </a:cubicBezTo>
                    <a:cubicBezTo>
                      <a:pt x="63" y="607"/>
                      <a:pt x="82" y="597"/>
                      <a:pt x="92" y="572"/>
                    </a:cubicBezTo>
                    <a:cubicBezTo>
                      <a:pt x="141" y="401"/>
                      <a:pt x="202" y="231"/>
                      <a:pt x="300" y="61"/>
                    </a:cubicBezTo>
                    <a:cubicBezTo>
                      <a:pt x="316" y="28"/>
                      <a:pt x="289" y="1"/>
                      <a:pt x="26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3" name="Google Shape;9798;p65">
                <a:extLst>
                  <a:ext uri="{FF2B5EF4-FFF2-40B4-BE49-F238E27FC236}">
                    <a16:creationId xmlns:a16="http://schemas.microsoft.com/office/drawing/2014/main" id="{ACD99821-9E33-1254-704A-E3003B8991F2}"/>
                  </a:ext>
                </a:extLst>
              </p:cNvPr>
              <p:cNvSpPr/>
              <p:nvPr/>
            </p:nvSpPr>
            <p:spPr>
              <a:xfrm>
                <a:off x="1617298" y="2201370"/>
                <a:ext cx="51297" cy="86114"/>
              </a:xfrm>
              <a:custGeom>
                <a:avLst/>
                <a:gdLst/>
                <a:ahLst/>
                <a:cxnLst/>
                <a:rect l="l" t="t" r="r" b="b"/>
                <a:pathLst>
                  <a:path w="386" h="648" extrusionOk="0">
                    <a:moveTo>
                      <a:pt x="331" y="0"/>
                    </a:moveTo>
                    <a:cubicBezTo>
                      <a:pt x="318" y="0"/>
                      <a:pt x="304" y="8"/>
                      <a:pt x="296" y="29"/>
                    </a:cubicBezTo>
                    <a:cubicBezTo>
                      <a:pt x="199" y="211"/>
                      <a:pt x="101" y="394"/>
                      <a:pt x="17" y="588"/>
                    </a:cubicBezTo>
                    <a:cubicBezTo>
                      <a:pt x="1" y="621"/>
                      <a:pt x="27" y="648"/>
                      <a:pt x="54" y="648"/>
                    </a:cubicBezTo>
                    <a:cubicBezTo>
                      <a:pt x="68" y="648"/>
                      <a:pt x="82" y="641"/>
                      <a:pt x="90" y="624"/>
                    </a:cubicBezTo>
                    <a:cubicBezTo>
                      <a:pt x="187" y="442"/>
                      <a:pt x="272" y="260"/>
                      <a:pt x="369" y="65"/>
                    </a:cubicBezTo>
                    <a:cubicBezTo>
                      <a:pt x="385" y="33"/>
                      <a:pt x="358" y="0"/>
                      <a:pt x="33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4" name="Google Shape;9799;p65">
                <a:extLst>
                  <a:ext uri="{FF2B5EF4-FFF2-40B4-BE49-F238E27FC236}">
                    <a16:creationId xmlns:a16="http://schemas.microsoft.com/office/drawing/2014/main" id="{610786EA-D691-A27A-7305-528193B1FED9}"/>
                  </a:ext>
                </a:extLst>
              </p:cNvPr>
              <p:cNvSpPr/>
              <p:nvPr/>
            </p:nvSpPr>
            <p:spPr>
              <a:xfrm>
                <a:off x="1636568" y="2392734"/>
                <a:ext cx="41728" cy="62459"/>
              </a:xfrm>
              <a:custGeom>
                <a:avLst/>
                <a:gdLst/>
                <a:ahLst/>
                <a:cxnLst/>
                <a:rect l="l" t="t" r="r" b="b"/>
                <a:pathLst>
                  <a:path w="314" h="470" extrusionOk="0">
                    <a:moveTo>
                      <a:pt x="259" y="1"/>
                    </a:moveTo>
                    <a:cubicBezTo>
                      <a:pt x="246" y="1"/>
                      <a:pt x="232" y="8"/>
                      <a:pt x="224" y="24"/>
                    </a:cubicBezTo>
                    <a:cubicBezTo>
                      <a:pt x="151" y="146"/>
                      <a:pt x="78" y="279"/>
                      <a:pt x="18" y="401"/>
                    </a:cubicBezTo>
                    <a:cubicBezTo>
                      <a:pt x="0" y="435"/>
                      <a:pt x="32" y="469"/>
                      <a:pt x="60" y="469"/>
                    </a:cubicBezTo>
                    <a:cubicBezTo>
                      <a:pt x="72" y="469"/>
                      <a:pt x="83" y="463"/>
                      <a:pt x="91" y="449"/>
                    </a:cubicBezTo>
                    <a:cubicBezTo>
                      <a:pt x="164" y="328"/>
                      <a:pt x="237" y="194"/>
                      <a:pt x="297" y="60"/>
                    </a:cubicBezTo>
                    <a:cubicBezTo>
                      <a:pt x="313" y="28"/>
                      <a:pt x="286" y="1"/>
                      <a:pt x="25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5" name="Google Shape;9800;p65">
                <a:extLst>
                  <a:ext uri="{FF2B5EF4-FFF2-40B4-BE49-F238E27FC236}">
                    <a16:creationId xmlns:a16="http://schemas.microsoft.com/office/drawing/2014/main" id="{DBD6757A-10BD-93D3-9AC9-12DC46734E8B}"/>
                  </a:ext>
                </a:extLst>
              </p:cNvPr>
              <p:cNvSpPr/>
              <p:nvPr/>
            </p:nvSpPr>
            <p:spPr>
              <a:xfrm>
                <a:off x="1645870" y="2412137"/>
                <a:ext cx="45316" cy="84785"/>
              </a:xfrm>
              <a:custGeom>
                <a:avLst/>
                <a:gdLst/>
                <a:ahLst/>
                <a:cxnLst/>
                <a:rect l="l" t="t" r="r" b="b"/>
                <a:pathLst>
                  <a:path w="341" h="638" extrusionOk="0">
                    <a:moveTo>
                      <a:pt x="281" y="1"/>
                    </a:moveTo>
                    <a:cubicBezTo>
                      <a:pt x="268" y="1"/>
                      <a:pt x="255" y="8"/>
                      <a:pt x="251" y="24"/>
                    </a:cubicBezTo>
                    <a:cubicBezTo>
                      <a:pt x="167" y="206"/>
                      <a:pt x="81" y="389"/>
                      <a:pt x="8" y="583"/>
                    </a:cubicBezTo>
                    <a:cubicBezTo>
                      <a:pt x="0" y="616"/>
                      <a:pt x="30" y="637"/>
                      <a:pt x="58" y="637"/>
                    </a:cubicBezTo>
                    <a:cubicBezTo>
                      <a:pt x="72" y="637"/>
                      <a:pt x="85" y="632"/>
                      <a:pt x="94" y="619"/>
                    </a:cubicBezTo>
                    <a:cubicBezTo>
                      <a:pt x="178" y="425"/>
                      <a:pt x="251" y="243"/>
                      <a:pt x="324" y="60"/>
                    </a:cubicBezTo>
                    <a:cubicBezTo>
                      <a:pt x="340" y="28"/>
                      <a:pt x="308" y="1"/>
                      <a:pt x="28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6" name="Google Shape;9801;p65">
                <a:extLst>
                  <a:ext uri="{FF2B5EF4-FFF2-40B4-BE49-F238E27FC236}">
                    <a16:creationId xmlns:a16="http://schemas.microsoft.com/office/drawing/2014/main" id="{D14610BB-84D1-3805-42DC-EFC93D8A2D0D}"/>
                  </a:ext>
                </a:extLst>
              </p:cNvPr>
              <p:cNvSpPr/>
              <p:nvPr/>
            </p:nvSpPr>
            <p:spPr>
              <a:xfrm>
                <a:off x="1657697" y="2591940"/>
                <a:ext cx="44918" cy="65649"/>
              </a:xfrm>
              <a:custGeom>
                <a:avLst/>
                <a:gdLst/>
                <a:ahLst/>
                <a:cxnLst/>
                <a:rect l="l" t="t" r="r" b="b"/>
                <a:pathLst>
                  <a:path w="338" h="494" extrusionOk="0">
                    <a:moveTo>
                      <a:pt x="278" y="0"/>
                    </a:moveTo>
                    <a:cubicBezTo>
                      <a:pt x="266" y="0"/>
                      <a:pt x="255" y="6"/>
                      <a:pt x="248" y="20"/>
                    </a:cubicBezTo>
                    <a:cubicBezTo>
                      <a:pt x="162" y="155"/>
                      <a:pt x="89" y="301"/>
                      <a:pt x="16" y="434"/>
                    </a:cubicBezTo>
                    <a:cubicBezTo>
                      <a:pt x="0" y="466"/>
                      <a:pt x="27" y="494"/>
                      <a:pt x="54" y="494"/>
                    </a:cubicBezTo>
                    <a:cubicBezTo>
                      <a:pt x="68" y="494"/>
                      <a:pt x="81" y="487"/>
                      <a:pt x="89" y="471"/>
                    </a:cubicBezTo>
                    <a:cubicBezTo>
                      <a:pt x="175" y="337"/>
                      <a:pt x="248" y="203"/>
                      <a:pt x="321" y="69"/>
                    </a:cubicBezTo>
                    <a:cubicBezTo>
                      <a:pt x="338" y="35"/>
                      <a:pt x="307" y="0"/>
                      <a:pt x="27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7" name="Google Shape;9802;p65">
                <a:extLst>
                  <a:ext uri="{FF2B5EF4-FFF2-40B4-BE49-F238E27FC236}">
                    <a16:creationId xmlns:a16="http://schemas.microsoft.com/office/drawing/2014/main" id="{0F3C3C7A-C3DB-1BE1-43D0-FB7A2463B160}"/>
                  </a:ext>
                </a:extLst>
              </p:cNvPr>
              <p:cNvSpPr/>
              <p:nvPr/>
            </p:nvSpPr>
            <p:spPr>
              <a:xfrm>
                <a:off x="1696236" y="2814534"/>
                <a:ext cx="38140" cy="57675"/>
              </a:xfrm>
              <a:custGeom>
                <a:avLst/>
                <a:gdLst/>
                <a:ahLst/>
                <a:cxnLst/>
                <a:rect l="l" t="t" r="r" b="b"/>
                <a:pathLst>
                  <a:path w="287" h="434" extrusionOk="0">
                    <a:moveTo>
                      <a:pt x="232" y="1"/>
                    </a:moveTo>
                    <a:cubicBezTo>
                      <a:pt x="217" y="1"/>
                      <a:pt x="201" y="8"/>
                      <a:pt x="188" y="24"/>
                    </a:cubicBezTo>
                    <a:cubicBezTo>
                      <a:pt x="128" y="134"/>
                      <a:pt x="67" y="255"/>
                      <a:pt x="18" y="364"/>
                    </a:cubicBezTo>
                    <a:cubicBezTo>
                      <a:pt x="1" y="399"/>
                      <a:pt x="27" y="433"/>
                      <a:pt x="56" y="433"/>
                    </a:cubicBezTo>
                    <a:cubicBezTo>
                      <a:pt x="68" y="433"/>
                      <a:pt x="81" y="427"/>
                      <a:pt x="91" y="413"/>
                    </a:cubicBezTo>
                    <a:cubicBezTo>
                      <a:pt x="152" y="291"/>
                      <a:pt x="213" y="182"/>
                      <a:pt x="261" y="61"/>
                    </a:cubicBezTo>
                    <a:cubicBezTo>
                      <a:pt x="286" y="28"/>
                      <a:pt x="262" y="1"/>
                      <a:pt x="23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8" name="Google Shape;9803;p65">
                <a:extLst>
                  <a:ext uri="{FF2B5EF4-FFF2-40B4-BE49-F238E27FC236}">
                    <a16:creationId xmlns:a16="http://schemas.microsoft.com/office/drawing/2014/main" id="{23FF1F1E-BE77-FC7B-2944-868B0D367421}"/>
                  </a:ext>
                </a:extLst>
              </p:cNvPr>
              <p:cNvSpPr/>
              <p:nvPr/>
            </p:nvSpPr>
            <p:spPr>
              <a:xfrm>
                <a:off x="1695173" y="2838322"/>
                <a:ext cx="54353" cy="75217"/>
              </a:xfrm>
              <a:custGeom>
                <a:avLst/>
                <a:gdLst/>
                <a:ahLst/>
                <a:cxnLst/>
                <a:rect l="l" t="t" r="r" b="b"/>
                <a:pathLst>
                  <a:path w="409" h="566" extrusionOk="0">
                    <a:moveTo>
                      <a:pt x="347" y="0"/>
                    </a:moveTo>
                    <a:cubicBezTo>
                      <a:pt x="336" y="0"/>
                      <a:pt x="325" y="5"/>
                      <a:pt x="318" y="15"/>
                    </a:cubicBezTo>
                    <a:cubicBezTo>
                      <a:pt x="221" y="185"/>
                      <a:pt x="112" y="344"/>
                      <a:pt x="26" y="501"/>
                    </a:cubicBezTo>
                    <a:cubicBezTo>
                      <a:pt x="0" y="536"/>
                      <a:pt x="30" y="565"/>
                      <a:pt x="63" y="565"/>
                    </a:cubicBezTo>
                    <a:cubicBezTo>
                      <a:pt x="76" y="565"/>
                      <a:pt x="89" y="561"/>
                      <a:pt x="99" y="550"/>
                    </a:cubicBezTo>
                    <a:cubicBezTo>
                      <a:pt x="196" y="392"/>
                      <a:pt x="294" y="222"/>
                      <a:pt x="391" y="64"/>
                    </a:cubicBezTo>
                    <a:cubicBezTo>
                      <a:pt x="408" y="29"/>
                      <a:pt x="376" y="0"/>
                      <a:pt x="34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9" name="Google Shape;9804;p65">
                <a:extLst>
                  <a:ext uri="{FF2B5EF4-FFF2-40B4-BE49-F238E27FC236}">
                    <a16:creationId xmlns:a16="http://schemas.microsoft.com/office/drawing/2014/main" id="{8916AE5F-2D61-D315-FB82-10657DE986E3}"/>
                  </a:ext>
                </a:extLst>
              </p:cNvPr>
              <p:cNvSpPr/>
              <p:nvPr/>
            </p:nvSpPr>
            <p:spPr>
              <a:xfrm>
                <a:off x="1729326" y="3036730"/>
                <a:ext cx="37609" cy="67376"/>
              </a:xfrm>
              <a:custGeom>
                <a:avLst/>
                <a:gdLst/>
                <a:ahLst/>
                <a:cxnLst/>
                <a:rect l="l" t="t" r="r" b="b"/>
                <a:pathLst>
                  <a:path w="283" h="507" extrusionOk="0">
                    <a:moveTo>
                      <a:pt x="226" y="0"/>
                    </a:moveTo>
                    <a:cubicBezTo>
                      <a:pt x="216" y="0"/>
                      <a:pt x="205" y="6"/>
                      <a:pt x="195" y="18"/>
                    </a:cubicBezTo>
                    <a:cubicBezTo>
                      <a:pt x="85" y="152"/>
                      <a:pt x="25" y="298"/>
                      <a:pt x="1" y="468"/>
                    </a:cubicBezTo>
                    <a:cubicBezTo>
                      <a:pt x="1" y="494"/>
                      <a:pt x="22" y="506"/>
                      <a:pt x="43" y="506"/>
                    </a:cubicBezTo>
                    <a:cubicBezTo>
                      <a:pt x="61" y="506"/>
                      <a:pt x="80" y="497"/>
                      <a:pt x="85" y="480"/>
                    </a:cubicBezTo>
                    <a:cubicBezTo>
                      <a:pt x="110" y="322"/>
                      <a:pt x="171" y="200"/>
                      <a:pt x="256" y="79"/>
                    </a:cubicBezTo>
                    <a:cubicBezTo>
                      <a:pt x="283" y="43"/>
                      <a:pt x="257" y="0"/>
                      <a:pt x="22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70" name="Google Shape;9805;p65">
                <a:extLst>
                  <a:ext uri="{FF2B5EF4-FFF2-40B4-BE49-F238E27FC236}">
                    <a16:creationId xmlns:a16="http://schemas.microsoft.com/office/drawing/2014/main" id="{7B76E2EC-D8E1-35FE-5E8E-390950678EF6}"/>
                  </a:ext>
                </a:extLst>
              </p:cNvPr>
              <p:cNvSpPr/>
              <p:nvPr/>
            </p:nvSpPr>
            <p:spPr>
              <a:xfrm>
                <a:off x="1737167" y="3074737"/>
                <a:ext cx="44519" cy="61396"/>
              </a:xfrm>
              <a:custGeom>
                <a:avLst/>
                <a:gdLst/>
                <a:ahLst/>
                <a:cxnLst/>
                <a:rect l="l" t="t" r="r" b="b"/>
                <a:pathLst>
                  <a:path w="335" h="462" extrusionOk="0">
                    <a:moveTo>
                      <a:pt x="271" y="0"/>
                    </a:moveTo>
                    <a:cubicBezTo>
                      <a:pt x="262" y="0"/>
                      <a:pt x="253" y="4"/>
                      <a:pt x="245" y="12"/>
                    </a:cubicBezTo>
                    <a:cubicBezTo>
                      <a:pt x="148" y="133"/>
                      <a:pt x="63" y="255"/>
                      <a:pt x="15" y="413"/>
                    </a:cubicBezTo>
                    <a:cubicBezTo>
                      <a:pt x="1" y="441"/>
                      <a:pt x="23" y="461"/>
                      <a:pt x="49" y="461"/>
                    </a:cubicBezTo>
                    <a:cubicBezTo>
                      <a:pt x="68" y="461"/>
                      <a:pt x="89" y="451"/>
                      <a:pt x="99" y="425"/>
                    </a:cubicBezTo>
                    <a:cubicBezTo>
                      <a:pt x="148" y="303"/>
                      <a:pt x="221" y="182"/>
                      <a:pt x="307" y="73"/>
                    </a:cubicBezTo>
                    <a:cubicBezTo>
                      <a:pt x="335" y="44"/>
                      <a:pt x="304" y="0"/>
                      <a:pt x="27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71" name="Google Shape;9806;p65">
                <a:extLst>
                  <a:ext uri="{FF2B5EF4-FFF2-40B4-BE49-F238E27FC236}">
                    <a16:creationId xmlns:a16="http://schemas.microsoft.com/office/drawing/2014/main" id="{39B8704B-274D-C1CC-9424-893FF8C7B2EB}"/>
                  </a:ext>
                </a:extLst>
              </p:cNvPr>
              <p:cNvSpPr/>
              <p:nvPr/>
            </p:nvSpPr>
            <p:spPr>
              <a:xfrm>
                <a:off x="1743413" y="3234739"/>
                <a:ext cx="59403" cy="78274"/>
              </a:xfrm>
              <a:custGeom>
                <a:avLst/>
                <a:gdLst/>
                <a:ahLst/>
                <a:cxnLst/>
                <a:rect l="l" t="t" r="r" b="b"/>
                <a:pathLst>
                  <a:path w="447" h="589" extrusionOk="0">
                    <a:moveTo>
                      <a:pt x="383" y="1"/>
                    </a:moveTo>
                    <a:cubicBezTo>
                      <a:pt x="374" y="1"/>
                      <a:pt x="365" y="4"/>
                      <a:pt x="357" y="12"/>
                    </a:cubicBezTo>
                    <a:cubicBezTo>
                      <a:pt x="211" y="158"/>
                      <a:pt x="89" y="340"/>
                      <a:pt x="16" y="534"/>
                    </a:cubicBezTo>
                    <a:cubicBezTo>
                      <a:pt x="0" y="567"/>
                      <a:pt x="33" y="589"/>
                      <a:pt x="60" y="589"/>
                    </a:cubicBezTo>
                    <a:cubicBezTo>
                      <a:pt x="73" y="589"/>
                      <a:pt x="85" y="583"/>
                      <a:pt x="89" y="571"/>
                    </a:cubicBezTo>
                    <a:cubicBezTo>
                      <a:pt x="174" y="377"/>
                      <a:pt x="271" y="218"/>
                      <a:pt x="417" y="72"/>
                    </a:cubicBezTo>
                    <a:cubicBezTo>
                      <a:pt x="446" y="44"/>
                      <a:pt x="415" y="1"/>
                      <a:pt x="38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72" name="Google Shape;9807;p65">
                <a:extLst>
                  <a:ext uri="{FF2B5EF4-FFF2-40B4-BE49-F238E27FC236}">
                    <a16:creationId xmlns:a16="http://schemas.microsoft.com/office/drawing/2014/main" id="{1781ED79-7AA9-5C43-D3C6-E64E3CE8F246}"/>
                  </a:ext>
                </a:extLst>
              </p:cNvPr>
              <p:cNvSpPr/>
              <p:nvPr/>
            </p:nvSpPr>
            <p:spPr>
              <a:xfrm>
                <a:off x="1608129" y="3185436"/>
                <a:ext cx="333029" cy="228841"/>
              </a:xfrm>
              <a:custGeom>
                <a:avLst/>
                <a:gdLst/>
                <a:ahLst/>
                <a:cxnLst/>
                <a:rect l="l" t="t" r="r" b="b"/>
                <a:pathLst>
                  <a:path w="2506" h="1722" extrusionOk="0">
                    <a:moveTo>
                      <a:pt x="2311" y="735"/>
                    </a:moveTo>
                    <a:lnTo>
                      <a:pt x="2311" y="735"/>
                    </a:lnTo>
                    <a:cubicBezTo>
                      <a:pt x="2043" y="942"/>
                      <a:pt x="1764" y="1161"/>
                      <a:pt x="1496" y="1380"/>
                    </a:cubicBezTo>
                    <a:cubicBezTo>
                      <a:pt x="1504" y="1350"/>
                      <a:pt x="1479" y="1329"/>
                      <a:pt x="1456" y="1329"/>
                    </a:cubicBezTo>
                    <a:cubicBezTo>
                      <a:pt x="1441" y="1329"/>
                      <a:pt x="1428" y="1337"/>
                      <a:pt x="1423" y="1356"/>
                    </a:cubicBezTo>
                    <a:cubicBezTo>
                      <a:pt x="1386" y="1441"/>
                      <a:pt x="1338" y="1514"/>
                      <a:pt x="1289" y="1587"/>
                    </a:cubicBezTo>
                    <a:cubicBezTo>
                      <a:pt x="1265" y="1562"/>
                      <a:pt x="1241" y="1551"/>
                      <a:pt x="1216" y="1538"/>
                    </a:cubicBezTo>
                    <a:lnTo>
                      <a:pt x="1229" y="1526"/>
                    </a:lnTo>
                    <a:lnTo>
                      <a:pt x="1411" y="1234"/>
                    </a:lnTo>
                    <a:cubicBezTo>
                      <a:pt x="1411" y="1251"/>
                      <a:pt x="1429" y="1274"/>
                      <a:pt x="1452" y="1274"/>
                    </a:cubicBezTo>
                    <a:cubicBezTo>
                      <a:pt x="1462" y="1274"/>
                      <a:pt x="1473" y="1270"/>
                      <a:pt x="1484" y="1259"/>
                    </a:cubicBezTo>
                    <a:cubicBezTo>
                      <a:pt x="1751" y="1051"/>
                      <a:pt x="2019" y="869"/>
                      <a:pt x="2311" y="735"/>
                    </a:cubicBezTo>
                    <a:close/>
                    <a:moveTo>
                      <a:pt x="1939" y="1"/>
                    </a:moveTo>
                    <a:cubicBezTo>
                      <a:pt x="1901" y="1"/>
                      <a:pt x="1880" y="59"/>
                      <a:pt x="1922" y="91"/>
                    </a:cubicBezTo>
                    <a:cubicBezTo>
                      <a:pt x="2129" y="200"/>
                      <a:pt x="2299" y="383"/>
                      <a:pt x="2408" y="602"/>
                    </a:cubicBezTo>
                    <a:cubicBezTo>
                      <a:pt x="2043" y="735"/>
                      <a:pt x="1715" y="930"/>
                      <a:pt x="1435" y="1197"/>
                    </a:cubicBezTo>
                    <a:cubicBezTo>
                      <a:pt x="1448" y="1149"/>
                      <a:pt x="1472" y="1113"/>
                      <a:pt x="1496" y="1076"/>
                    </a:cubicBezTo>
                    <a:cubicBezTo>
                      <a:pt x="1513" y="1043"/>
                      <a:pt x="1486" y="1017"/>
                      <a:pt x="1459" y="1017"/>
                    </a:cubicBezTo>
                    <a:cubicBezTo>
                      <a:pt x="1445" y="1017"/>
                      <a:pt x="1432" y="1023"/>
                      <a:pt x="1423" y="1040"/>
                    </a:cubicBezTo>
                    <a:cubicBezTo>
                      <a:pt x="1338" y="1186"/>
                      <a:pt x="1241" y="1332"/>
                      <a:pt x="1156" y="1478"/>
                    </a:cubicBezTo>
                    <a:lnTo>
                      <a:pt x="1156" y="1489"/>
                    </a:lnTo>
                    <a:cubicBezTo>
                      <a:pt x="876" y="1295"/>
                      <a:pt x="596" y="1100"/>
                      <a:pt x="305" y="930"/>
                    </a:cubicBezTo>
                    <a:cubicBezTo>
                      <a:pt x="341" y="905"/>
                      <a:pt x="365" y="869"/>
                      <a:pt x="378" y="821"/>
                    </a:cubicBezTo>
                    <a:cubicBezTo>
                      <a:pt x="414" y="662"/>
                      <a:pt x="426" y="492"/>
                      <a:pt x="451" y="334"/>
                    </a:cubicBezTo>
                    <a:cubicBezTo>
                      <a:pt x="458" y="298"/>
                      <a:pt x="434" y="274"/>
                      <a:pt x="412" y="274"/>
                    </a:cubicBezTo>
                    <a:cubicBezTo>
                      <a:pt x="397" y="274"/>
                      <a:pt x="382" y="285"/>
                      <a:pt x="378" y="310"/>
                    </a:cubicBezTo>
                    <a:cubicBezTo>
                      <a:pt x="341" y="443"/>
                      <a:pt x="316" y="589"/>
                      <a:pt x="292" y="724"/>
                    </a:cubicBezTo>
                    <a:cubicBezTo>
                      <a:pt x="280" y="748"/>
                      <a:pt x="280" y="784"/>
                      <a:pt x="280" y="796"/>
                    </a:cubicBezTo>
                    <a:cubicBezTo>
                      <a:pt x="257" y="828"/>
                      <a:pt x="236" y="839"/>
                      <a:pt x="218" y="839"/>
                    </a:cubicBezTo>
                    <a:cubicBezTo>
                      <a:pt x="188" y="839"/>
                      <a:pt x="166" y="807"/>
                      <a:pt x="159" y="784"/>
                    </a:cubicBezTo>
                    <a:cubicBezTo>
                      <a:pt x="122" y="699"/>
                      <a:pt x="195" y="626"/>
                      <a:pt x="232" y="553"/>
                    </a:cubicBezTo>
                    <a:cubicBezTo>
                      <a:pt x="250" y="516"/>
                      <a:pt x="219" y="480"/>
                      <a:pt x="188" y="480"/>
                    </a:cubicBezTo>
                    <a:cubicBezTo>
                      <a:pt x="178" y="480"/>
                      <a:pt x="167" y="483"/>
                      <a:pt x="159" y="492"/>
                    </a:cubicBezTo>
                    <a:cubicBezTo>
                      <a:pt x="73" y="589"/>
                      <a:pt x="0" y="784"/>
                      <a:pt x="97" y="894"/>
                    </a:cubicBezTo>
                    <a:cubicBezTo>
                      <a:pt x="97" y="894"/>
                      <a:pt x="97" y="905"/>
                      <a:pt x="110" y="905"/>
                    </a:cubicBezTo>
                    <a:cubicBezTo>
                      <a:pt x="499" y="1137"/>
                      <a:pt x="864" y="1392"/>
                      <a:pt x="1241" y="1648"/>
                    </a:cubicBezTo>
                    <a:cubicBezTo>
                      <a:pt x="1222" y="1684"/>
                      <a:pt x="1245" y="1721"/>
                      <a:pt x="1274" y="1721"/>
                    </a:cubicBezTo>
                    <a:cubicBezTo>
                      <a:pt x="1283" y="1721"/>
                      <a:pt x="1293" y="1717"/>
                      <a:pt x="1302" y="1708"/>
                    </a:cubicBezTo>
                    <a:lnTo>
                      <a:pt x="1314" y="1696"/>
                    </a:lnTo>
                    <a:cubicBezTo>
                      <a:pt x="1338" y="1696"/>
                      <a:pt x="1350" y="1672"/>
                      <a:pt x="1350" y="1659"/>
                    </a:cubicBezTo>
                    <a:cubicBezTo>
                      <a:pt x="1386" y="1611"/>
                      <a:pt x="1411" y="1562"/>
                      <a:pt x="1435" y="1514"/>
                    </a:cubicBezTo>
                    <a:cubicBezTo>
                      <a:pt x="1459" y="1514"/>
                      <a:pt x="1472" y="1514"/>
                      <a:pt x="1484" y="1502"/>
                    </a:cubicBezTo>
                    <a:cubicBezTo>
                      <a:pt x="1800" y="1259"/>
                      <a:pt x="2116" y="1003"/>
                      <a:pt x="2432" y="748"/>
                    </a:cubicBezTo>
                    <a:cubicBezTo>
                      <a:pt x="2457" y="724"/>
                      <a:pt x="2445" y="699"/>
                      <a:pt x="2421" y="687"/>
                    </a:cubicBezTo>
                    <a:cubicBezTo>
                      <a:pt x="2445" y="675"/>
                      <a:pt x="2457" y="675"/>
                      <a:pt x="2469" y="662"/>
                    </a:cubicBezTo>
                    <a:cubicBezTo>
                      <a:pt x="2505" y="651"/>
                      <a:pt x="2505" y="614"/>
                      <a:pt x="2494" y="602"/>
                    </a:cubicBezTo>
                    <a:lnTo>
                      <a:pt x="2494" y="565"/>
                    </a:lnTo>
                    <a:cubicBezTo>
                      <a:pt x="2384" y="322"/>
                      <a:pt x="2189" y="127"/>
                      <a:pt x="1959" y="6"/>
                    </a:cubicBezTo>
                    <a:cubicBezTo>
                      <a:pt x="1952" y="2"/>
                      <a:pt x="1945" y="1"/>
                      <a:pt x="193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73" name="Google Shape;9808;p65">
                <a:extLst>
                  <a:ext uri="{FF2B5EF4-FFF2-40B4-BE49-F238E27FC236}">
                    <a16:creationId xmlns:a16="http://schemas.microsoft.com/office/drawing/2014/main" id="{0785B46D-243D-4A26-C526-3DC629128364}"/>
                  </a:ext>
                </a:extLst>
              </p:cNvPr>
              <p:cNvSpPr/>
              <p:nvPr/>
            </p:nvSpPr>
            <p:spPr>
              <a:xfrm>
                <a:off x="1772383" y="3454543"/>
                <a:ext cx="36811" cy="66048"/>
              </a:xfrm>
              <a:custGeom>
                <a:avLst/>
                <a:gdLst/>
                <a:ahLst/>
                <a:cxnLst/>
                <a:rect l="l" t="t" r="r" b="b"/>
                <a:pathLst>
                  <a:path w="277" h="497" extrusionOk="0">
                    <a:moveTo>
                      <a:pt x="222" y="1"/>
                    </a:moveTo>
                    <a:cubicBezTo>
                      <a:pt x="209" y="1"/>
                      <a:pt x="196" y="8"/>
                      <a:pt x="187" y="24"/>
                    </a:cubicBezTo>
                    <a:cubicBezTo>
                      <a:pt x="126" y="158"/>
                      <a:pt x="66" y="304"/>
                      <a:pt x="17" y="437"/>
                    </a:cubicBezTo>
                    <a:cubicBezTo>
                      <a:pt x="1" y="470"/>
                      <a:pt x="33" y="497"/>
                      <a:pt x="60" y="497"/>
                    </a:cubicBezTo>
                    <a:cubicBezTo>
                      <a:pt x="74" y="497"/>
                      <a:pt x="86" y="490"/>
                      <a:pt x="90" y="474"/>
                    </a:cubicBezTo>
                    <a:cubicBezTo>
                      <a:pt x="150" y="340"/>
                      <a:pt x="212" y="194"/>
                      <a:pt x="260" y="61"/>
                    </a:cubicBezTo>
                    <a:cubicBezTo>
                      <a:pt x="277" y="28"/>
                      <a:pt x="249" y="1"/>
                      <a:pt x="22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74" name="Google Shape;9809;p65">
                <a:extLst>
                  <a:ext uri="{FF2B5EF4-FFF2-40B4-BE49-F238E27FC236}">
                    <a16:creationId xmlns:a16="http://schemas.microsoft.com/office/drawing/2014/main" id="{FDACA33E-6100-89C7-2E14-F8D0B1892C53}"/>
                  </a:ext>
                </a:extLst>
              </p:cNvPr>
              <p:cNvSpPr/>
              <p:nvPr/>
            </p:nvSpPr>
            <p:spPr>
              <a:xfrm>
                <a:off x="1785274" y="3486836"/>
                <a:ext cx="56214" cy="72294"/>
              </a:xfrm>
              <a:custGeom>
                <a:avLst/>
                <a:gdLst/>
                <a:ahLst/>
                <a:cxnLst/>
                <a:rect l="l" t="t" r="r" b="b"/>
                <a:pathLst>
                  <a:path w="423" h="544" extrusionOk="0">
                    <a:moveTo>
                      <a:pt x="360" y="1"/>
                    </a:moveTo>
                    <a:cubicBezTo>
                      <a:pt x="351" y="1"/>
                      <a:pt x="342" y="4"/>
                      <a:pt x="334" y="12"/>
                    </a:cubicBezTo>
                    <a:cubicBezTo>
                      <a:pt x="199" y="145"/>
                      <a:pt x="102" y="304"/>
                      <a:pt x="17" y="474"/>
                    </a:cubicBezTo>
                    <a:cubicBezTo>
                      <a:pt x="0" y="509"/>
                      <a:pt x="32" y="543"/>
                      <a:pt x="60" y="543"/>
                    </a:cubicBezTo>
                    <a:cubicBezTo>
                      <a:pt x="72" y="543"/>
                      <a:pt x="83" y="537"/>
                      <a:pt x="90" y="523"/>
                    </a:cubicBezTo>
                    <a:cubicBezTo>
                      <a:pt x="175" y="353"/>
                      <a:pt x="272" y="207"/>
                      <a:pt x="394" y="73"/>
                    </a:cubicBezTo>
                    <a:cubicBezTo>
                      <a:pt x="423" y="44"/>
                      <a:pt x="392" y="1"/>
                      <a:pt x="36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75" name="Google Shape;9810;p65">
                <a:extLst>
                  <a:ext uri="{FF2B5EF4-FFF2-40B4-BE49-F238E27FC236}">
                    <a16:creationId xmlns:a16="http://schemas.microsoft.com/office/drawing/2014/main" id="{67409D0B-3E52-3F27-C135-0559E70854C6}"/>
                  </a:ext>
                </a:extLst>
              </p:cNvPr>
              <p:cNvSpPr/>
              <p:nvPr/>
            </p:nvSpPr>
            <p:spPr>
              <a:xfrm>
                <a:off x="1803746" y="3671157"/>
                <a:ext cx="45848" cy="72958"/>
              </a:xfrm>
              <a:custGeom>
                <a:avLst/>
                <a:gdLst/>
                <a:ahLst/>
                <a:cxnLst/>
                <a:rect l="l" t="t" r="r" b="b"/>
                <a:pathLst>
                  <a:path w="345" h="549" extrusionOk="0">
                    <a:moveTo>
                      <a:pt x="281" y="0"/>
                    </a:moveTo>
                    <a:cubicBezTo>
                      <a:pt x="272" y="0"/>
                      <a:pt x="263" y="4"/>
                      <a:pt x="255" y="12"/>
                    </a:cubicBezTo>
                    <a:cubicBezTo>
                      <a:pt x="122" y="145"/>
                      <a:pt x="36" y="315"/>
                      <a:pt x="0" y="498"/>
                    </a:cubicBezTo>
                    <a:cubicBezTo>
                      <a:pt x="0" y="528"/>
                      <a:pt x="28" y="549"/>
                      <a:pt x="52" y="549"/>
                    </a:cubicBezTo>
                    <a:cubicBezTo>
                      <a:pt x="67" y="549"/>
                      <a:pt x="80" y="541"/>
                      <a:pt x="85" y="522"/>
                    </a:cubicBezTo>
                    <a:cubicBezTo>
                      <a:pt x="122" y="352"/>
                      <a:pt x="195" y="206"/>
                      <a:pt x="316" y="72"/>
                    </a:cubicBezTo>
                    <a:cubicBezTo>
                      <a:pt x="344" y="44"/>
                      <a:pt x="314" y="0"/>
                      <a:pt x="28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76" name="Google Shape;9811;p65">
                <a:extLst>
                  <a:ext uri="{FF2B5EF4-FFF2-40B4-BE49-F238E27FC236}">
                    <a16:creationId xmlns:a16="http://schemas.microsoft.com/office/drawing/2014/main" id="{46FE50FE-AE41-388E-28DD-C6D150BEB9CD}"/>
                  </a:ext>
                </a:extLst>
              </p:cNvPr>
              <p:cNvSpPr/>
              <p:nvPr/>
            </p:nvSpPr>
            <p:spPr>
              <a:xfrm>
                <a:off x="1817567" y="3700261"/>
                <a:ext cx="56346" cy="76945"/>
              </a:xfrm>
              <a:custGeom>
                <a:avLst/>
                <a:gdLst/>
                <a:ahLst/>
                <a:cxnLst/>
                <a:rect l="l" t="t" r="r" b="b"/>
                <a:pathLst>
                  <a:path w="424" h="579" extrusionOk="0">
                    <a:moveTo>
                      <a:pt x="360" y="0"/>
                    </a:moveTo>
                    <a:cubicBezTo>
                      <a:pt x="351" y="0"/>
                      <a:pt x="342" y="3"/>
                      <a:pt x="334" y="12"/>
                    </a:cubicBezTo>
                    <a:cubicBezTo>
                      <a:pt x="212" y="157"/>
                      <a:pt x="91" y="328"/>
                      <a:pt x="18" y="510"/>
                    </a:cubicBezTo>
                    <a:cubicBezTo>
                      <a:pt x="1" y="544"/>
                      <a:pt x="32" y="578"/>
                      <a:pt x="60" y="578"/>
                    </a:cubicBezTo>
                    <a:cubicBezTo>
                      <a:pt x="72" y="578"/>
                      <a:pt x="84" y="573"/>
                      <a:pt x="91" y="558"/>
                    </a:cubicBezTo>
                    <a:cubicBezTo>
                      <a:pt x="175" y="376"/>
                      <a:pt x="273" y="218"/>
                      <a:pt x="394" y="72"/>
                    </a:cubicBezTo>
                    <a:cubicBezTo>
                      <a:pt x="423" y="44"/>
                      <a:pt x="392" y="0"/>
                      <a:pt x="36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77" name="Google Shape;9812;p65">
                <a:extLst>
                  <a:ext uri="{FF2B5EF4-FFF2-40B4-BE49-F238E27FC236}">
                    <a16:creationId xmlns:a16="http://schemas.microsoft.com/office/drawing/2014/main" id="{6E4AD4CF-C190-AA59-CF1B-7662BA1EAC84}"/>
                  </a:ext>
                </a:extLst>
              </p:cNvPr>
              <p:cNvSpPr/>
              <p:nvPr/>
            </p:nvSpPr>
            <p:spPr>
              <a:xfrm>
                <a:off x="1825540" y="3751956"/>
                <a:ext cx="62858" cy="70433"/>
              </a:xfrm>
              <a:custGeom>
                <a:avLst/>
                <a:gdLst/>
                <a:ahLst/>
                <a:cxnLst/>
                <a:rect l="l" t="t" r="r" b="b"/>
                <a:pathLst>
                  <a:path w="473" h="530" extrusionOk="0">
                    <a:moveTo>
                      <a:pt x="409" y="0"/>
                    </a:moveTo>
                    <a:cubicBezTo>
                      <a:pt x="400" y="0"/>
                      <a:pt x="391" y="4"/>
                      <a:pt x="383" y="12"/>
                    </a:cubicBezTo>
                    <a:cubicBezTo>
                      <a:pt x="250" y="145"/>
                      <a:pt x="115" y="291"/>
                      <a:pt x="18" y="461"/>
                    </a:cubicBezTo>
                    <a:cubicBezTo>
                      <a:pt x="1" y="496"/>
                      <a:pt x="26" y="530"/>
                      <a:pt x="56" y="530"/>
                    </a:cubicBezTo>
                    <a:cubicBezTo>
                      <a:pt x="68" y="530"/>
                      <a:pt x="80" y="524"/>
                      <a:pt x="91" y="510"/>
                    </a:cubicBezTo>
                    <a:cubicBezTo>
                      <a:pt x="201" y="352"/>
                      <a:pt x="310" y="206"/>
                      <a:pt x="444" y="72"/>
                    </a:cubicBezTo>
                    <a:cubicBezTo>
                      <a:pt x="472" y="44"/>
                      <a:pt x="442" y="0"/>
                      <a:pt x="40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78" name="Google Shape;9813;p65">
                <a:extLst>
                  <a:ext uri="{FF2B5EF4-FFF2-40B4-BE49-F238E27FC236}">
                    <a16:creationId xmlns:a16="http://schemas.microsoft.com/office/drawing/2014/main" id="{F27420D3-A262-F1AD-58D9-A4977EC11280}"/>
                  </a:ext>
                </a:extLst>
              </p:cNvPr>
              <p:cNvSpPr/>
              <p:nvPr/>
            </p:nvSpPr>
            <p:spPr>
              <a:xfrm>
                <a:off x="1824477" y="3899466"/>
                <a:ext cx="52758" cy="66180"/>
              </a:xfrm>
              <a:custGeom>
                <a:avLst/>
                <a:gdLst/>
                <a:ahLst/>
                <a:cxnLst/>
                <a:rect l="l" t="t" r="r" b="b"/>
                <a:pathLst>
                  <a:path w="397" h="498" extrusionOk="0">
                    <a:moveTo>
                      <a:pt x="337" y="0"/>
                    </a:moveTo>
                    <a:cubicBezTo>
                      <a:pt x="325" y="0"/>
                      <a:pt x="314" y="6"/>
                      <a:pt x="306" y="21"/>
                    </a:cubicBezTo>
                    <a:cubicBezTo>
                      <a:pt x="209" y="154"/>
                      <a:pt x="112" y="288"/>
                      <a:pt x="26" y="434"/>
                    </a:cubicBezTo>
                    <a:cubicBezTo>
                      <a:pt x="0" y="469"/>
                      <a:pt x="30" y="497"/>
                      <a:pt x="63" y="497"/>
                    </a:cubicBezTo>
                    <a:cubicBezTo>
                      <a:pt x="76" y="497"/>
                      <a:pt x="89" y="493"/>
                      <a:pt x="99" y="483"/>
                    </a:cubicBezTo>
                    <a:cubicBezTo>
                      <a:pt x="196" y="348"/>
                      <a:pt x="282" y="202"/>
                      <a:pt x="379" y="57"/>
                    </a:cubicBezTo>
                    <a:cubicBezTo>
                      <a:pt x="396" y="31"/>
                      <a:pt x="366" y="0"/>
                      <a:pt x="33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79" name="Google Shape;9814;p65">
                <a:extLst>
                  <a:ext uri="{FF2B5EF4-FFF2-40B4-BE49-F238E27FC236}">
                    <a16:creationId xmlns:a16="http://schemas.microsoft.com/office/drawing/2014/main" id="{28321F73-E617-D7FB-1E6A-1B80C8E2C3DE}"/>
                  </a:ext>
                </a:extLst>
              </p:cNvPr>
              <p:cNvSpPr/>
              <p:nvPr/>
            </p:nvSpPr>
            <p:spPr>
              <a:xfrm>
                <a:off x="1846272" y="3918337"/>
                <a:ext cx="51429" cy="71496"/>
              </a:xfrm>
              <a:custGeom>
                <a:avLst/>
                <a:gdLst/>
                <a:ahLst/>
                <a:cxnLst/>
                <a:rect l="l" t="t" r="r" b="b"/>
                <a:pathLst>
                  <a:path w="387" h="538" extrusionOk="0">
                    <a:moveTo>
                      <a:pt x="320" y="1"/>
                    </a:moveTo>
                    <a:cubicBezTo>
                      <a:pt x="310" y="1"/>
                      <a:pt x="299" y="4"/>
                      <a:pt x="288" y="12"/>
                    </a:cubicBezTo>
                    <a:cubicBezTo>
                      <a:pt x="154" y="133"/>
                      <a:pt x="45" y="304"/>
                      <a:pt x="8" y="487"/>
                    </a:cubicBezTo>
                    <a:cubicBezTo>
                      <a:pt x="1" y="517"/>
                      <a:pt x="26" y="537"/>
                      <a:pt x="49" y="537"/>
                    </a:cubicBezTo>
                    <a:cubicBezTo>
                      <a:pt x="63" y="537"/>
                      <a:pt x="76" y="530"/>
                      <a:pt x="81" y="511"/>
                    </a:cubicBezTo>
                    <a:cubicBezTo>
                      <a:pt x="130" y="328"/>
                      <a:pt x="215" y="195"/>
                      <a:pt x="349" y="73"/>
                    </a:cubicBezTo>
                    <a:cubicBezTo>
                      <a:pt x="387" y="44"/>
                      <a:pt x="358" y="1"/>
                      <a:pt x="32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0" name="Google Shape;9815;p65">
                <a:extLst>
                  <a:ext uri="{FF2B5EF4-FFF2-40B4-BE49-F238E27FC236}">
                    <a16:creationId xmlns:a16="http://schemas.microsoft.com/office/drawing/2014/main" id="{C5DB8CAA-DA0A-8647-4A97-40953EC31C05}"/>
                  </a:ext>
                </a:extLst>
              </p:cNvPr>
              <p:cNvSpPr/>
              <p:nvPr/>
            </p:nvSpPr>
            <p:spPr>
              <a:xfrm>
                <a:off x="1862617" y="4110233"/>
                <a:ext cx="46512" cy="55549"/>
              </a:xfrm>
              <a:custGeom>
                <a:avLst/>
                <a:gdLst/>
                <a:ahLst/>
                <a:cxnLst/>
                <a:rect l="l" t="t" r="r" b="b"/>
                <a:pathLst>
                  <a:path w="350" h="418" extrusionOk="0">
                    <a:moveTo>
                      <a:pt x="287" y="0"/>
                    </a:moveTo>
                    <a:cubicBezTo>
                      <a:pt x="274" y="0"/>
                      <a:pt x="260" y="5"/>
                      <a:pt x="250" y="16"/>
                    </a:cubicBezTo>
                    <a:cubicBezTo>
                      <a:pt x="177" y="124"/>
                      <a:pt x="92" y="234"/>
                      <a:pt x="19" y="356"/>
                    </a:cubicBezTo>
                    <a:cubicBezTo>
                      <a:pt x="1" y="383"/>
                      <a:pt x="31" y="417"/>
                      <a:pt x="62" y="417"/>
                    </a:cubicBezTo>
                    <a:cubicBezTo>
                      <a:pt x="72" y="417"/>
                      <a:pt x="83" y="414"/>
                      <a:pt x="92" y="405"/>
                    </a:cubicBezTo>
                    <a:cubicBezTo>
                      <a:pt x="177" y="295"/>
                      <a:pt x="250" y="173"/>
                      <a:pt x="323" y="64"/>
                    </a:cubicBezTo>
                    <a:cubicBezTo>
                      <a:pt x="349" y="29"/>
                      <a:pt x="319" y="0"/>
                      <a:pt x="28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1" name="Google Shape;9816;p65">
                <a:extLst>
                  <a:ext uri="{FF2B5EF4-FFF2-40B4-BE49-F238E27FC236}">
                    <a16:creationId xmlns:a16="http://schemas.microsoft.com/office/drawing/2014/main" id="{8B9B8A60-377F-2A78-35B1-AA4BC5E573E5}"/>
                  </a:ext>
                </a:extLst>
              </p:cNvPr>
              <p:cNvSpPr/>
              <p:nvPr/>
            </p:nvSpPr>
            <p:spPr>
              <a:xfrm>
                <a:off x="1859561" y="4126712"/>
                <a:ext cx="61396" cy="81330"/>
              </a:xfrm>
              <a:custGeom>
                <a:avLst/>
                <a:gdLst/>
                <a:ahLst/>
                <a:cxnLst/>
                <a:rect l="l" t="t" r="r" b="b"/>
                <a:pathLst>
                  <a:path w="462" h="612" extrusionOk="0">
                    <a:moveTo>
                      <a:pt x="400" y="0"/>
                    </a:moveTo>
                    <a:cubicBezTo>
                      <a:pt x="390" y="0"/>
                      <a:pt x="379" y="4"/>
                      <a:pt x="370" y="13"/>
                    </a:cubicBezTo>
                    <a:cubicBezTo>
                      <a:pt x="237" y="183"/>
                      <a:pt x="103" y="354"/>
                      <a:pt x="18" y="548"/>
                    </a:cubicBezTo>
                    <a:cubicBezTo>
                      <a:pt x="0" y="583"/>
                      <a:pt x="27" y="612"/>
                      <a:pt x="56" y="612"/>
                    </a:cubicBezTo>
                    <a:cubicBezTo>
                      <a:pt x="68" y="612"/>
                      <a:pt x="80" y="607"/>
                      <a:pt x="91" y="597"/>
                    </a:cubicBezTo>
                    <a:cubicBezTo>
                      <a:pt x="200" y="414"/>
                      <a:pt x="310" y="232"/>
                      <a:pt x="443" y="73"/>
                    </a:cubicBezTo>
                    <a:cubicBezTo>
                      <a:pt x="461" y="37"/>
                      <a:pt x="432" y="0"/>
                      <a:pt x="40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2" name="Google Shape;9817;p65">
                <a:extLst>
                  <a:ext uri="{FF2B5EF4-FFF2-40B4-BE49-F238E27FC236}">
                    <a16:creationId xmlns:a16="http://schemas.microsoft.com/office/drawing/2014/main" id="{740CE5FB-F179-F889-4C3E-A8D166044C0F}"/>
                  </a:ext>
                </a:extLst>
              </p:cNvPr>
              <p:cNvSpPr/>
              <p:nvPr/>
            </p:nvSpPr>
            <p:spPr>
              <a:xfrm>
                <a:off x="1888797" y="4348642"/>
                <a:ext cx="48107" cy="64187"/>
              </a:xfrm>
              <a:custGeom>
                <a:avLst/>
                <a:gdLst/>
                <a:ahLst/>
                <a:cxnLst/>
                <a:rect l="l" t="t" r="r" b="b"/>
                <a:pathLst>
                  <a:path w="362" h="483" extrusionOk="0">
                    <a:moveTo>
                      <a:pt x="303" y="1"/>
                    </a:moveTo>
                    <a:cubicBezTo>
                      <a:pt x="291" y="1"/>
                      <a:pt x="279" y="7"/>
                      <a:pt x="272" y="21"/>
                    </a:cubicBezTo>
                    <a:cubicBezTo>
                      <a:pt x="187" y="155"/>
                      <a:pt x="90" y="289"/>
                      <a:pt x="17" y="422"/>
                    </a:cubicBezTo>
                    <a:cubicBezTo>
                      <a:pt x="1" y="455"/>
                      <a:pt x="28" y="482"/>
                      <a:pt x="55" y="482"/>
                    </a:cubicBezTo>
                    <a:cubicBezTo>
                      <a:pt x="68" y="482"/>
                      <a:pt x="82" y="475"/>
                      <a:pt x="90" y="459"/>
                    </a:cubicBezTo>
                    <a:cubicBezTo>
                      <a:pt x="187" y="338"/>
                      <a:pt x="260" y="203"/>
                      <a:pt x="345" y="57"/>
                    </a:cubicBezTo>
                    <a:cubicBezTo>
                      <a:pt x="362" y="32"/>
                      <a:pt x="331" y="1"/>
                      <a:pt x="30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3" name="Google Shape;9818;p65">
                <a:extLst>
                  <a:ext uri="{FF2B5EF4-FFF2-40B4-BE49-F238E27FC236}">
                    <a16:creationId xmlns:a16="http://schemas.microsoft.com/office/drawing/2014/main" id="{B228BF05-B2EE-1962-637F-FEC80D346506}"/>
                  </a:ext>
                </a:extLst>
              </p:cNvPr>
              <p:cNvSpPr/>
              <p:nvPr/>
            </p:nvSpPr>
            <p:spPr>
              <a:xfrm>
                <a:off x="1898631" y="4357944"/>
                <a:ext cx="62858" cy="71230"/>
              </a:xfrm>
              <a:custGeom>
                <a:avLst/>
                <a:gdLst/>
                <a:ahLst/>
                <a:cxnLst/>
                <a:rect l="l" t="t" r="r" b="b"/>
                <a:pathLst>
                  <a:path w="473" h="536" extrusionOk="0">
                    <a:moveTo>
                      <a:pt x="412" y="1"/>
                    </a:moveTo>
                    <a:cubicBezTo>
                      <a:pt x="404" y="1"/>
                      <a:pt x="397" y="4"/>
                      <a:pt x="392" y="12"/>
                    </a:cubicBezTo>
                    <a:cubicBezTo>
                      <a:pt x="271" y="170"/>
                      <a:pt x="137" y="316"/>
                      <a:pt x="27" y="474"/>
                    </a:cubicBezTo>
                    <a:cubicBezTo>
                      <a:pt x="1" y="502"/>
                      <a:pt x="35" y="536"/>
                      <a:pt x="64" y="536"/>
                    </a:cubicBezTo>
                    <a:cubicBezTo>
                      <a:pt x="73" y="536"/>
                      <a:pt x="83" y="532"/>
                      <a:pt x="89" y="523"/>
                    </a:cubicBezTo>
                    <a:lnTo>
                      <a:pt x="454" y="85"/>
                    </a:lnTo>
                    <a:cubicBezTo>
                      <a:pt x="473" y="46"/>
                      <a:pt x="439" y="1"/>
                      <a:pt x="41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4" name="Google Shape;9819;p65">
                <a:extLst>
                  <a:ext uri="{FF2B5EF4-FFF2-40B4-BE49-F238E27FC236}">
                    <a16:creationId xmlns:a16="http://schemas.microsoft.com/office/drawing/2014/main" id="{9836F34D-A9E7-A23E-63A8-98F1B3F0CCA5}"/>
                  </a:ext>
                </a:extLst>
              </p:cNvPr>
              <p:cNvSpPr/>
              <p:nvPr/>
            </p:nvSpPr>
            <p:spPr>
              <a:xfrm>
                <a:off x="1932651" y="4479541"/>
                <a:ext cx="34552" cy="43589"/>
              </a:xfrm>
              <a:custGeom>
                <a:avLst/>
                <a:gdLst/>
                <a:ahLst/>
                <a:cxnLst/>
                <a:rect l="l" t="t" r="r" b="b"/>
                <a:pathLst>
                  <a:path w="260" h="328" extrusionOk="0">
                    <a:moveTo>
                      <a:pt x="199" y="1"/>
                    </a:moveTo>
                    <a:cubicBezTo>
                      <a:pt x="185" y="1"/>
                      <a:pt x="171" y="7"/>
                      <a:pt x="161" y="21"/>
                    </a:cubicBezTo>
                    <a:cubicBezTo>
                      <a:pt x="112" y="107"/>
                      <a:pt x="63" y="180"/>
                      <a:pt x="27" y="264"/>
                    </a:cubicBezTo>
                    <a:cubicBezTo>
                      <a:pt x="1" y="299"/>
                      <a:pt x="31" y="328"/>
                      <a:pt x="63" y="328"/>
                    </a:cubicBezTo>
                    <a:cubicBezTo>
                      <a:pt x="76" y="328"/>
                      <a:pt x="90" y="323"/>
                      <a:pt x="100" y="313"/>
                    </a:cubicBezTo>
                    <a:cubicBezTo>
                      <a:pt x="149" y="228"/>
                      <a:pt x="198" y="143"/>
                      <a:pt x="234" y="70"/>
                    </a:cubicBezTo>
                    <a:cubicBezTo>
                      <a:pt x="260" y="35"/>
                      <a:pt x="231" y="1"/>
                      <a:pt x="19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5" name="Google Shape;9820;p65">
                <a:extLst>
                  <a:ext uri="{FF2B5EF4-FFF2-40B4-BE49-F238E27FC236}">
                    <a16:creationId xmlns:a16="http://schemas.microsoft.com/office/drawing/2014/main" id="{9E3146B8-D73F-408C-0D14-11964DF9E2AB}"/>
                  </a:ext>
                </a:extLst>
              </p:cNvPr>
              <p:cNvSpPr/>
              <p:nvPr/>
            </p:nvSpPr>
            <p:spPr>
              <a:xfrm>
                <a:off x="1917768" y="4581469"/>
                <a:ext cx="45051" cy="71629"/>
              </a:xfrm>
              <a:custGeom>
                <a:avLst/>
                <a:gdLst/>
                <a:ahLst/>
                <a:cxnLst/>
                <a:rect l="l" t="t" r="r" b="b"/>
                <a:pathLst>
                  <a:path w="339" h="539" extrusionOk="0">
                    <a:moveTo>
                      <a:pt x="279" y="1"/>
                    </a:moveTo>
                    <a:cubicBezTo>
                      <a:pt x="267" y="1"/>
                      <a:pt x="255" y="6"/>
                      <a:pt x="248" y="21"/>
                    </a:cubicBezTo>
                    <a:cubicBezTo>
                      <a:pt x="175" y="178"/>
                      <a:pt x="91" y="324"/>
                      <a:pt x="18" y="470"/>
                    </a:cubicBezTo>
                    <a:cubicBezTo>
                      <a:pt x="1" y="505"/>
                      <a:pt x="32" y="539"/>
                      <a:pt x="60" y="539"/>
                    </a:cubicBezTo>
                    <a:cubicBezTo>
                      <a:pt x="72" y="539"/>
                      <a:pt x="84" y="533"/>
                      <a:pt x="91" y="519"/>
                    </a:cubicBezTo>
                    <a:cubicBezTo>
                      <a:pt x="175" y="373"/>
                      <a:pt x="248" y="215"/>
                      <a:pt x="321" y="69"/>
                    </a:cubicBezTo>
                    <a:cubicBezTo>
                      <a:pt x="338" y="35"/>
                      <a:pt x="307" y="1"/>
                      <a:pt x="27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6" name="Google Shape;9821;p65">
                <a:extLst>
                  <a:ext uri="{FF2B5EF4-FFF2-40B4-BE49-F238E27FC236}">
                    <a16:creationId xmlns:a16="http://schemas.microsoft.com/office/drawing/2014/main" id="{1DE410E1-5B47-0B37-296F-E5F8F71AC9B0}"/>
                  </a:ext>
                </a:extLst>
              </p:cNvPr>
              <p:cNvSpPr/>
              <p:nvPr/>
            </p:nvSpPr>
            <p:spPr>
              <a:xfrm>
                <a:off x="1921090" y="4590506"/>
                <a:ext cx="64453" cy="88905"/>
              </a:xfrm>
              <a:custGeom>
                <a:avLst/>
                <a:gdLst/>
                <a:ahLst/>
                <a:cxnLst/>
                <a:rect l="l" t="t" r="r" b="b"/>
                <a:pathLst>
                  <a:path w="485" h="669" extrusionOk="0">
                    <a:moveTo>
                      <a:pt x="423" y="1"/>
                    </a:moveTo>
                    <a:cubicBezTo>
                      <a:pt x="413" y="1"/>
                      <a:pt x="403" y="4"/>
                      <a:pt x="394" y="13"/>
                    </a:cubicBezTo>
                    <a:cubicBezTo>
                      <a:pt x="260" y="196"/>
                      <a:pt x="126" y="390"/>
                      <a:pt x="17" y="609"/>
                    </a:cubicBezTo>
                    <a:cubicBezTo>
                      <a:pt x="1" y="642"/>
                      <a:pt x="28" y="668"/>
                      <a:pt x="58" y="668"/>
                    </a:cubicBezTo>
                    <a:cubicBezTo>
                      <a:pt x="73" y="668"/>
                      <a:pt x="90" y="662"/>
                      <a:pt x="102" y="645"/>
                    </a:cubicBezTo>
                    <a:cubicBezTo>
                      <a:pt x="212" y="451"/>
                      <a:pt x="321" y="256"/>
                      <a:pt x="467" y="74"/>
                    </a:cubicBezTo>
                    <a:cubicBezTo>
                      <a:pt x="485" y="37"/>
                      <a:pt x="455" y="1"/>
                      <a:pt x="42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7" name="Google Shape;9822;p65">
                <a:extLst>
                  <a:ext uri="{FF2B5EF4-FFF2-40B4-BE49-F238E27FC236}">
                    <a16:creationId xmlns:a16="http://schemas.microsoft.com/office/drawing/2014/main" id="{10A9B6BC-8A56-95EA-8D00-AB63E8286D97}"/>
                  </a:ext>
                </a:extLst>
              </p:cNvPr>
              <p:cNvSpPr/>
              <p:nvPr/>
            </p:nvSpPr>
            <p:spPr>
              <a:xfrm>
                <a:off x="1960426" y="4711437"/>
                <a:ext cx="29236" cy="29502"/>
              </a:xfrm>
              <a:custGeom>
                <a:avLst/>
                <a:gdLst/>
                <a:ahLst/>
                <a:cxnLst/>
                <a:rect l="l" t="t" r="r" b="b"/>
                <a:pathLst>
                  <a:path w="220" h="222" extrusionOk="0">
                    <a:moveTo>
                      <a:pt x="171" y="1"/>
                    </a:moveTo>
                    <a:cubicBezTo>
                      <a:pt x="144" y="1"/>
                      <a:pt x="115" y="22"/>
                      <a:pt x="122" y="52"/>
                    </a:cubicBezTo>
                    <a:cubicBezTo>
                      <a:pt x="135" y="100"/>
                      <a:pt x="86" y="137"/>
                      <a:pt x="49" y="137"/>
                    </a:cubicBezTo>
                    <a:cubicBezTo>
                      <a:pt x="0" y="149"/>
                      <a:pt x="13" y="222"/>
                      <a:pt x="62" y="222"/>
                    </a:cubicBezTo>
                    <a:cubicBezTo>
                      <a:pt x="159" y="210"/>
                      <a:pt x="219" y="125"/>
                      <a:pt x="208" y="27"/>
                    </a:cubicBezTo>
                    <a:cubicBezTo>
                      <a:pt x="203" y="9"/>
                      <a:pt x="187" y="1"/>
                      <a:pt x="17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8" name="Google Shape;9823;p65">
                <a:extLst>
                  <a:ext uri="{FF2B5EF4-FFF2-40B4-BE49-F238E27FC236}">
                    <a16:creationId xmlns:a16="http://schemas.microsoft.com/office/drawing/2014/main" id="{6FFBB06C-9486-A97E-C3AC-55DBBD2EB245}"/>
                  </a:ext>
                </a:extLst>
              </p:cNvPr>
              <p:cNvSpPr/>
              <p:nvPr/>
            </p:nvSpPr>
            <p:spPr>
              <a:xfrm>
                <a:off x="1959761" y="4813764"/>
                <a:ext cx="49303" cy="65649"/>
              </a:xfrm>
              <a:custGeom>
                <a:avLst/>
                <a:gdLst/>
                <a:ahLst/>
                <a:cxnLst/>
                <a:rect l="l" t="t" r="r" b="b"/>
                <a:pathLst>
                  <a:path w="371" h="494" extrusionOk="0">
                    <a:moveTo>
                      <a:pt x="317" y="1"/>
                    </a:moveTo>
                    <a:cubicBezTo>
                      <a:pt x="302" y="1"/>
                      <a:pt x="285" y="8"/>
                      <a:pt x="273" y="24"/>
                    </a:cubicBezTo>
                    <a:lnTo>
                      <a:pt x="18" y="425"/>
                    </a:lnTo>
                    <a:cubicBezTo>
                      <a:pt x="1" y="459"/>
                      <a:pt x="32" y="494"/>
                      <a:pt x="61" y="494"/>
                    </a:cubicBezTo>
                    <a:cubicBezTo>
                      <a:pt x="72" y="494"/>
                      <a:pt x="84" y="488"/>
                      <a:pt x="91" y="473"/>
                    </a:cubicBezTo>
                    <a:cubicBezTo>
                      <a:pt x="176" y="340"/>
                      <a:pt x="261" y="206"/>
                      <a:pt x="346" y="60"/>
                    </a:cubicBezTo>
                    <a:cubicBezTo>
                      <a:pt x="370" y="28"/>
                      <a:pt x="346" y="1"/>
                      <a:pt x="31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9" name="Google Shape;9824;p65">
                <a:extLst>
                  <a:ext uri="{FF2B5EF4-FFF2-40B4-BE49-F238E27FC236}">
                    <a16:creationId xmlns:a16="http://schemas.microsoft.com/office/drawing/2014/main" id="{A2420E68-6D23-E12B-E0D7-008C5E0DE5EA}"/>
                  </a:ext>
                </a:extLst>
              </p:cNvPr>
              <p:cNvSpPr/>
              <p:nvPr/>
            </p:nvSpPr>
            <p:spPr>
              <a:xfrm>
                <a:off x="1977569" y="4949049"/>
                <a:ext cx="46247" cy="64984"/>
              </a:xfrm>
              <a:custGeom>
                <a:avLst/>
                <a:gdLst/>
                <a:ahLst/>
                <a:cxnLst/>
                <a:rect l="l" t="t" r="r" b="b"/>
                <a:pathLst>
                  <a:path w="348" h="489" extrusionOk="0">
                    <a:moveTo>
                      <a:pt x="285" y="0"/>
                    </a:moveTo>
                    <a:cubicBezTo>
                      <a:pt x="272" y="0"/>
                      <a:pt x="259" y="5"/>
                      <a:pt x="249" y="15"/>
                    </a:cubicBezTo>
                    <a:cubicBezTo>
                      <a:pt x="163" y="149"/>
                      <a:pt x="79" y="282"/>
                      <a:pt x="17" y="428"/>
                    </a:cubicBezTo>
                    <a:cubicBezTo>
                      <a:pt x="1" y="461"/>
                      <a:pt x="28" y="488"/>
                      <a:pt x="55" y="488"/>
                    </a:cubicBezTo>
                    <a:cubicBezTo>
                      <a:pt x="69" y="488"/>
                      <a:pt x="82" y="481"/>
                      <a:pt x="90" y="465"/>
                    </a:cubicBezTo>
                    <a:cubicBezTo>
                      <a:pt x="163" y="331"/>
                      <a:pt x="236" y="185"/>
                      <a:pt x="322" y="63"/>
                    </a:cubicBezTo>
                    <a:cubicBezTo>
                      <a:pt x="348" y="29"/>
                      <a:pt x="317" y="0"/>
                      <a:pt x="28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0" name="Google Shape;9825;p65">
                <a:extLst>
                  <a:ext uri="{FF2B5EF4-FFF2-40B4-BE49-F238E27FC236}">
                    <a16:creationId xmlns:a16="http://schemas.microsoft.com/office/drawing/2014/main" id="{B5201307-4CF2-3434-8D7E-7B01D1F14CE8}"/>
                  </a:ext>
                </a:extLst>
              </p:cNvPr>
              <p:cNvSpPr/>
              <p:nvPr/>
            </p:nvSpPr>
            <p:spPr>
              <a:xfrm>
                <a:off x="1983948" y="4989980"/>
                <a:ext cx="38539" cy="62459"/>
              </a:xfrm>
              <a:custGeom>
                <a:avLst/>
                <a:gdLst/>
                <a:ahLst/>
                <a:cxnLst/>
                <a:rect l="l" t="t" r="r" b="b"/>
                <a:pathLst>
                  <a:path w="290" h="470" extrusionOk="0">
                    <a:moveTo>
                      <a:pt x="236" y="0"/>
                    </a:moveTo>
                    <a:cubicBezTo>
                      <a:pt x="222" y="0"/>
                      <a:pt x="209" y="7"/>
                      <a:pt x="201" y="23"/>
                    </a:cubicBezTo>
                    <a:cubicBezTo>
                      <a:pt x="139" y="145"/>
                      <a:pt x="67" y="266"/>
                      <a:pt x="18" y="401"/>
                    </a:cubicBezTo>
                    <a:cubicBezTo>
                      <a:pt x="1" y="435"/>
                      <a:pt x="32" y="469"/>
                      <a:pt x="61" y="469"/>
                    </a:cubicBezTo>
                    <a:cubicBezTo>
                      <a:pt x="72" y="469"/>
                      <a:pt x="84" y="463"/>
                      <a:pt x="91" y="449"/>
                    </a:cubicBezTo>
                    <a:cubicBezTo>
                      <a:pt x="152" y="315"/>
                      <a:pt x="212" y="193"/>
                      <a:pt x="274" y="60"/>
                    </a:cubicBezTo>
                    <a:cubicBezTo>
                      <a:pt x="290" y="27"/>
                      <a:pt x="263" y="0"/>
                      <a:pt x="23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1" name="Google Shape;9826;p65">
                <a:extLst>
                  <a:ext uri="{FF2B5EF4-FFF2-40B4-BE49-F238E27FC236}">
                    <a16:creationId xmlns:a16="http://schemas.microsoft.com/office/drawing/2014/main" id="{6C6A6743-9DCC-1E2F-E386-09E73A0287CE}"/>
                  </a:ext>
                </a:extLst>
              </p:cNvPr>
              <p:cNvSpPr/>
              <p:nvPr/>
            </p:nvSpPr>
            <p:spPr>
              <a:xfrm>
                <a:off x="1988466" y="5012571"/>
                <a:ext cx="37874" cy="71762"/>
              </a:xfrm>
              <a:custGeom>
                <a:avLst/>
                <a:gdLst/>
                <a:ahLst/>
                <a:cxnLst/>
                <a:rect l="l" t="t" r="r" b="b"/>
                <a:pathLst>
                  <a:path w="285" h="540" extrusionOk="0">
                    <a:moveTo>
                      <a:pt x="230" y="0"/>
                    </a:moveTo>
                    <a:cubicBezTo>
                      <a:pt x="218" y="0"/>
                      <a:pt x="207" y="7"/>
                      <a:pt x="203" y="23"/>
                    </a:cubicBezTo>
                    <a:cubicBezTo>
                      <a:pt x="130" y="182"/>
                      <a:pt x="69" y="328"/>
                      <a:pt x="8" y="485"/>
                    </a:cubicBezTo>
                    <a:cubicBezTo>
                      <a:pt x="0" y="518"/>
                      <a:pt x="30" y="540"/>
                      <a:pt x="58" y="540"/>
                    </a:cubicBezTo>
                    <a:cubicBezTo>
                      <a:pt x="72" y="540"/>
                      <a:pt x="86" y="534"/>
                      <a:pt x="94" y="522"/>
                    </a:cubicBezTo>
                    <a:cubicBezTo>
                      <a:pt x="154" y="364"/>
                      <a:pt x="215" y="206"/>
                      <a:pt x="276" y="60"/>
                    </a:cubicBezTo>
                    <a:cubicBezTo>
                      <a:pt x="284" y="28"/>
                      <a:pt x="254" y="0"/>
                      <a:pt x="2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2" name="Google Shape;9827;p65">
                <a:extLst>
                  <a:ext uri="{FF2B5EF4-FFF2-40B4-BE49-F238E27FC236}">
                    <a16:creationId xmlns:a16="http://schemas.microsoft.com/office/drawing/2014/main" id="{EFF0930E-4129-F4DC-BEFA-69628A2F1C3C}"/>
                  </a:ext>
                </a:extLst>
              </p:cNvPr>
              <p:cNvSpPr/>
              <p:nvPr/>
            </p:nvSpPr>
            <p:spPr>
              <a:xfrm>
                <a:off x="1983018" y="5031442"/>
                <a:ext cx="62592" cy="98872"/>
              </a:xfrm>
              <a:custGeom>
                <a:avLst/>
                <a:gdLst/>
                <a:ahLst/>
                <a:cxnLst/>
                <a:rect l="l" t="t" r="r" b="b"/>
                <a:pathLst>
                  <a:path w="471" h="744" extrusionOk="0">
                    <a:moveTo>
                      <a:pt x="414" y="1"/>
                    </a:moveTo>
                    <a:cubicBezTo>
                      <a:pt x="398" y="1"/>
                      <a:pt x="382" y="9"/>
                      <a:pt x="378" y="27"/>
                    </a:cubicBezTo>
                    <a:cubicBezTo>
                      <a:pt x="281" y="259"/>
                      <a:pt x="159" y="478"/>
                      <a:pt x="25" y="684"/>
                    </a:cubicBezTo>
                    <a:cubicBezTo>
                      <a:pt x="1" y="716"/>
                      <a:pt x="25" y="744"/>
                      <a:pt x="55" y="744"/>
                    </a:cubicBezTo>
                    <a:cubicBezTo>
                      <a:pt x="70" y="744"/>
                      <a:pt x="86" y="737"/>
                      <a:pt x="98" y="721"/>
                    </a:cubicBezTo>
                    <a:cubicBezTo>
                      <a:pt x="244" y="514"/>
                      <a:pt x="365" y="295"/>
                      <a:pt x="463" y="52"/>
                    </a:cubicBezTo>
                    <a:cubicBezTo>
                      <a:pt x="470" y="22"/>
                      <a:pt x="441" y="1"/>
                      <a:pt x="41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3" name="Google Shape;9828;p65">
                <a:extLst>
                  <a:ext uri="{FF2B5EF4-FFF2-40B4-BE49-F238E27FC236}">
                    <a16:creationId xmlns:a16="http://schemas.microsoft.com/office/drawing/2014/main" id="{DEA33AC9-79FF-296C-A8A2-D8F18C0E4F68}"/>
                  </a:ext>
                </a:extLst>
              </p:cNvPr>
              <p:cNvSpPr/>
              <p:nvPr/>
            </p:nvSpPr>
            <p:spPr>
              <a:xfrm>
                <a:off x="2010526" y="5077290"/>
                <a:ext cx="39469" cy="62991"/>
              </a:xfrm>
              <a:custGeom>
                <a:avLst/>
                <a:gdLst/>
                <a:ahLst/>
                <a:cxnLst/>
                <a:rect l="l" t="t" r="r" b="b"/>
                <a:pathLst>
                  <a:path w="297" h="474" extrusionOk="0">
                    <a:moveTo>
                      <a:pt x="236" y="0"/>
                    </a:moveTo>
                    <a:cubicBezTo>
                      <a:pt x="223" y="0"/>
                      <a:pt x="211" y="7"/>
                      <a:pt x="207" y="23"/>
                    </a:cubicBezTo>
                    <a:cubicBezTo>
                      <a:pt x="134" y="169"/>
                      <a:pt x="61" y="327"/>
                      <a:pt x="1" y="473"/>
                    </a:cubicBezTo>
                    <a:lnTo>
                      <a:pt x="85" y="473"/>
                    </a:lnTo>
                    <a:cubicBezTo>
                      <a:pt x="158" y="339"/>
                      <a:pt x="220" y="206"/>
                      <a:pt x="280" y="71"/>
                    </a:cubicBezTo>
                    <a:cubicBezTo>
                      <a:pt x="296" y="30"/>
                      <a:pt x="263" y="0"/>
                      <a:pt x="23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4" name="Google Shape;9829;p65">
                <a:extLst>
                  <a:ext uri="{FF2B5EF4-FFF2-40B4-BE49-F238E27FC236}">
                    <a16:creationId xmlns:a16="http://schemas.microsoft.com/office/drawing/2014/main" id="{CD3EA832-73D8-AB92-4F17-B2D7A1C7CD34}"/>
                  </a:ext>
                </a:extLst>
              </p:cNvPr>
              <p:cNvSpPr/>
              <p:nvPr/>
            </p:nvSpPr>
            <p:spPr>
              <a:xfrm>
                <a:off x="2041224" y="5105064"/>
                <a:ext cx="26711" cy="35217"/>
              </a:xfrm>
              <a:custGeom>
                <a:avLst/>
                <a:gdLst/>
                <a:ahLst/>
                <a:cxnLst/>
                <a:rect l="l" t="t" r="r" b="b"/>
                <a:pathLst>
                  <a:path w="201" h="265" extrusionOk="0">
                    <a:moveTo>
                      <a:pt x="141" y="1"/>
                    </a:moveTo>
                    <a:cubicBezTo>
                      <a:pt x="129" y="1"/>
                      <a:pt x="117" y="7"/>
                      <a:pt x="110" y="21"/>
                    </a:cubicBezTo>
                    <a:cubicBezTo>
                      <a:pt x="73" y="106"/>
                      <a:pt x="37" y="191"/>
                      <a:pt x="0" y="264"/>
                    </a:cubicBezTo>
                    <a:lnTo>
                      <a:pt x="98" y="264"/>
                    </a:lnTo>
                    <a:cubicBezTo>
                      <a:pt x="135" y="203"/>
                      <a:pt x="159" y="130"/>
                      <a:pt x="183" y="70"/>
                    </a:cubicBezTo>
                    <a:cubicBezTo>
                      <a:pt x="200" y="35"/>
                      <a:pt x="169" y="1"/>
                      <a:pt x="14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5" name="Google Shape;9830;p65">
                <a:extLst>
                  <a:ext uri="{FF2B5EF4-FFF2-40B4-BE49-F238E27FC236}">
                    <a16:creationId xmlns:a16="http://schemas.microsoft.com/office/drawing/2014/main" id="{23DFB086-0645-F04D-91B5-2EE28BA6EE74}"/>
                  </a:ext>
                </a:extLst>
              </p:cNvPr>
              <p:cNvSpPr/>
              <p:nvPr/>
            </p:nvSpPr>
            <p:spPr>
              <a:xfrm>
                <a:off x="3955271" y="1353384"/>
                <a:ext cx="37609" cy="53423"/>
              </a:xfrm>
              <a:custGeom>
                <a:avLst/>
                <a:gdLst/>
                <a:ahLst/>
                <a:cxnLst/>
                <a:rect l="l" t="t" r="r" b="b"/>
                <a:pathLst>
                  <a:path w="283" h="402" extrusionOk="0">
                    <a:moveTo>
                      <a:pt x="226" y="0"/>
                    </a:moveTo>
                    <a:cubicBezTo>
                      <a:pt x="218" y="0"/>
                      <a:pt x="210" y="4"/>
                      <a:pt x="204" y="13"/>
                    </a:cubicBezTo>
                    <a:cubicBezTo>
                      <a:pt x="118" y="122"/>
                      <a:pt x="58" y="232"/>
                      <a:pt x="9" y="354"/>
                    </a:cubicBezTo>
                    <a:cubicBezTo>
                      <a:pt x="1" y="377"/>
                      <a:pt x="29" y="401"/>
                      <a:pt x="57" y="401"/>
                    </a:cubicBezTo>
                    <a:cubicBezTo>
                      <a:pt x="71" y="401"/>
                      <a:pt x="85" y="395"/>
                      <a:pt x="94" y="378"/>
                    </a:cubicBezTo>
                    <a:cubicBezTo>
                      <a:pt x="131" y="268"/>
                      <a:pt x="191" y="159"/>
                      <a:pt x="264" y="73"/>
                    </a:cubicBezTo>
                    <a:cubicBezTo>
                      <a:pt x="282" y="37"/>
                      <a:pt x="253" y="0"/>
                      <a:pt x="22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6" name="Google Shape;9831;p65">
                <a:extLst>
                  <a:ext uri="{FF2B5EF4-FFF2-40B4-BE49-F238E27FC236}">
                    <a16:creationId xmlns:a16="http://schemas.microsoft.com/office/drawing/2014/main" id="{5E6BFEE8-BD8B-234D-478D-274FBFFA01B7}"/>
                  </a:ext>
                </a:extLst>
              </p:cNvPr>
              <p:cNvSpPr/>
              <p:nvPr/>
            </p:nvSpPr>
            <p:spPr>
              <a:xfrm>
                <a:off x="3948361" y="1367604"/>
                <a:ext cx="90898" cy="111763"/>
              </a:xfrm>
              <a:custGeom>
                <a:avLst/>
                <a:gdLst/>
                <a:ahLst/>
                <a:cxnLst/>
                <a:rect l="l" t="t" r="r" b="b"/>
                <a:pathLst>
                  <a:path w="684" h="841" extrusionOk="0">
                    <a:moveTo>
                      <a:pt x="620" y="0"/>
                    </a:moveTo>
                    <a:cubicBezTo>
                      <a:pt x="607" y="0"/>
                      <a:pt x="594" y="5"/>
                      <a:pt x="584" y="15"/>
                    </a:cubicBezTo>
                    <a:cubicBezTo>
                      <a:pt x="402" y="271"/>
                      <a:pt x="207" y="526"/>
                      <a:pt x="24" y="782"/>
                    </a:cubicBezTo>
                    <a:cubicBezTo>
                      <a:pt x="0" y="814"/>
                      <a:pt x="24" y="841"/>
                      <a:pt x="54" y="841"/>
                    </a:cubicBezTo>
                    <a:cubicBezTo>
                      <a:pt x="69" y="841"/>
                      <a:pt x="85" y="834"/>
                      <a:pt x="97" y="818"/>
                    </a:cubicBezTo>
                    <a:cubicBezTo>
                      <a:pt x="292" y="574"/>
                      <a:pt x="475" y="320"/>
                      <a:pt x="657" y="64"/>
                    </a:cubicBezTo>
                    <a:cubicBezTo>
                      <a:pt x="683" y="29"/>
                      <a:pt x="653" y="0"/>
                      <a:pt x="62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7" name="Google Shape;9832;p65">
                <a:extLst>
                  <a:ext uri="{FF2B5EF4-FFF2-40B4-BE49-F238E27FC236}">
                    <a16:creationId xmlns:a16="http://schemas.microsoft.com/office/drawing/2014/main" id="{D43A865C-A0DE-69F9-B280-332BD6D227A5}"/>
                  </a:ext>
                </a:extLst>
              </p:cNvPr>
              <p:cNvSpPr/>
              <p:nvPr/>
            </p:nvSpPr>
            <p:spPr>
              <a:xfrm>
                <a:off x="3962048" y="1395910"/>
                <a:ext cx="114155" cy="140334"/>
              </a:xfrm>
              <a:custGeom>
                <a:avLst/>
                <a:gdLst/>
                <a:ahLst/>
                <a:cxnLst/>
                <a:rect l="l" t="t" r="r" b="b"/>
                <a:pathLst>
                  <a:path w="859" h="1056" extrusionOk="0">
                    <a:moveTo>
                      <a:pt x="799" y="0"/>
                    </a:moveTo>
                    <a:cubicBezTo>
                      <a:pt x="786" y="0"/>
                      <a:pt x="772" y="6"/>
                      <a:pt x="761" y="21"/>
                    </a:cubicBezTo>
                    <a:cubicBezTo>
                      <a:pt x="518" y="337"/>
                      <a:pt x="262" y="666"/>
                      <a:pt x="18" y="982"/>
                    </a:cubicBezTo>
                    <a:cubicBezTo>
                      <a:pt x="0" y="1019"/>
                      <a:pt x="37" y="1056"/>
                      <a:pt x="67" y="1056"/>
                    </a:cubicBezTo>
                    <a:cubicBezTo>
                      <a:pt x="76" y="1056"/>
                      <a:pt x="85" y="1052"/>
                      <a:pt x="91" y="1042"/>
                    </a:cubicBezTo>
                    <a:cubicBezTo>
                      <a:pt x="347" y="715"/>
                      <a:pt x="591" y="386"/>
                      <a:pt x="834" y="58"/>
                    </a:cubicBezTo>
                    <a:cubicBezTo>
                      <a:pt x="859" y="32"/>
                      <a:pt x="831" y="0"/>
                      <a:pt x="79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8" name="Google Shape;9833;p65">
                <a:extLst>
                  <a:ext uri="{FF2B5EF4-FFF2-40B4-BE49-F238E27FC236}">
                    <a16:creationId xmlns:a16="http://schemas.microsoft.com/office/drawing/2014/main" id="{B117A987-A430-A389-E205-FC49E1C27696}"/>
                  </a:ext>
                </a:extLst>
              </p:cNvPr>
              <p:cNvSpPr/>
              <p:nvPr/>
            </p:nvSpPr>
            <p:spPr>
              <a:xfrm>
                <a:off x="3975736" y="1452123"/>
                <a:ext cx="110567" cy="133956"/>
              </a:xfrm>
              <a:custGeom>
                <a:avLst/>
                <a:gdLst/>
                <a:ahLst/>
                <a:cxnLst/>
                <a:rect l="l" t="t" r="r" b="b"/>
                <a:pathLst>
                  <a:path w="832" h="1008" extrusionOk="0">
                    <a:moveTo>
                      <a:pt x="779" y="0"/>
                    </a:moveTo>
                    <a:cubicBezTo>
                      <a:pt x="771" y="0"/>
                      <a:pt x="763" y="4"/>
                      <a:pt x="755" y="11"/>
                    </a:cubicBezTo>
                    <a:cubicBezTo>
                      <a:pt x="488" y="303"/>
                      <a:pt x="244" y="619"/>
                      <a:pt x="25" y="948"/>
                    </a:cubicBezTo>
                    <a:cubicBezTo>
                      <a:pt x="1" y="981"/>
                      <a:pt x="25" y="1007"/>
                      <a:pt x="55" y="1007"/>
                    </a:cubicBezTo>
                    <a:cubicBezTo>
                      <a:pt x="70" y="1007"/>
                      <a:pt x="86" y="1001"/>
                      <a:pt x="98" y="984"/>
                    </a:cubicBezTo>
                    <a:cubicBezTo>
                      <a:pt x="317" y="668"/>
                      <a:pt x="560" y="365"/>
                      <a:pt x="804" y="73"/>
                    </a:cubicBezTo>
                    <a:cubicBezTo>
                      <a:pt x="832" y="44"/>
                      <a:pt x="808" y="0"/>
                      <a:pt x="77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9" name="Google Shape;9834;p65">
                <a:extLst>
                  <a:ext uri="{FF2B5EF4-FFF2-40B4-BE49-F238E27FC236}">
                    <a16:creationId xmlns:a16="http://schemas.microsoft.com/office/drawing/2014/main" id="{009DA57C-824A-2354-547B-D7545E12BD2A}"/>
                  </a:ext>
                </a:extLst>
              </p:cNvPr>
              <p:cNvSpPr/>
              <p:nvPr/>
            </p:nvSpPr>
            <p:spPr>
              <a:xfrm>
                <a:off x="3985305" y="1502224"/>
                <a:ext cx="123723" cy="154554"/>
              </a:xfrm>
              <a:custGeom>
                <a:avLst/>
                <a:gdLst/>
                <a:ahLst/>
                <a:cxnLst/>
                <a:rect l="l" t="t" r="r" b="b"/>
                <a:pathLst>
                  <a:path w="931" h="1163" extrusionOk="0">
                    <a:moveTo>
                      <a:pt x="867" y="0"/>
                    </a:moveTo>
                    <a:cubicBezTo>
                      <a:pt x="858" y="0"/>
                      <a:pt x="849" y="4"/>
                      <a:pt x="841" y="12"/>
                    </a:cubicBezTo>
                    <a:cubicBezTo>
                      <a:pt x="537" y="340"/>
                      <a:pt x="257" y="705"/>
                      <a:pt x="26" y="1094"/>
                    </a:cubicBezTo>
                    <a:cubicBezTo>
                      <a:pt x="0" y="1128"/>
                      <a:pt x="35" y="1163"/>
                      <a:pt x="67" y="1163"/>
                    </a:cubicBezTo>
                    <a:cubicBezTo>
                      <a:pt x="80" y="1163"/>
                      <a:pt x="92" y="1157"/>
                      <a:pt x="99" y="1142"/>
                    </a:cubicBezTo>
                    <a:cubicBezTo>
                      <a:pt x="330" y="753"/>
                      <a:pt x="597" y="401"/>
                      <a:pt x="902" y="72"/>
                    </a:cubicBezTo>
                    <a:cubicBezTo>
                      <a:pt x="930" y="44"/>
                      <a:pt x="899" y="0"/>
                      <a:pt x="86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0" name="Google Shape;9835;p65">
                <a:extLst>
                  <a:ext uri="{FF2B5EF4-FFF2-40B4-BE49-F238E27FC236}">
                    <a16:creationId xmlns:a16="http://schemas.microsoft.com/office/drawing/2014/main" id="{09F3B805-6BEF-282E-7BC1-E84393EF5F06}"/>
                  </a:ext>
                </a:extLst>
              </p:cNvPr>
              <p:cNvSpPr/>
              <p:nvPr/>
            </p:nvSpPr>
            <p:spPr>
              <a:xfrm>
                <a:off x="4004707" y="1576112"/>
                <a:ext cx="99138" cy="122793"/>
              </a:xfrm>
              <a:custGeom>
                <a:avLst/>
                <a:gdLst/>
                <a:ahLst/>
                <a:cxnLst/>
                <a:rect l="l" t="t" r="r" b="b"/>
                <a:pathLst>
                  <a:path w="746" h="924" extrusionOk="0">
                    <a:moveTo>
                      <a:pt x="683" y="0"/>
                    </a:moveTo>
                    <a:cubicBezTo>
                      <a:pt x="670" y="0"/>
                      <a:pt x="657" y="5"/>
                      <a:pt x="646" y="15"/>
                    </a:cubicBezTo>
                    <a:cubicBezTo>
                      <a:pt x="440" y="295"/>
                      <a:pt x="233" y="575"/>
                      <a:pt x="26" y="867"/>
                    </a:cubicBezTo>
                    <a:cubicBezTo>
                      <a:pt x="0" y="892"/>
                      <a:pt x="34" y="923"/>
                      <a:pt x="66" y="923"/>
                    </a:cubicBezTo>
                    <a:cubicBezTo>
                      <a:pt x="79" y="923"/>
                      <a:pt x="92" y="917"/>
                      <a:pt x="99" y="903"/>
                    </a:cubicBezTo>
                    <a:lnTo>
                      <a:pt x="719" y="64"/>
                    </a:lnTo>
                    <a:cubicBezTo>
                      <a:pt x="745" y="29"/>
                      <a:pt x="716" y="0"/>
                      <a:pt x="68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1" name="Google Shape;9836;p65">
                <a:extLst>
                  <a:ext uri="{FF2B5EF4-FFF2-40B4-BE49-F238E27FC236}">
                    <a16:creationId xmlns:a16="http://schemas.microsoft.com/office/drawing/2014/main" id="{7319EB38-8C43-DE88-35AE-80BD03A9FA91}"/>
                  </a:ext>
                </a:extLst>
              </p:cNvPr>
              <p:cNvSpPr/>
              <p:nvPr/>
            </p:nvSpPr>
            <p:spPr>
              <a:xfrm>
                <a:off x="4015604" y="1641628"/>
                <a:ext cx="88639" cy="108839"/>
              </a:xfrm>
              <a:custGeom>
                <a:avLst/>
                <a:gdLst/>
                <a:ahLst/>
                <a:cxnLst/>
                <a:rect l="l" t="t" r="r" b="b"/>
                <a:pathLst>
                  <a:path w="667" h="819" extrusionOk="0">
                    <a:moveTo>
                      <a:pt x="608" y="0"/>
                    </a:moveTo>
                    <a:cubicBezTo>
                      <a:pt x="596" y="0"/>
                      <a:pt x="584" y="6"/>
                      <a:pt x="577" y="20"/>
                    </a:cubicBezTo>
                    <a:cubicBezTo>
                      <a:pt x="382" y="264"/>
                      <a:pt x="199" y="507"/>
                      <a:pt x="17" y="750"/>
                    </a:cubicBezTo>
                    <a:cubicBezTo>
                      <a:pt x="0" y="785"/>
                      <a:pt x="32" y="819"/>
                      <a:pt x="60" y="819"/>
                    </a:cubicBezTo>
                    <a:cubicBezTo>
                      <a:pt x="72" y="819"/>
                      <a:pt x="83" y="813"/>
                      <a:pt x="90" y="799"/>
                    </a:cubicBezTo>
                    <a:cubicBezTo>
                      <a:pt x="285" y="556"/>
                      <a:pt x="467" y="301"/>
                      <a:pt x="650" y="57"/>
                    </a:cubicBezTo>
                    <a:cubicBezTo>
                      <a:pt x="667" y="32"/>
                      <a:pt x="636" y="0"/>
                      <a:pt x="60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2" name="Google Shape;9837;p65">
                <a:extLst>
                  <a:ext uri="{FF2B5EF4-FFF2-40B4-BE49-F238E27FC236}">
                    <a16:creationId xmlns:a16="http://schemas.microsoft.com/office/drawing/2014/main" id="{49B355A3-D8ED-CD83-1E6F-B28C47196C78}"/>
                  </a:ext>
                </a:extLst>
              </p:cNvPr>
              <p:cNvSpPr/>
              <p:nvPr/>
            </p:nvSpPr>
            <p:spPr>
              <a:xfrm>
                <a:off x="4014142" y="1683223"/>
                <a:ext cx="127178" cy="148707"/>
              </a:xfrm>
              <a:custGeom>
                <a:avLst/>
                <a:gdLst/>
                <a:ahLst/>
                <a:cxnLst/>
                <a:rect l="l" t="t" r="r" b="b"/>
                <a:pathLst>
                  <a:path w="957" h="1119" extrusionOk="0">
                    <a:moveTo>
                      <a:pt x="902" y="1"/>
                    </a:moveTo>
                    <a:cubicBezTo>
                      <a:pt x="888" y="1"/>
                      <a:pt x="875" y="8"/>
                      <a:pt x="867" y="24"/>
                    </a:cubicBezTo>
                    <a:cubicBezTo>
                      <a:pt x="624" y="389"/>
                      <a:pt x="344" y="729"/>
                      <a:pt x="28" y="1045"/>
                    </a:cubicBezTo>
                    <a:cubicBezTo>
                      <a:pt x="0" y="1082"/>
                      <a:pt x="21" y="1119"/>
                      <a:pt x="54" y="1119"/>
                    </a:cubicBezTo>
                    <a:cubicBezTo>
                      <a:pt x="65" y="1119"/>
                      <a:pt x="77" y="1115"/>
                      <a:pt x="89" y="1107"/>
                    </a:cubicBezTo>
                    <a:cubicBezTo>
                      <a:pt x="405" y="790"/>
                      <a:pt x="685" y="437"/>
                      <a:pt x="940" y="61"/>
                    </a:cubicBezTo>
                    <a:cubicBezTo>
                      <a:pt x="956" y="28"/>
                      <a:pt x="929" y="1"/>
                      <a:pt x="90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3" name="Google Shape;9838;p65">
                <a:extLst>
                  <a:ext uri="{FF2B5EF4-FFF2-40B4-BE49-F238E27FC236}">
                    <a16:creationId xmlns:a16="http://schemas.microsoft.com/office/drawing/2014/main" id="{F88BDBB6-B0F9-D6A6-48E8-806C92440EFD}"/>
                  </a:ext>
                </a:extLst>
              </p:cNvPr>
              <p:cNvSpPr/>
              <p:nvPr/>
            </p:nvSpPr>
            <p:spPr>
              <a:xfrm>
                <a:off x="4051618" y="1734918"/>
                <a:ext cx="99404" cy="125583"/>
              </a:xfrm>
              <a:custGeom>
                <a:avLst/>
                <a:gdLst/>
                <a:ahLst/>
                <a:cxnLst/>
                <a:rect l="l" t="t" r="r" b="b"/>
                <a:pathLst>
                  <a:path w="748" h="945" extrusionOk="0">
                    <a:moveTo>
                      <a:pt x="698" y="1"/>
                    </a:moveTo>
                    <a:cubicBezTo>
                      <a:pt x="685" y="1"/>
                      <a:pt x="670" y="8"/>
                      <a:pt x="658" y="24"/>
                    </a:cubicBezTo>
                    <a:cubicBezTo>
                      <a:pt x="439" y="304"/>
                      <a:pt x="233" y="596"/>
                      <a:pt x="25" y="888"/>
                    </a:cubicBezTo>
                    <a:cubicBezTo>
                      <a:pt x="0" y="913"/>
                      <a:pt x="28" y="944"/>
                      <a:pt x="60" y="944"/>
                    </a:cubicBezTo>
                    <a:cubicBezTo>
                      <a:pt x="73" y="944"/>
                      <a:pt x="88" y="938"/>
                      <a:pt x="98" y="924"/>
                    </a:cubicBezTo>
                    <a:cubicBezTo>
                      <a:pt x="306" y="645"/>
                      <a:pt x="525" y="353"/>
                      <a:pt x="731" y="61"/>
                    </a:cubicBezTo>
                    <a:cubicBezTo>
                      <a:pt x="747" y="28"/>
                      <a:pt x="726" y="1"/>
                      <a:pt x="69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4" name="Google Shape;9839;p65">
                <a:extLst>
                  <a:ext uri="{FF2B5EF4-FFF2-40B4-BE49-F238E27FC236}">
                    <a16:creationId xmlns:a16="http://schemas.microsoft.com/office/drawing/2014/main" id="{5EB8E074-113C-3FAA-5248-BEDA55D023DC}"/>
                  </a:ext>
                </a:extLst>
              </p:cNvPr>
              <p:cNvSpPr/>
              <p:nvPr/>
            </p:nvSpPr>
            <p:spPr>
              <a:xfrm>
                <a:off x="4051352" y="1780234"/>
                <a:ext cx="122261" cy="155883"/>
              </a:xfrm>
              <a:custGeom>
                <a:avLst/>
                <a:gdLst/>
                <a:ahLst/>
                <a:cxnLst/>
                <a:rect l="l" t="t" r="r" b="b"/>
                <a:pathLst>
                  <a:path w="920" h="1173" extrusionOk="0">
                    <a:moveTo>
                      <a:pt x="865" y="1"/>
                    </a:moveTo>
                    <a:cubicBezTo>
                      <a:pt x="852" y="1"/>
                      <a:pt x="838" y="7"/>
                      <a:pt x="830" y="23"/>
                    </a:cubicBezTo>
                    <a:cubicBezTo>
                      <a:pt x="575" y="388"/>
                      <a:pt x="319" y="753"/>
                      <a:pt x="27" y="1094"/>
                    </a:cubicBezTo>
                    <a:cubicBezTo>
                      <a:pt x="1" y="1130"/>
                      <a:pt x="27" y="1173"/>
                      <a:pt x="57" y="1173"/>
                    </a:cubicBezTo>
                    <a:cubicBezTo>
                      <a:pt x="68" y="1173"/>
                      <a:pt x="79" y="1167"/>
                      <a:pt x="89" y="1155"/>
                    </a:cubicBezTo>
                    <a:cubicBezTo>
                      <a:pt x="392" y="814"/>
                      <a:pt x="660" y="449"/>
                      <a:pt x="903" y="60"/>
                    </a:cubicBezTo>
                    <a:cubicBezTo>
                      <a:pt x="919" y="28"/>
                      <a:pt x="892" y="1"/>
                      <a:pt x="86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5" name="Google Shape;9840;p65">
                <a:extLst>
                  <a:ext uri="{FF2B5EF4-FFF2-40B4-BE49-F238E27FC236}">
                    <a16:creationId xmlns:a16="http://schemas.microsoft.com/office/drawing/2014/main" id="{F67EF5F0-1879-FC9C-B7E4-579250F22122}"/>
                  </a:ext>
                </a:extLst>
              </p:cNvPr>
              <p:cNvSpPr/>
              <p:nvPr/>
            </p:nvSpPr>
            <p:spPr>
              <a:xfrm>
                <a:off x="4075273" y="1846016"/>
                <a:ext cx="99669" cy="121995"/>
              </a:xfrm>
              <a:custGeom>
                <a:avLst/>
                <a:gdLst/>
                <a:ahLst/>
                <a:cxnLst/>
                <a:rect l="l" t="t" r="r" b="b"/>
                <a:pathLst>
                  <a:path w="750" h="918" extrusionOk="0">
                    <a:moveTo>
                      <a:pt x="687" y="0"/>
                    </a:moveTo>
                    <a:cubicBezTo>
                      <a:pt x="674" y="0"/>
                      <a:pt x="661" y="5"/>
                      <a:pt x="650" y="15"/>
                    </a:cubicBezTo>
                    <a:cubicBezTo>
                      <a:pt x="444" y="295"/>
                      <a:pt x="237" y="574"/>
                      <a:pt x="18" y="854"/>
                    </a:cubicBezTo>
                    <a:cubicBezTo>
                      <a:pt x="0" y="889"/>
                      <a:pt x="33" y="918"/>
                      <a:pt x="62" y="918"/>
                    </a:cubicBezTo>
                    <a:cubicBezTo>
                      <a:pt x="73" y="918"/>
                      <a:pt x="84" y="913"/>
                      <a:pt x="91" y="903"/>
                    </a:cubicBezTo>
                    <a:cubicBezTo>
                      <a:pt x="310" y="623"/>
                      <a:pt x="517" y="344"/>
                      <a:pt x="723" y="63"/>
                    </a:cubicBezTo>
                    <a:cubicBezTo>
                      <a:pt x="750" y="29"/>
                      <a:pt x="720" y="0"/>
                      <a:pt x="68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6" name="Google Shape;9841;p65">
                <a:extLst>
                  <a:ext uri="{FF2B5EF4-FFF2-40B4-BE49-F238E27FC236}">
                    <a16:creationId xmlns:a16="http://schemas.microsoft.com/office/drawing/2014/main" id="{3F53FBCE-858B-6038-6D03-27F86387F6E6}"/>
                  </a:ext>
                </a:extLst>
              </p:cNvPr>
              <p:cNvSpPr/>
              <p:nvPr/>
            </p:nvSpPr>
            <p:spPr>
              <a:xfrm>
                <a:off x="4069293" y="1933858"/>
                <a:ext cx="105384" cy="130235"/>
              </a:xfrm>
              <a:custGeom>
                <a:avLst/>
                <a:gdLst/>
                <a:ahLst/>
                <a:cxnLst/>
                <a:rect l="l" t="t" r="r" b="b"/>
                <a:pathLst>
                  <a:path w="793" h="980" extrusionOk="0">
                    <a:moveTo>
                      <a:pt x="733" y="0"/>
                    </a:moveTo>
                    <a:cubicBezTo>
                      <a:pt x="718" y="0"/>
                      <a:pt x="703" y="7"/>
                      <a:pt x="695" y="23"/>
                    </a:cubicBezTo>
                    <a:cubicBezTo>
                      <a:pt x="465" y="315"/>
                      <a:pt x="246" y="619"/>
                      <a:pt x="27" y="923"/>
                    </a:cubicBezTo>
                    <a:cubicBezTo>
                      <a:pt x="1" y="948"/>
                      <a:pt x="29" y="980"/>
                      <a:pt x="60" y="980"/>
                    </a:cubicBezTo>
                    <a:cubicBezTo>
                      <a:pt x="74" y="980"/>
                      <a:pt x="89" y="974"/>
                      <a:pt x="100" y="959"/>
                    </a:cubicBezTo>
                    <a:cubicBezTo>
                      <a:pt x="319" y="667"/>
                      <a:pt x="549" y="364"/>
                      <a:pt x="768" y="59"/>
                    </a:cubicBezTo>
                    <a:cubicBezTo>
                      <a:pt x="793" y="27"/>
                      <a:pt x="763" y="0"/>
                      <a:pt x="73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7" name="Google Shape;9842;p65">
                <a:extLst>
                  <a:ext uri="{FF2B5EF4-FFF2-40B4-BE49-F238E27FC236}">
                    <a16:creationId xmlns:a16="http://schemas.microsoft.com/office/drawing/2014/main" id="{215E848E-86AC-E021-D0C2-EA2D4E9F97A4}"/>
                  </a:ext>
                </a:extLst>
              </p:cNvPr>
              <p:cNvSpPr/>
              <p:nvPr/>
            </p:nvSpPr>
            <p:spPr>
              <a:xfrm>
                <a:off x="4091884" y="1979440"/>
                <a:ext cx="109371" cy="145384"/>
              </a:xfrm>
              <a:custGeom>
                <a:avLst/>
                <a:gdLst/>
                <a:ahLst/>
                <a:cxnLst/>
                <a:rect l="l" t="t" r="r" b="b"/>
                <a:pathLst>
                  <a:path w="823" h="1094" extrusionOk="0">
                    <a:moveTo>
                      <a:pt x="763" y="1"/>
                    </a:moveTo>
                    <a:cubicBezTo>
                      <a:pt x="751" y="1"/>
                      <a:pt x="739" y="6"/>
                      <a:pt x="732" y="21"/>
                    </a:cubicBezTo>
                    <a:cubicBezTo>
                      <a:pt x="489" y="361"/>
                      <a:pt x="258" y="689"/>
                      <a:pt x="27" y="1030"/>
                    </a:cubicBezTo>
                    <a:cubicBezTo>
                      <a:pt x="1" y="1064"/>
                      <a:pt x="30" y="1093"/>
                      <a:pt x="63" y="1093"/>
                    </a:cubicBezTo>
                    <a:cubicBezTo>
                      <a:pt x="76" y="1093"/>
                      <a:pt x="89" y="1089"/>
                      <a:pt x="100" y="1078"/>
                    </a:cubicBezTo>
                    <a:cubicBezTo>
                      <a:pt x="343" y="738"/>
                      <a:pt x="574" y="397"/>
                      <a:pt x="805" y="69"/>
                    </a:cubicBezTo>
                    <a:cubicBezTo>
                      <a:pt x="823" y="35"/>
                      <a:pt x="791" y="1"/>
                      <a:pt x="76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8" name="Google Shape;9843;p65">
                <a:extLst>
                  <a:ext uri="{FF2B5EF4-FFF2-40B4-BE49-F238E27FC236}">
                    <a16:creationId xmlns:a16="http://schemas.microsoft.com/office/drawing/2014/main" id="{1FC14931-D63A-F116-B6BF-C89AEB5725E3}"/>
                  </a:ext>
                </a:extLst>
              </p:cNvPr>
              <p:cNvSpPr/>
              <p:nvPr/>
            </p:nvSpPr>
            <p:spPr>
              <a:xfrm>
                <a:off x="4101585" y="2040836"/>
                <a:ext cx="106181" cy="158939"/>
              </a:xfrm>
              <a:custGeom>
                <a:avLst/>
                <a:gdLst/>
                <a:ahLst/>
                <a:cxnLst/>
                <a:rect l="l" t="t" r="r" b="b"/>
                <a:pathLst>
                  <a:path w="799" h="1196" extrusionOk="0">
                    <a:moveTo>
                      <a:pt x="734" y="1"/>
                    </a:moveTo>
                    <a:cubicBezTo>
                      <a:pt x="720" y="1"/>
                      <a:pt x="706" y="7"/>
                      <a:pt x="695" y="21"/>
                    </a:cubicBezTo>
                    <a:cubicBezTo>
                      <a:pt x="476" y="386"/>
                      <a:pt x="246" y="751"/>
                      <a:pt x="27" y="1127"/>
                    </a:cubicBezTo>
                    <a:cubicBezTo>
                      <a:pt x="1" y="1161"/>
                      <a:pt x="30" y="1196"/>
                      <a:pt x="62" y="1196"/>
                    </a:cubicBezTo>
                    <a:cubicBezTo>
                      <a:pt x="75" y="1196"/>
                      <a:pt x="89" y="1190"/>
                      <a:pt x="100" y="1176"/>
                    </a:cubicBezTo>
                    <a:cubicBezTo>
                      <a:pt x="331" y="811"/>
                      <a:pt x="549" y="434"/>
                      <a:pt x="781" y="69"/>
                    </a:cubicBezTo>
                    <a:cubicBezTo>
                      <a:pt x="798" y="35"/>
                      <a:pt x="767" y="1"/>
                      <a:pt x="73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9" name="Google Shape;9844;p65">
                <a:extLst>
                  <a:ext uri="{FF2B5EF4-FFF2-40B4-BE49-F238E27FC236}">
                    <a16:creationId xmlns:a16="http://schemas.microsoft.com/office/drawing/2014/main" id="{9B6E8466-157D-02F3-CB5B-1B883C620AB3}"/>
                  </a:ext>
                </a:extLst>
              </p:cNvPr>
              <p:cNvSpPr/>
              <p:nvPr/>
            </p:nvSpPr>
            <p:spPr>
              <a:xfrm>
                <a:off x="4116203" y="2081900"/>
                <a:ext cx="118540" cy="164787"/>
              </a:xfrm>
              <a:custGeom>
                <a:avLst/>
                <a:gdLst/>
                <a:ahLst/>
                <a:cxnLst/>
                <a:rect l="l" t="t" r="r" b="b"/>
                <a:pathLst>
                  <a:path w="892" h="1240" extrusionOk="0">
                    <a:moveTo>
                      <a:pt x="829" y="1"/>
                    </a:moveTo>
                    <a:cubicBezTo>
                      <a:pt x="816" y="1"/>
                      <a:pt x="803" y="5"/>
                      <a:pt x="793" y="15"/>
                    </a:cubicBezTo>
                    <a:cubicBezTo>
                      <a:pt x="537" y="405"/>
                      <a:pt x="269" y="782"/>
                      <a:pt x="26" y="1171"/>
                    </a:cubicBezTo>
                    <a:cubicBezTo>
                      <a:pt x="0" y="1206"/>
                      <a:pt x="35" y="1240"/>
                      <a:pt x="67" y="1240"/>
                    </a:cubicBezTo>
                    <a:cubicBezTo>
                      <a:pt x="79" y="1240"/>
                      <a:pt x="92" y="1234"/>
                      <a:pt x="99" y="1220"/>
                    </a:cubicBezTo>
                    <a:cubicBezTo>
                      <a:pt x="366" y="831"/>
                      <a:pt x="610" y="453"/>
                      <a:pt x="866" y="64"/>
                    </a:cubicBezTo>
                    <a:cubicBezTo>
                      <a:pt x="891" y="29"/>
                      <a:pt x="861" y="1"/>
                      <a:pt x="82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0" name="Google Shape;9845;p65">
                <a:extLst>
                  <a:ext uri="{FF2B5EF4-FFF2-40B4-BE49-F238E27FC236}">
                    <a16:creationId xmlns:a16="http://schemas.microsoft.com/office/drawing/2014/main" id="{F2961AA7-BC05-B611-A7D5-FE620986D151}"/>
                  </a:ext>
                </a:extLst>
              </p:cNvPr>
              <p:cNvSpPr/>
              <p:nvPr/>
            </p:nvSpPr>
            <p:spPr>
              <a:xfrm>
                <a:off x="4139460" y="2147017"/>
                <a:ext cx="100467" cy="140467"/>
              </a:xfrm>
              <a:custGeom>
                <a:avLst/>
                <a:gdLst/>
                <a:ahLst/>
                <a:cxnLst/>
                <a:rect l="l" t="t" r="r" b="b"/>
                <a:pathLst>
                  <a:path w="756" h="1057" extrusionOk="0">
                    <a:moveTo>
                      <a:pt x="692" y="1"/>
                    </a:moveTo>
                    <a:cubicBezTo>
                      <a:pt x="683" y="1"/>
                      <a:pt x="674" y="4"/>
                      <a:pt x="666" y="12"/>
                    </a:cubicBezTo>
                    <a:cubicBezTo>
                      <a:pt x="410" y="304"/>
                      <a:pt x="180" y="633"/>
                      <a:pt x="10" y="985"/>
                    </a:cubicBezTo>
                    <a:cubicBezTo>
                      <a:pt x="1" y="1026"/>
                      <a:pt x="26" y="1056"/>
                      <a:pt x="55" y="1056"/>
                    </a:cubicBezTo>
                    <a:cubicBezTo>
                      <a:pt x="68" y="1056"/>
                      <a:pt x="83" y="1049"/>
                      <a:pt x="94" y="1033"/>
                    </a:cubicBezTo>
                    <a:cubicBezTo>
                      <a:pt x="264" y="693"/>
                      <a:pt x="472" y="365"/>
                      <a:pt x="727" y="73"/>
                    </a:cubicBezTo>
                    <a:cubicBezTo>
                      <a:pt x="756" y="44"/>
                      <a:pt x="724" y="1"/>
                      <a:pt x="69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1" name="Google Shape;9846;p65">
                <a:extLst>
                  <a:ext uri="{FF2B5EF4-FFF2-40B4-BE49-F238E27FC236}">
                    <a16:creationId xmlns:a16="http://schemas.microsoft.com/office/drawing/2014/main" id="{F67DBC64-B4DD-886E-306F-C3F130AB8B72}"/>
                  </a:ext>
                </a:extLst>
              </p:cNvPr>
              <p:cNvSpPr/>
              <p:nvPr/>
            </p:nvSpPr>
            <p:spPr>
              <a:xfrm>
                <a:off x="4141985" y="2212134"/>
                <a:ext cx="106048" cy="148574"/>
              </a:xfrm>
              <a:custGeom>
                <a:avLst/>
                <a:gdLst/>
                <a:ahLst/>
                <a:cxnLst/>
                <a:rect l="l" t="t" r="r" b="b"/>
                <a:pathLst>
                  <a:path w="798" h="1118" extrusionOk="0">
                    <a:moveTo>
                      <a:pt x="739" y="0"/>
                    </a:moveTo>
                    <a:cubicBezTo>
                      <a:pt x="727" y="0"/>
                      <a:pt x="715" y="6"/>
                      <a:pt x="708" y="21"/>
                    </a:cubicBezTo>
                    <a:cubicBezTo>
                      <a:pt x="477" y="361"/>
                      <a:pt x="245" y="702"/>
                      <a:pt x="27" y="1054"/>
                    </a:cubicBezTo>
                    <a:cubicBezTo>
                      <a:pt x="1" y="1089"/>
                      <a:pt x="37" y="1118"/>
                      <a:pt x="68" y="1118"/>
                    </a:cubicBezTo>
                    <a:cubicBezTo>
                      <a:pt x="81" y="1118"/>
                      <a:pt x="93" y="1113"/>
                      <a:pt x="99" y="1103"/>
                    </a:cubicBezTo>
                    <a:cubicBezTo>
                      <a:pt x="331" y="762"/>
                      <a:pt x="562" y="410"/>
                      <a:pt x="781" y="57"/>
                    </a:cubicBezTo>
                    <a:cubicBezTo>
                      <a:pt x="798" y="32"/>
                      <a:pt x="767" y="0"/>
                      <a:pt x="73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2" name="Google Shape;9847;p65">
                <a:extLst>
                  <a:ext uri="{FF2B5EF4-FFF2-40B4-BE49-F238E27FC236}">
                    <a16:creationId xmlns:a16="http://schemas.microsoft.com/office/drawing/2014/main" id="{236A9A7C-9144-6419-5F9D-3A82C2C9DFB1}"/>
                  </a:ext>
                </a:extLst>
              </p:cNvPr>
              <p:cNvSpPr/>
              <p:nvPr/>
            </p:nvSpPr>
            <p:spPr>
              <a:xfrm>
                <a:off x="4152749" y="2267816"/>
                <a:ext cx="109503" cy="136348"/>
              </a:xfrm>
              <a:custGeom>
                <a:avLst/>
                <a:gdLst/>
                <a:ahLst/>
                <a:cxnLst/>
                <a:rect l="l" t="t" r="r" b="b"/>
                <a:pathLst>
                  <a:path w="824" h="1026" extrusionOk="0">
                    <a:moveTo>
                      <a:pt x="761" y="0"/>
                    </a:moveTo>
                    <a:cubicBezTo>
                      <a:pt x="748" y="0"/>
                      <a:pt x="734" y="5"/>
                      <a:pt x="724" y="15"/>
                    </a:cubicBezTo>
                    <a:cubicBezTo>
                      <a:pt x="493" y="332"/>
                      <a:pt x="250" y="635"/>
                      <a:pt x="18" y="951"/>
                    </a:cubicBezTo>
                    <a:cubicBezTo>
                      <a:pt x="0" y="988"/>
                      <a:pt x="38" y="1025"/>
                      <a:pt x="67" y="1025"/>
                    </a:cubicBezTo>
                    <a:cubicBezTo>
                      <a:pt x="77" y="1025"/>
                      <a:pt x="86" y="1021"/>
                      <a:pt x="91" y="1013"/>
                    </a:cubicBezTo>
                    <a:cubicBezTo>
                      <a:pt x="335" y="696"/>
                      <a:pt x="566" y="380"/>
                      <a:pt x="797" y="64"/>
                    </a:cubicBezTo>
                    <a:cubicBezTo>
                      <a:pt x="823" y="29"/>
                      <a:pt x="793" y="0"/>
                      <a:pt x="76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3" name="Google Shape;9848;p65">
                <a:extLst>
                  <a:ext uri="{FF2B5EF4-FFF2-40B4-BE49-F238E27FC236}">
                    <a16:creationId xmlns:a16="http://schemas.microsoft.com/office/drawing/2014/main" id="{44200E0A-2ABE-DA7C-01BB-246AFC724BB6}"/>
                  </a:ext>
                </a:extLst>
              </p:cNvPr>
              <p:cNvSpPr/>
              <p:nvPr/>
            </p:nvSpPr>
            <p:spPr>
              <a:xfrm>
                <a:off x="4158064" y="2329212"/>
                <a:ext cx="110567" cy="135417"/>
              </a:xfrm>
              <a:custGeom>
                <a:avLst/>
                <a:gdLst/>
                <a:ahLst/>
                <a:cxnLst/>
                <a:rect l="l" t="t" r="r" b="b"/>
                <a:pathLst>
                  <a:path w="832" h="1019" extrusionOk="0">
                    <a:moveTo>
                      <a:pt x="769" y="1"/>
                    </a:moveTo>
                    <a:cubicBezTo>
                      <a:pt x="756" y="1"/>
                      <a:pt x="743" y="5"/>
                      <a:pt x="733" y="16"/>
                    </a:cubicBezTo>
                    <a:cubicBezTo>
                      <a:pt x="514" y="332"/>
                      <a:pt x="270" y="635"/>
                      <a:pt x="27" y="940"/>
                    </a:cubicBezTo>
                    <a:cubicBezTo>
                      <a:pt x="1" y="976"/>
                      <a:pt x="27" y="1018"/>
                      <a:pt x="57" y="1018"/>
                    </a:cubicBezTo>
                    <a:cubicBezTo>
                      <a:pt x="68" y="1018"/>
                      <a:pt x="79" y="1013"/>
                      <a:pt x="88" y="1000"/>
                    </a:cubicBezTo>
                    <a:cubicBezTo>
                      <a:pt x="343" y="708"/>
                      <a:pt x="587" y="380"/>
                      <a:pt x="805" y="64"/>
                    </a:cubicBezTo>
                    <a:cubicBezTo>
                      <a:pt x="832" y="29"/>
                      <a:pt x="802" y="1"/>
                      <a:pt x="76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 name="Google Shape;9849;p65">
                <a:extLst>
                  <a:ext uri="{FF2B5EF4-FFF2-40B4-BE49-F238E27FC236}">
                    <a16:creationId xmlns:a16="http://schemas.microsoft.com/office/drawing/2014/main" id="{69577559-70CD-E3DD-E4DB-7E66712AEECA}"/>
                  </a:ext>
                </a:extLst>
              </p:cNvPr>
              <p:cNvSpPr/>
              <p:nvPr/>
            </p:nvSpPr>
            <p:spPr>
              <a:xfrm>
                <a:off x="4172948" y="2386754"/>
                <a:ext cx="94088" cy="128640"/>
              </a:xfrm>
              <a:custGeom>
                <a:avLst/>
                <a:gdLst/>
                <a:ahLst/>
                <a:cxnLst/>
                <a:rect l="l" t="t" r="r" b="b"/>
                <a:pathLst>
                  <a:path w="708" h="968" extrusionOk="0">
                    <a:moveTo>
                      <a:pt x="641" y="0"/>
                    </a:moveTo>
                    <a:cubicBezTo>
                      <a:pt x="628" y="0"/>
                      <a:pt x="616" y="6"/>
                      <a:pt x="609" y="20"/>
                    </a:cubicBezTo>
                    <a:cubicBezTo>
                      <a:pt x="402" y="312"/>
                      <a:pt x="207" y="604"/>
                      <a:pt x="25" y="908"/>
                    </a:cubicBezTo>
                    <a:cubicBezTo>
                      <a:pt x="0" y="940"/>
                      <a:pt x="25" y="968"/>
                      <a:pt x="55" y="968"/>
                    </a:cubicBezTo>
                    <a:cubicBezTo>
                      <a:pt x="70" y="968"/>
                      <a:pt x="86" y="961"/>
                      <a:pt x="98" y="945"/>
                    </a:cubicBezTo>
                    <a:cubicBezTo>
                      <a:pt x="293" y="664"/>
                      <a:pt x="487" y="361"/>
                      <a:pt x="682" y="69"/>
                    </a:cubicBezTo>
                    <a:cubicBezTo>
                      <a:pt x="707" y="35"/>
                      <a:pt x="672" y="0"/>
                      <a:pt x="64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5" name="Google Shape;9850;p65">
                <a:extLst>
                  <a:ext uri="{FF2B5EF4-FFF2-40B4-BE49-F238E27FC236}">
                    <a16:creationId xmlns:a16="http://schemas.microsoft.com/office/drawing/2014/main" id="{A93EC642-6065-9522-64EE-CCABBC50FE82}"/>
                  </a:ext>
                </a:extLst>
              </p:cNvPr>
              <p:cNvSpPr/>
              <p:nvPr/>
            </p:nvSpPr>
            <p:spPr>
              <a:xfrm>
                <a:off x="4189028" y="2434861"/>
                <a:ext cx="114952" cy="158142"/>
              </a:xfrm>
              <a:custGeom>
                <a:avLst/>
                <a:gdLst/>
                <a:ahLst/>
                <a:cxnLst/>
                <a:rect l="l" t="t" r="r" b="b"/>
                <a:pathLst>
                  <a:path w="865" h="1190" extrusionOk="0">
                    <a:moveTo>
                      <a:pt x="811" y="0"/>
                    </a:moveTo>
                    <a:cubicBezTo>
                      <a:pt x="796" y="0"/>
                      <a:pt x="779" y="7"/>
                      <a:pt x="767" y="23"/>
                    </a:cubicBezTo>
                    <a:cubicBezTo>
                      <a:pt x="524" y="388"/>
                      <a:pt x="269" y="753"/>
                      <a:pt x="26" y="1129"/>
                    </a:cubicBezTo>
                    <a:cubicBezTo>
                      <a:pt x="1" y="1162"/>
                      <a:pt x="31" y="1189"/>
                      <a:pt x="61" y="1189"/>
                    </a:cubicBezTo>
                    <a:cubicBezTo>
                      <a:pt x="76" y="1189"/>
                      <a:pt x="91" y="1183"/>
                      <a:pt x="99" y="1166"/>
                    </a:cubicBezTo>
                    <a:cubicBezTo>
                      <a:pt x="354" y="802"/>
                      <a:pt x="597" y="437"/>
                      <a:pt x="840" y="59"/>
                    </a:cubicBezTo>
                    <a:cubicBezTo>
                      <a:pt x="865" y="27"/>
                      <a:pt x="841" y="0"/>
                      <a:pt x="81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6" name="Google Shape;9851;p65">
                <a:extLst>
                  <a:ext uri="{FF2B5EF4-FFF2-40B4-BE49-F238E27FC236}">
                    <a16:creationId xmlns:a16="http://schemas.microsoft.com/office/drawing/2014/main" id="{FA354FE4-C405-3AF0-B9FE-F465061C3B6E}"/>
                  </a:ext>
                </a:extLst>
              </p:cNvPr>
              <p:cNvSpPr/>
              <p:nvPr/>
            </p:nvSpPr>
            <p:spPr>
              <a:xfrm>
                <a:off x="4203514" y="2509547"/>
                <a:ext cx="101131" cy="139537"/>
              </a:xfrm>
              <a:custGeom>
                <a:avLst/>
                <a:gdLst/>
                <a:ahLst/>
                <a:cxnLst/>
                <a:rect l="l" t="t" r="r" b="b"/>
                <a:pathLst>
                  <a:path w="761" h="1050" extrusionOk="0">
                    <a:moveTo>
                      <a:pt x="707" y="0"/>
                    </a:moveTo>
                    <a:cubicBezTo>
                      <a:pt x="695" y="0"/>
                      <a:pt x="682" y="6"/>
                      <a:pt x="671" y="21"/>
                    </a:cubicBezTo>
                    <a:cubicBezTo>
                      <a:pt x="452" y="337"/>
                      <a:pt x="233" y="665"/>
                      <a:pt x="26" y="981"/>
                    </a:cubicBezTo>
                    <a:cubicBezTo>
                      <a:pt x="0" y="1015"/>
                      <a:pt x="29" y="1050"/>
                      <a:pt x="61" y="1050"/>
                    </a:cubicBezTo>
                    <a:cubicBezTo>
                      <a:pt x="74" y="1050"/>
                      <a:pt x="88" y="1044"/>
                      <a:pt x="99" y="1030"/>
                    </a:cubicBezTo>
                    <a:cubicBezTo>
                      <a:pt x="318" y="713"/>
                      <a:pt x="536" y="386"/>
                      <a:pt x="744" y="57"/>
                    </a:cubicBezTo>
                    <a:cubicBezTo>
                      <a:pt x="761" y="32"/>
                      <a:pt x="736" y="0"/>
                      <a:pt x="70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7" name="Google Shape;9852;p65">
                <a:extLst>
                  <a:ext uri="{FF2B5EF4-FFF2-40B4-BE49-F238E27FC236}">
                    <a16:creationId xmlns:a16="http://schemas.microsoft.com/office/drawing/2014/main" id="{46AFA5E4-8496-75D8-6AEB-7C91DE39DBB3}"/>
                  </a:ext>
                </a:extLst>
              </p:cNvPr>
              <p:cNvSpPr/>
              <p:nvPr/>
            </p:nvSpPr>
            <p:spPr>
              <a:xfrm>
                <a:off x="4254544" y="2757789"/>
                <a:ext cx="127843" cy="155484"/>
              </a:xfrm>
              <a:custGeom>
                <a:avLst/>
                <a:gdLst/>
                <a:ahLst/>
                <a:cxnLst/>
                <a:rect l="l" t="t" r="r" b="b"/>
                <a:pathLst>
                  <a:path w="962" h="1170" extrusionOk="0">
                    <a:moveTo>
                      <a:pt x="899" y="0"/>
                    </a:moveTo>
                    <a:cubicBezTo>
                      <a:pt x="889" y="0"/>
                      <a:pt x="879" y="4"/>
                      <a:pt x="870" y="13"/>
                    </a:cubicBezTo>
                    <a:cubicBezTo>
                      <a:pt x="590" y="378"/>
                      <a:pt x="298" y="731"/>
                      <a:pt x="19" y="1107"/>
                    </a:cubicBezTo>
                    <a:cubicBezTo>
                      <a:pt x="1" y="1135"/>
                      <a:pt x="30" y="1169"/>
                      <a:pt x="61" y="1169"/>
                    </a:cubicBezTo>
                    <a:cubicBezTo>
                      <a:pt x="72" y="1169"/>
                      <a:pt x="83" y="1165"/>
                      <a:pt x="92" y="1156"/>
                    </a:cubicBezTo>
                    <a:cubicBezTo>
                      <a:pt x="384" y="804"/>
                      <a:pt x="652" y="426"/>
                      <a:pt x="943" y="74"/>
                    </a:cubicBezTo>
                    <a:cubicBezTo>
                      <a:pt x="962" y="37"/>
                      <a:pt x="931" y="0"/>
                      <a:pt x="89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8" name="Google Shape;9853;p65">
                <a:extLst>
                  <a:ext uri="{FF2B5EF4-FFF2-40B4-BE49-F238E27FC236}">
                    <a16:creationId xmlns:a16="http://schemas.microsoft.com/office/drawing/2014/main" id="{2AE9CA2D-8C08-ED8A-4DF6-8988F30C5C72}"/>
                  </a:ext>
                </a:extLst>
              </p:cNvPr>
              <p:cNvSpPr/>
              <p:nvPr/>
            </p:nvSpPr>
            <p:spPr>
              <a:xfrm>
                <a:off x="4266106" y="2820780"/>
                <a:ext cx="119470" cy="169704"/>
              </a:xfrm>
              <a:custGeom>
                <a:avLst/>
                <a:gdLst/>
                <a:ahLst/>
                <a:cxnLst/>
                <a:rect l="l" t="t" r="r" b="b"/>
                <a:pathLst>
                  <a:path w="899" h="1277" extrusionOk="0">
                    <a:moveTo>
                      <a:pt x="838" y="0"/>
                    </a:moveTo>
                    <a:cubicBezTo>
                      <a:pt x="828" y="0"/>
                      <a:pt x="817" y="4"/>
                      <a:pt x="808" y="14"/>
                    </a:cubicBezTo>
                    <a:cubicBezTo>
                      <a:pt x="516" y="390"/>
                      <a:pt x="248" y="792"/>
                      <a:pt x="17" y="1217"/>
                    </a:cubicBezTo>
                    <a:cubicBezTo>
                      <a:pt x="1" y="1250"/>
                      <a:pt x="28" y="1277"/>
                      <a:pt x="55" y="1277"/>
                    </a:cubicBezTo>
                    <a:cubicBezTo>
                      <a:pt x="68" y="1277"/>
                      <a:pt x="82" y="1270"/>
                      <a:pt x="90" y="1254"/>
                    </a:cubicBezTo>
                    <a:cubicBezTo>
                      <a:pt x="333" y="841"/>
                      <a:pt x="589" y="451"/>
                      <a:pt x="881" y="62"/>
                    </a:cubicBezTo>
                    <a:cubicBezTo>
                      <a:pt x="899" y="35"/>
                      <a:pt x="869" y="0"/>
                      <a:pt x="83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9" name="Google Shape;9854;p65">
                <a:extLst>
                  <a:ext uri="{FF2B5EF4-FFF2-40B4-BE49-F238E27FC236}">
                    <a16:creationId xmlns:a16="http://schemas.microsoft.com/office/drawing/2014/main" id="{4B204A11-26E7-B706-F718-89F626543D4B}"/>
                  </a:ext>
                </a:extLst>
              </p:cNvPr>
              <p:cNvSpPr/>
              <p:nvPr/>
            </p:nvSpPr>
            <p:spPr>
              <a:xfrm>
                <a:off x="4277402" y="2894535"/>
                <a:ext cx="115749" cy="162129"/>
              </a:xfrm>
              <a:custGeom>
                <a:avLst/>
                <a:gdLst/>
                <a:ahLst/>
                <a:cxnLst/>
                <a:rect l="l" t="t" r="r" b="b"/>
                <a:pathLst>
                  <a:path w="871" h="1220" extrusionOk="0">
                    <a:moveTo>
                      <a:pt x="815" y="0"/>
                    </a:moveTo>
                    <a:cubicBezTo>
                      <a:pt x="804" y="0"/>
                      <a:pt x="793" y="5"/>
                      <a:pt x="783" y="18"/>
                    </a:cubicBezTo>
                    <a:cubicBezTo>
                      <a:pt x="480" y="359"/>
                      <a:pt x="212" y="735"/>
                      <a:pt x="17" y="1149"/>
                    </a:cubicBezTo>
                    <a:cubicBezTo>
                      <a:pt x="1" y="1190"/>
                      <a:pt x="29" y="1220"/>
                      <a:pt x="56" y="1220"/>
                    </a:cubicBezTo>
                    <a:cubicBezTo>
                      <a:pt x="69" y="1220"/>
                      <a:pt x="82" y="1213"/>
                      <a:pt x="90" y="1197"/>
                    </a:cubicBezTo>
                    <a:cubicBezTo>
                      <a:pt x="309" y="796"/>
                      <a:pt x="553" y="419"/>
                      <a:pt x="844" y="78"/>
                    </a:cubicBezTo>
                    <a:cubicBezTo>
                      <a:pt x="871" y="42"/>
                      <a:pt x="845" y="0"/>
                      <a:pt x="81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0" name="Google Shape;9855;p65">
                <a:extLst>
                  <a:ext uri="{FF2B5EF4-FFF2-40B4-BE49-F238E27FC236}">
                    <a16:creationId xmlns:a16="http://schemas.microsoft.com/office/drawing/2014/main" id="{E656DDDE-7B3C-240D-DA82-DEBF77A28772}"/>
                  </a:ext>
                </a:extLst>
              </p:cNvPr>
              <p:cNvSpPr/>
              <p:nvPr/>
            </p:nvSpPr>
            <p:spPr>
              <a:xfrm>
                <a:off x="4282053" y="2953938"/>
                <a:ext cx="133557" cy="162926"/>
              </a:xfrm>
              <a:custGeom>
                <a:avLst/>
                <a:gdLst/>
                <a:ahLst/>
                <a:cxnLst/>
                <a:rect l="l" t="t" r="r" b="b"/>
                <a:pathLst>
                  <a:path w="1005" h="1226" extrusionOk="0">
                    <a:moveTo>
                      <a:pt x="940" y="0"/>
                    </a:moveTo>
                    <a:cubicBezTo>
                      <a:pt x="927" y="0"/>
                      <a:pt x="914" y="6"/>
                      <a:pt x="907" y="21"/>
                    </a:cubicBezTo>
                    <a:cubicBezTo>
                      <a:pt x="615" y="398"/>
                      <a:pt x="310" y="775"/>
                      <a:pt x="18" y="1164"/>
                    </a:cubicBezTo>
                    <a:cubicBezTo>
                      <a:pt x="0" y="1191"/>
                      <a:pt x="36" y="1226"/>
                      <a:pt x="66" y="1226"/>
                    </a:cubicBezTo>
                    <a:cubicBezTo>
                      <a:pt x="76" y="1226"/>
                      <a:pt x="85" y="1222"/>
                      <a:pt x="91" y="1212"/>
                    </a:cubicBezTo>
                    <a:cubicBezTo>
                      <a:pt x="396" y="836"/>
                      <a:pt x="688" y="447"/>
                      <a:pt x="980" y="58"/>
                    </a:cubicBezTo>
                    <a:cubicBezTo>
                      <a:pt x="1005" y="32"/>
                      <a:pt x="971" y="0"/>
                      <a:pt x="94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1" name="Google Shape;9856;p65">
                <a:extLst>
                  <a:ext uri="{FF2B5EF4-FFF2-40B4-BE49-F238E27FC236}">
                    <a16:creationId xmlns:a16="http://schemas.microsoft.com/office/drawing/2014/main" id="{EF900380-A063-7C46-ED75-27AB041AA9E8}"/>
                  </a:ext>
                </a:extLst>
              </p:cNvPr>
              <p:cNvSpPr/>
              <p:nvPr/>
            </p:nvSpPr>
            <p:spPr>
              <a:xfrm>
                <a:off x="4295209" y="3023042"/>
                <a:ext cx="146713" cy="163059"/>
              </a:xfrm>
              <a:custGeom>
                <a:avLst/>
                <a:gdLst/>
                <a:ahLst/>
                <a:cxnLst/>
                <a:rect l="l" t="t" r="r" b="b"/>
                <a:pathLst>
                  <a:path w="1104" h="1227" extrusionOk="0">
                    <a:moveTo>
                      <a:pt x="1046" y="0"/>
                    </a:moveTo>
                    <a:cubicBezTo>
                      <a:pt x="1039" y="0"/>
                      <a:pt x="1032" y="4"/>
                      <a:pt x="1027" y="11"/>
                    </a:cubicBezTo>
                    <a:cubicBezTo>
                      <a:pt x="686" y="389"/>
                      <a:pt x="357" y="765"/>
                      <a:pt x="29" y="1155"/>
                    </a:cubicBezTo>
                    <a:cubicBezTo>
                      <a:pt x="0" y="1184"/>
                      <a:pt x="32" y="1227"/>
                      <a:pt x="64" y="1227"/>
                    </a:cubicBezTo>
                    <a:cubicBezTo>
                      <a:pt x="73" y="1227"/>
                      <a:pt x="82" y="1224"/>
                      <a:pt x="90" y="1216"/>
                    </a:cubicBezTo>
                    <a:cubicBezTo>
                      <a:pt x="430" y="838"/>
                      <a:pt x="759" y="449"/>
                      <a:pt x="1075" y="73"/>
                    </a:cubicBezTo>
                    <a:cubicBezTo>
                      <a:pt x="1103" y="44"/>
                      <a:pt x="1072" y="0"/>
                      <a:pt x="104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2" name="Google Shape;9857;p65">
                <a:extLst>
                  <a:ext uri="{FF2B5EF4-FFF2-40B4-BE49-F238E27FC236}">
                    <a16:creationId xmlns:a16="http://schemas.microsoft.com/office/drawing/2014/main" id="{E79E99F9-92BD-7D82-798C-253E6F956AC1}"/>
                  </a:ext>
                </a:extLst>
              </p:cNvPr>
              <p:cNvSpPr/>
              <p:nvPr/>
            </p:nvSpPr>
            <p:spPr>
              <a:xfrm>
                <a:off x="4297070" y="3110352"/>
                <a:ext cx="154554" cy="165584"/>
              </a:xfrm>
              <a:custGeom>
                <a:avLst/>
                <a:gdLst/>
                <a:ahLst/>
                <a:cxnLst/>
                <a:rect l="l" t="t" r="r" b="b"/>
                <a:pathLst>
                  <a:path w="1163" h="1246" extrusionOk="0">
                    <a:moveTo>
                      <a:pt x="1099" y="0"/>
                    </a:moveTo>
                    <a:cubicBezTo>
                      <a:pt x="1090" y="0"/>
                      <a:pt x="1081" y="3"/>
                      <a:pt x="1073" y="11"/>
                    </a:cubicBezTo>
                    <a:cubicBezTo>
                      <a:pt x="721" y="389"/>
                      <a:pt x="368" y="778"/>
                      <a:pt x="27" y="1167"/>
                    </a:cubicBezTo>
                    <a:cubicBezTo>
                      <a:pt x="0" y="1203"/>
                      <a:pt x="26" y="1245"/>
                      <a:pt x="57" y="1245"/>
                    </a:cubicBezTo>
                    <a:cubicBezTo>
                      <a:pt x="67" y="1245"/>
                      <a:pt x="79" y="1240"/>
                      <a:pt x="88" y="1227"/>
                    </a:cubicBezTo>
                    <a:cubicBezTo>
                      <a:pt x="441" y="851"/>
                      <a:pt x="781" y="462"/>
                      <a:pt x="1134" y="72"/>
                    </a:cubicBezTo>
                    <a:cubicBezTo>
                      <a:pt x="1162" y="43"/>
                      <a:pt x="1131" y="0"/>
                      <a:pt x="109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3" name="Google Shape;9858;p65">
                <a:extLst>
                  <a:ext uri="{FF2B5EF4-FFF2-40B4-BE49-F238E27FC236}">
                    <a16:creationId xmlns:a16="http://schemas.microsoft.com/office/drawing/2014/main" id="{DA2E6944-1935-6DD6-04CC-EE39C6D432CB}"/>
                  </a:ext>
                </a:extLst>
              </p:cNvPr>
              <p:cNvSpPr/>
              <p:nvPr/>
            </p:nvSpPr>
            <p:spPr>
              <a:xfrm>
                <a:off x="4311422" y="3170818"/>
                <a:ext cx="149637" cy="175285"/>
              </a:xfrm>
              <a:custGeom>
                <a:avLst/>
                <a:gdLst/>
                <a:ahLst/>
                <a:cxnLst/>
                <a:rect l="l" t="t" r="r" b="b"/>
                <a:pathLst>
                  <a:path w="1126" h="1319" extrusionOk="0">
                    <a:moveTo>
                      <a:pt x="1069" y="0"/>
                    </a:moveTo>
                    <a:cubicBezTo>
                      <a:pt x="1059" y="0"/>
                      <a:pt x="1047" y="6"/>
                      <a:pt x="1038" y="18"/>
                    </a:cubicBezTo>
                    <a:cubicBezTo>
                      <a:pt x="697" y="420"/>
                      <a:pt x="369" y="834"/>
                      <a:pt x="29" y="1247"/>
                    </a:cubicBezTo>
                    <a:cubicBezTo>
                      <a:pt x="0" y="1275"/>
                      <a:pt x="31" y="1319"/>
                      <a:pt x="63" y="1319"/>
                    </a:cubicBezTo>
                    <a:cubicBezTo>
                      <a:pt x="72" y="1319"/>
                      <a:pt x="81" y="1315"/>
                      <a:pt x="89" y="1307"/>
                    </a:cubicBezTo>
                    <a:cubicBezTo>
                      <a:pt x="430" y="894"/>
                      <a:pt x="759" y="480"/>
                      <a:pt x="1099" y="80"/>
                    </a:cubicBezTo>
                    <a:cubicBezTo>
                      <a:pt x="1126" y="43"/>
                      <a:pt x="1100" y="0"/>
                      <a:pt x="106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4" name="Google Shape;9859;p65">
                <a:extLst>
                  <a:ext uri="{FF2B5EF4-FFF2-40B4-BE49-F238E27FC236}">
                    <a16:creationId xmlns:a16="http://schemas.microsoft.com/office/drawing/2014/main" id="{8A40D573-2121-22BA-F7BD-F433B76DF728}"/>
                  </a:ext>
                </a:extLst>
              </p:cNvPr>
              <p:cNvSpPr/>
              <p:nvPr/>
            </p:nvSpPr>
            <p:spPr>
              <a:xfrm>
                <a:off x="4325907" y="3264507"/>
                <a:ext cx="154554" cy="168906"/>
              </a:xfrm>
              <a:custGeom>
                <a:avLst/>
                <a:gdLst/>
                <a:ahLst/>
                <a:cxnLst/>
                <a:rect l="l" t="t" r="r" b="b"/>
                <a:pathLst>
                  <a:path w="1163" h="1271" extrusionOk="0">
                    <a:moveTo>
                      <a:pt x="1106" y="1"/>
                    </a:moveTo>
                    <a:cubicBezTo>
                      <a:pt x="1095" y="1"/>
                      <a:pt x="1084" y="6"/>
                      <a:pt x="1075" y="19"/>
                    </a:cubicBezTo>
                    <a:cubicBezTo>
                      <a:pt x="723" y="408"/>
                      <a:pt x="369" y="797"/>
                      <a:pt x="29" y="1199"/>
                    </a:cubicBezTo>
                    <a:cubicBezTo>
                      <a:pt x="1" y="1227"/>
                      <a:pt x="32" y="1271"/>
                      <a:pt x="64" y="1271"/>
                    </a:cubicBezTo>
                    <a:cubicBezTo>
                      <a:pt x="73" y="1271"/>
                      <a:pt x="82" y="1267"/>
                      <a:pt x="90" y="1259"/>
                    </a:cubicBezTo>
                    <a:cubicBezTo>
                      <a:pt x="442" y="870"/>
                      <a:pt x="783" y="469"/>
                      <a:pt x="1136" y="80"/>
                    </a:cubicBezTo>
                    <a:cubicBezTo>
                      <a:pt x="1163" y="44"/>
                      <a:pt x="1137" y="1"/>
                      <a:pt x="110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5" name="Google Shape;9860;p65">
                <a:extLst>
                  <a:ext uri="{FF2B5EF4-FFF2-40B4-BE49-F238E27FC236}">
                    <a16:creationId xmlns:a16="http://schemas.microsoft.com/office/drawing/2014/main" id="{43A5535D-EB12-1246-4251-97BBFF46D375}"/>
                  </a:ext>
                </a:extLst>
              </p:cNvPr>
              <p:cNvSpPr/>
              <p:nvPr/>
            </p:nvSpPr>
            <p:spPr>
              <a:xfrm>
                <a:off x="4348499" y="3347698"/>
                <a:ext cx="154687" cy="164920"/>
              </a:xfrm>
              <a:custGeom>
                <a:avLst/>
                <a:gdLst/>
                <a:ahLst/>
                <a:cxnLst/>
                <a:rect l="l" t="t" r="r" b="b"/>
                <a:pathLst>
                  <a:path w="1164" h="1241" extrusionOk="0">
                    <a:moveTo>
                      <a:pt x="1105" y="0"/>
                    </a:moveTo>
                    <a:cubicBezTo>
                      <a:pt x="1095" y="0"/>
                      <a:pt x="1084" y="4"/>
                      <a:pt x="1075" y="13"/>
                    </a:cubicBezTo>
                    <a:cubicBezTo>
                      <a:pt x="723" y="390"/>
                      <a:pt x="370" y="779"/>
                      <a:pt x="29" y="1168"/>
                    </a:cubicBezTo>
                    <a:cubicBezTo>
                      <a:pt x="1" y="1197"/>
                      <a:pt x="32" y="1241"/>
                      <a:pt x="64" y="1241"/>
                    </a:cubicBezTo>
                    <a:cubicBezTo>
                      <a:pt x="73" y="1241"/>
                      <a:pt x="83" y="1237"/>
                      <a:pt x="90" y="1229"/>
                    </a:cubicBezTo>
                    <a:cubicBezTo>
                      <a:pt x="443" y="840"/>
                      <a:pt x="783" y="463"/>
                      <a:pt x="1136" y="74"/>
                    </a:cubicBezTo>
                    <a:cubicBezTo>
                      <a:pt x="1163" y="37"/>
                      <a:pt x="1136" y="0"/>
                      <a:pt x="110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6" name="Google Shape;9861;p65">
                <a:extLst>
                  <a:ext uri="{FF2B5EF4-FFF2-40B4-BE49-F238E27FC236}">
                    <a16:creationId xmlns:a16="http://schemas.microsoft.com/office/drawing/2014/main" id="{6B423510-021B-80EB-AAE1-43A39DF17CCF}"/>
                  </a:ext>
                </a:extLst>
              </p:cNvPr>
              <p:cNvSpPr/>
              <p:nvPr/>
            </p:nvSpPr>
            <p:spPr>
              <a:xfrm>
                <a:off x="4361655" y="3428230"/>
                <a:ext cx="142992" cy="158009"/>
              </a:xfrm>
              <a:custGeom>
                <a:avLst/>
                <a:gdLst/>
                <a:ahLst/>
                <a:cxnLst/>
                <a:rect l="l" t="t" r="r" b="b"/>
                <a:pathLst>
                  <a:path w="1076" h="1189" extrusionOk="0">
                    <a:moveTo>
                      <a:pt x="1013" y="0"/>
                    </a:moveTo>
                    <a:cubicBezTo>
                      <a:pt x="1000" y="0"/>
                      <a:pt x="987" y="5"/>
                      <a:pt x="976" y="15"/>
                    </a:cubicBezTo>
                    <a:cubicBezTo>
                      <a:pt x="697" y="405"/>
                      <a:pt x="368" y="769"/>
                      <a:pt x="27" y="1110"/>
                    </a:cubicBezTo>
                    <a:cubicBezTo>
                      <a:pt x="1" y="1146"/>
                      <a:pt x="27" y="1188"/>
                      <a:pt x="57" y="1188"/>
                    </a:cubicBezTo>
                    <a:cubicBezTo>
                      <a:pt x="68" y="1188"/>
                      <a:pt x="79" y="1183"/>
                      <a:pt x="89" y="1170"/>
                    </a:cubicBezTo>
                    <a:cubicBezTo>
                      <a:pt x="454" y="830"/>
                      <a:pt x="770" y="465"/>
                      <a:pt x="1049" y="64"/>
                    </a:cubicBezTo>
                    <a:cubicBezTo>
                      <a:pt x="1076" y="29"/>
                      <a:pt x="1046" y="0"/>
                      <a:pt x="101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7" name="Google Shape;9862;p65">
                <a:extLst>
                  <a:ext uri="{FF2B5EF4-FFF2-40B4-BE49-F238E27FC236}">
                    <a16:creationId xmlns:a16="http://schemas.microsoft.com/office/drawing/2014/main" id="{01495146-9602-7D09-622D-B182001C5FA6}"/>
                  </a:ext>
                </a:extLst>
              </p:cNvPr>
              <p:cNvSpPr/>
              <p:nvPr/>
            </p:nvSpPr>
            <p:spPr>
              <a:xfrm>
                <a:off x="4406706" y="3496537"/>
                <a:ext cx="133823" cy="148574"/>
              </a:xfrm>
              <a:custGeom>
                <a:avLst/>
                <a:gdLst/>
                <a:ahLst/>
                <a:cxnLst/>
                <a:rect l="l" t="t" r="r" b="b"/>
                <a:pathLst>
                  <a:path w="1007" h="1118" extrusionOk="0">
                    <a:moveTo>
                      <a:pt x="943" y="1"/>
                    </a:moveTo>
                    <a:cubicBezTo>
                      <a:pt x="934" y="1"/>
                      <a:pt x="925" y="4"/>
                      <a:pt x="917" y="12"/>
                    </a:cubicBezTo>
                    <a:cubicBezTo>
                      <a:pt x="625" y="364"/>
                      <a:pt x="334" y="705"/>
                      <a:pt x="29" y="1045"/>
                    </a:cubicBezTo>
                    <a:cubicBezTo>
                      <a:pt x="1" y="1074"/>
                      <a:pt x="32" y="1118"/>
                      <a:pt x="64" y="1118"/>
                    </a:cubicBezTo>
                    <a:cubicBezTo>
                      <a:pt x="73" y="1118"/>
                      <a:pt x="82" y="1114"/>
                      <a:pt x="90" y="1107"/>
                    </a:cubicBezTo>
                    <a:cubicBezTo>
                      <a:pt x="394" y="766"/>
                      <a:pt x="698" y="426"/>
                      <a:pt x="978" y="72"/>
                    </a:cubicBezTo>
                    <a:cubicBezTo>
                      <a:pt x="1007" y="44"/>
                      <a:pt x="975" y="1"/>
                      <a:pt x="94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8" name="Google Shape;9863;p65">
                <a:extLst>
                  <a:ext uri="{FF2B5EF4-FFF2-40B4-BE49-F238E27FC236}">
                    <a16:creationId xmlns:a16="http://schemas.microsoft.com/office/drawing/2014/main" id="{2CCFFB99-CC65-1553-EA26-157816B56450}"/>
                  </a:ext>
                </a:extLst>
              </p:cNvPr>
              <p:cNvSpPr/>
              <p:nvPr/>
            </p:nvSpPr>
            <p:spPr>
              <a:xfrm>
                <a:off x="4405111" y="3578930"/>
                <a:ext cx="140202" cy="151896"/>
              </a:xfrm>
              <a:custGeom>
                <a:avLst/>
                <a:gdLst/>
                <a:ahLst/>
                <a:cxnLst/>
                <a:rect l="l" t="t" r="r" b="b"/>
                <a:pathLst>
                  <a:path w="1055" h="1143" extrusionOk="0">
                    <a:moveTo>
                      <a:pt x="991" y="1"/>
                    </a:moveTo>
                    <a:cubicBezTo>
                      <a:pt x="982" y="1"/>
                      <a:pt x="973" y="4"/>
                      <a:pt x="965" y="12"/>
                    </a:cubicBezTo>
                    <a:cubicBezTo>
                      <a:pt x="649" y="365"/>
                      <a:pt x="333" y="706"/>
                      <a:pt x="29" y="1070"/>
                    </a:cubicBezTo>
                    <a:cubicBezTo>
                      <a:pt x="0" y="1099"/>
                      <a:pt x="32" y="1142"/>
                      <a:pt x="64" y="1142"/>
                    </a:cubicBezTo>
                    <a:cubicBezTo>
                      <a:pt x="73" y="1142"/>
                      <a:pt x="82" y="1139"/>
                      <a:pt x="90" y="1131"/>
                    </a:cubicBezTo>
                    <a:cubicBezTo>
                      <a:pt x="406" y="790"/>
                      <a:pt x="710" y="425"/>
                      <a:pt x="1027" y="73"/>
                    </a:cubicBezTo>
                    <a:cubicBezTo>
                      <a:pt x="1055" y="44"/>
                      <a:pt x="1024" y="1"/>
                      <a:pt x="99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9" name="Google Shape;9864;p65">
                <a:extLst>
                  <a:ext uri="{FF2B5EF4-FFF2-40B4-BE49-F238E27FC236}">
                    <a16:creationId xmlns:a16="http://schemas.microsoft.com/office/drawing/2014/main" id="{851C3AE0-613B-BED3-261E-88842267DC26}"/>
                  </a:ext>
                </a:extLst>
              </p:cNvPr>
              <p:cNvSpPr/>
              <p:nvPr/>
            </p:nvSpPr>
            <p:spPr>
              <a:xfrm>
                <a:off x="4431557" y="3649230"/>
                <a:ext cx="113623" cy="131564"/>
              </a:xfrm>
              <a:custGeom>
                <a:avLst/>
                <a:gdLst/>
                <a:ahLst/>
                <a:cxnLst/>
                <a:rect l="l" t="t" r="r" b="b"/>
                <a:pathLst>
                  <a:path w="855" h="990" extrusionOk="0">
                    <a:moveTo>
                      <a:pt x="798" y="0"/>
                    </a:moveTo>
                    <a:cubicBezTo>
                      <a:pt x="787" y="0"/>
                      <a:pt x="776" y="5"/>
                      <a:pt x="766" y="18"/>
                    </a:cubicBezTo>
                    <a:cubicBezTo>
                      <a:pt x="499" y="298"/>
                      <a:pt x="244" y="602"/>
                      <a:pt x="25" y="931"/>
                    </a:cubicBezTo>
                    <a:cubicBezTo>
                      <a:pt x="0" y="963"/>
                      <a:pt x="24" y="990"/>
                      <a:pt x="54" y="990"/>
                    </a:cubicBezTo>
                    <a:cubicBezTo>
                      <a:pt x="69" y="990"/>
                      <a:pt x="85" y="983"/>
                      <a:pt x="98" y="967"/>
                    </a:cubicBezTo>
                    <a:cubicBezTo>
                      <a:pt x="328" y="663"/>
                      <a:pt x="572" y="359"/>
                      <a:pt x="828" y="79"/>
                    </a:cubicBezTo>
                    <a:cubicBezTo>
                      <a:pt x="854" y="43"/>
                      <a:pt x="828" y="0"/>
                      <a:pt x="79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30" name="Google Shape;9865;p65">
                <a:extLst>
                  <a:ext uri="{FF2B5EF4-FFF2-40B4-BE49-F238E27FC236}">
                    <a16:creationId xmlns:a16="http://schemas.microsoft.com/office/drawing/2014/main" id="{B77C040D-E43F-3199-D77F-43F6B164425C}"/>
                  </a:ext>
                </a:extLst>
              </p:cNvPr>
              <p:cNvSpPr/>
              <p:nvPr/>
            </p:nvSpPr>
            <p:spPr>
              <a:xfrm>
                <a:off x="4442055" y="3705045"/>
                <a:ext cx="145252" cy="164920"/>
              </a:xfrm>
              <a:custGeom>
                <a:avLst/>
                <a:gdLst/>
                <a:ahLst/>
                <a:cxnLst/>
                <a:rect l="l" t="t" r="r" b="b"/>
                <a:pathLst>
                  <a:path w="1093" h="1241" extrusionOk="0">
                    <a:moveTo>
                      <a:pt x="1029" y="0"/>
                    </a:moveTo>
                    <a:cubicBezTo>
                      <a:pt x="1021" y="0"/>
                      <a:pt x="1011" y="4"/>
                      <a:pt x="1003" y="12"/>
                    </a:cubicBezTo>
                    <a:cubicBezTo>
                      <a:pt x="651" y="376"/>
                      <a:pt x="322" y="766"/>
                      <a:pt x="19" y="1167"/>
                    </a:cubicBezTo>
                    <a:cubicBezTo>
                      <a:pt x="1" y="1204"/>
                      <a:pt x="30" y="1241"/>
                      <a:pt x="56" y="1241"/>
                    </a:cubicBezTo>
                    <a:cubicBezTo>
                      <a:pt x="65" y="1241"/>
                      <a:pt x="73" y="1237"/>
                      <a:pt x="79" y="1228"/>
                    </a:cubicBezTo>
                    <a:cubicBezTo>
                      <a:pt x="395" y="827"/>
                      <a:pt x="712" y="438"/>
                      <a:pt x="1065" y="73"/>
                    </a:cubicBezTo>
                    <a:cubicBezTo>
                      <a:pt x="1093" y="44"/>
                      <a:pt x="1062" y="0"/>
                      <a:pt x="102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31" name="Google Shape;9866;p65">
                <a:extLst>
                  <a:ext uri="{FF2B5EF4-FFF2-40B4-BE49-F238E27FC236}">
                    <a16:creationId xmlns:a16="http://schemas.microsoft.com/office/drawing/2014/main" id="{B518FBCB-59B2-59E1-96DA-9BBE4764BBF7}"/>
                  </a:ext>
                </a:extLst>
              </p:cNvPr>
              <p:cNvSpPr/>
              <p:nvPr/>
            </p:nvSpPr>
            <p:spPr>
              <a:xfrm>
                <a:off x="4440992" y="3784249"/>
                <a:ext cx="156016" cy="155086"/>
              </a:xfrm>
              <a:custGeom>
                <a:avLst/>
                <a:gdLst/>
                <a:ahLst/>
                <a:cxnLst/>
                <a:rect l="l" t="t" r="r" b="b"/>
                <a:pathLst>
                  <a:path w="1174" h="1167" extrusionOk="0">
                    <a:moveTo>
                      <a:pt x="1111" y="0"/>
                    </a:moveTo>
                    <a:cubicBezTo>
                      <a:pt x="1102" y="0"/>
                      <a:pt x="1092" y="4"/>
                      <a:pt x="1084" y="12"/>
                    </a:cubicBezTo>
                    <a:cubicBezTo>
                      <a:pt x="732" y="377"/>
                      <a:pt x="379" y="729"/>
                      <a:pt x="39" y="1094"/>
                    </a:cubicBezTo>
                    <a:cubicBezTo>
                      <a:pt x="0" y="1123"/>
                      <a:pt x="30" y="1166"/>
                      <a:pt x="68" y="1166"/>
                    </a:cubicBezTo>
                    <a:cubicBezTo>
                      <a:pt x="78" y="1166"/>
                      <a:pt x="89" y="1163"/>
                      <a:pt x="100" y="1155"/>
                    </a:cubicBezTo>
                    <a:cubicBezTo>
                      <a:pt x="452" y="802"/>
                      <a:pt x="793" y="437"/>
                      <a:pt x="1146" y="72"/>
                    </a:cubicBezTo>
                    <a:cubicBezTo>
                      <a:pt x="1174" y="44"/>
                      <a:pt x="1143" y="0"/>
                      <a:pt x="111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32" name="Google Shape;9867;p65">
                <a:extLst>
                  <a:ext uri="{FF2B5EF4-FFF2-40B4-BE49-F238E27FC236}">
                    <a16:creationId xmlns:a16="http://schemas.microsoft.com/office/drawing/2014/main" id="{2D4491DA-FFA3-A7C6-DCB6-08EEA0A77F37}"/>
                  </a:ext>
                </a:extLst>
              </p:cNvPr>
              <p:cNvSpPr/>
              <p:nvPr/>
            </p:nvSpPr>
            <p:spPr>
              <a:xfrm>
                <a:off x="4430892" y="3847240"/>
                <a:ext cx="159737" cy="161464"/>
              </a:xfrm>
              <a:custGeom>
                <a:avLst/>
                <a:gdLst/>
                <a:ahLst/>
                <a:cxnLst/>
                <a:rect l="l" t="t" r="r" b="b"/>
                <a:pathLst>
                  <a:path w="1202" h="1215" extrusionOk="0">
                    <a:moveTo>
                      <a:pt x="1138" y="1"/>
                    </a:moveTo>
                    <a:cubicBezTo>
                      <a:pt x="1129" y="1"/>
                      <a:pt x="1120" y="4"/>
                      <a:pt x="1112" y="12"/>
                    </a:cubicBezTo>
                    <a:cubicBezTo>
                      <a:pt x="747" y="389"/>
                      <a:pt x="382" y="754"/>
                      <a:pt x="30" y="1131"/>
                    </a:cubicBezTo>
                    <a:cubicBezTo>
                      <a:pt x="1" y="1169"/>
                      <a:pt x="33" y="1215"/>
                      <a:pt x="71" y="1215"/>
                    </a:cubicBezTo>
                    <a:cubicBezTo>
                      <a:pt x="81" y="1215"/>
                      <a:pt x="92" y="1211"/>
                      <a:pt x="103" y="1204"/>
                    </a:cubicBezTo>
                    <a:cubicBezTo>
                      <a:pt x="468" y="827"/>
                      <a:pt x="820" y="450"/>
                      <a:pt x="1173" y="73"/>
                    </a:cubicBezTo>
                    <a:cubicBezTo>
                      <a:pt x="1201" y="44"/>
                      <a:pt x="1170" y="1"/>
                      <a:pt x="113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33" name="Google Shape;9868;p65">
                <a:extLst>
                  <a:ext uri="{FF2B5EF4-FFF2-40B4-BE49-F238E27FC236}">
                    <a16:creationId xmlns:a16="http://schemas.microsoft.com/office/drawing/2014/main" id="{30940ADB-3F11-CB60-246E-A19819CD7A4B}"/>
                  </a:ext>
                </a:extLst>
              </p:cNvPr>
              <p:cNvSpPr/>
              <p:nvPr/>
            </p:nvSpPr>
            <p:spPr>
              <a:xfrm>
                <a:off x="4458534" y="3912622"/>
                <a:ext cx="131829" cy="141398"/>
              </a:xfrm>
              <a:custGeom>
                <a:avLst/>
                <a:gdLst/>
                <a:ahLst/>
                <a:cxnLst/>
                <a:rect l="l" t="t" r="r" b="b"/>
                <a:pathLst>
                  <a:path w="992" h="1064" extrusionOk="0">
                    <a:moveTo>
                      <a:pt x="935" y="1"/>
                    </a:moveTo>
                    <a:cubicBezTo>
                      <a:pt x="925" y="1"/>
                      <a:pt x="913" y="6"/>
                      <a:pt x="904" y="19"/>
                    </a:cubicBezTo>
                    <a:cubicBezTo>
                      <a:pt x="600" y="335"/>
                      <a:pt x="308" y="651"/>
                      <a:pt x="28" y="992"/>
                    </a:cubicBezTo>
                    <a:cubicBezTo>
                      <a:pt x="0" y="1020"/>
                      <a:pt x="31" y="1064"/>
                      <a:pt x="63" y="1064"/>
                    </a:cubicBezTo>
                    <a:cubicBezTo>
                      <a:pt x="72" y="1064"/>
                      <a:pt x="81" y="1060"/>
                      <a:pt x="89" y="1052"/>
                    </a:cubicBezTo>
                    <a:cubicBezTo>
                      <a:pt x="393" y="736"/>
                      <a:pt x="685" y="408"/>
                      <a:pt x="965" y="79"/>
                    </a:cubicBezTo>
                    <a:cubicBezTo>
                      <a:pt x="992" y="43"/>
                      <a:pt x="966" y="1"/>
                      <a:pt x="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34" name="Google Shape;9869;p65">
                <a:extLst>
                  <a:ext uri="{FF2B5EF4-FFF2-40B4-BE49-F238E27FC236}">
                    <a16:creationId xmlns:a16="http://schemas.microsoft.com/office/drawing/2014/main" id="{472BF9CE-72E5-D61E-FFD3-0EECA3D7B345}"/>
                  </a:ext>
                </a:extLst>
              </p:cNvPr>
              <p:cNvSpPr/>
              <p:nvPr/>
            </p:nvSpPr>
            <p:spPr>
              <a:xfrm>
                <a:off x="4477803" y="3953952"/>
                <a:ext cx="145119" cy="183657"/>
              </a:xfrm>
              <a:custGeom>
                <a:avLst/>
                <a:gdLst/>
                <a:ahLst/>
                <a:cxnLst/>
                <a:rect l="l" t="t" r="r" b="b"/>
                <a:pathLst>
                  <a:path w="1092" h="1382" extrusionOk="0">
                    <a:moveTo>
                      <a:pt x="1028" y="0"/>
                    </a:moveTo>
                    <a:cubicBezTo>
                      <a:pt x="1019" y="0"/>
                      <a:pt x="1010" y="4"/>
                      <a:pt x="1002" y="11"/>
                    </a:cubicBezTo>
                    <a:cubicBezTo>
                      <a:pt x="637" y="413"/>
                      <a:pt x="309" y="851"/>
                      <a:pt x="17" y="1313"/>
                    </a:cubicBezTo>
                    <a:cubicBezTo>
                      <a:pt x="0" y="1348"/>
                      <a:pt x="32" y="1382"/>
                      <a:pt x="60" y="1382"/>
                    </a:cubicBezTo>
                    <a:cubicBezTo>
                      <a:pt x="72" y="1382"/>
                      <a:pt x="83" y="1376"/>
                      <a:pt x="90" y="1362"/>
                    </a:cubicBezTo>
                    <a:cubicBezTo>
                      <a:pt x="394" y="911"/>
                      <a:pt x="710" y="486"/>
                      <a:pt x="1063" y="73"/>
                    </a:cubicBezTo>
                    <a:cubicBezTo>
                      <a:pt x="1092" y="44"/>
                      <a:pt x="1061" y="0"/>
                      <a:pt x="102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35" name="Google Shape;9870;p65">
                <a:extLst>
                  <a:ext uri="{FF2B5EF4-FFF2-40B4-BE49-F238E27FC236}">
                    <a16:creationId xmlns:a16="http://schemas.microsoft.com/office/drawing/2014/main" id="{4DF579EA-F833-6122-A2DB-2773EA8D9AC3}"/>
                  </a:ext>
                </a:extLst>
              </p:cNvPr>
              <p:cNvSpPr/>
              <p:nvPr/>
            </p:nvSpPr>
            <p:spPr>
              <a:xfrm>
                <a:off x="4510229" y="4046711"/>
                <a:ext cx="117344" cy="128507"/>
              </a:xfrm>
              <a:custGeom>
                <a:avLst/>
                <a:gdLst/>
                <a:ahLst/>
                <a:cxnLst/>
                <a:rect l="l" t="t" r="r" b="b"/>
                <a:pathLst>
                  <a:path w="883" h="967" extrusionOk="0">
                    <a:moveTo>
                      <a:pt x="826" y="1"/>
                    </a:moveTo>
                    <a:cubicBezTo>
                      <a:pt x="815" y="1"/>
                      <a:pt x="804" y="6"/>
                      <a:pt x="795" y="19"/>
                    </a:cubicBezTo>
                    <a:cubicBezTo>
                      <a:pt x="539" y="311"/>
                      <a:pt x="272" y="591"/>
                      <a:pt x="28" y="894"/>
                    </a:cubicBezTo>
                    <a:cubicBezTo>
                      <a:pt x="0" y="923"/>
                      <a:pt x="31" y="967"/>
                      <a:pt x="64" y="967"/>
                    </a:cubicBezTo>
                    <a:cubicBezTo>
                      <a:pt x="73" y="967"/>
                      <a:pt x="82" y="963"/>
                      <a:pt x="90" y="956"/>
                    </a:cubicBezTo>
                    <a:cubicBezTo>
                      <a:pt x="357" y="664"/>
                      <a:pt x="600" y="372"/>
                      <a:pt x="855" y="80"/>
                    </a:cubicBezTo>
                    <a:cubicBezTo>
                      <a:pt x="883" y="44"/>
                      <a:pt x="856" y="1"/>
                      <a:pt x="82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36" name="Google Shape;9871;p65">
                <a:extLst>
                  <a:ext uri="{FF2B5EF4-FFF2-40B4-BE49-F238E27FC236}">
                    <a16:creationId xmlns:a16="http://schemas.microsoft.com/office/drawing/2014/main" id="{D8B53B9E-4E61-F3F4-F5D4-4FB6BAD8C7B0}"/>
                  </a:ext>
                </a:extLst>
              </p:cNvPr>
              <p:cNvSpPr/>
              <p:nvPr/>
            </p:nvSpPr>
            <p:spPr>
              <a:xfrm>
                <a:off x="4495345" y="4099336"/>
                <a:ext cx="146979" cy="158541"/>
              </a:xfrm>
              <a:custGeom>
                <a:avLst/>
                <a:gdLst/>
                <a:ahLst/>
                <a:cxnLst/>
                <a:rect l="l" t="t" r="r" b="b"/>
                <a:pathLst>
                  <a:path w="1106" h="1193" extrusionOk="0">
                    <a:moveTo>
                      <a:pt x="1047" y="1"/>
                    </a:moveTo>
                    <a:cubicBezTo>
                      <a:pt x="1037" y="1"/>
                      <a:pt x="1026" y="4"/>
                      <a:pt x="1016" y="12"/>
                    </a:cubicBezTo>
                    <a:cubicBezTo>
                      <a:pt x="664" y="365"/>
                      <a:pt x="323" y="730"/>
                      <a:pt x="19" y="1131"/>
                    </a:cubicBezTo>
                    <a:cubicBezTo>
                      <a:pt x="1" y="1158"/>
                      <a:pt x="30" y="1193"/>
                      <a:pt x="61" y="1193"/>
                    </a:cubicBezTo>
                    <a:cubicBezTo>
                      <a:pt x="72" y="1193"/>
                      <a:pt x="83" y="1189"/>
                      <a:pt x="92" y="1179"/>
                    </a:cubicBezTo>
                    <a:cubicBezTo>
                      <a:pt x="408" y="803"/>
                      <a:pt x="724" y="425"/>
                      <a:pt x="1077" y="73"/>
                    </a:cubicBezTo>
                    <a:cubicBezTo>
                      <a:pt x="1105" y="44"/>
                      <a:pt x="1082" y="1"/>
                      <a:pt x="104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37" name="Google Shape;9872;p65">
                <a:extLst>
                  <a:ext uri="{FF2B5EF4-FFF2-40B4-BE49-F238E27FC236}">
                    <a16:creationId xmlns:a16="http://schemas.microsoft.com/office/drawing/2014/main" id="{C94AC5CE-81ED-696F-D414-28D7A929EB13}"/>
                  </a:ext>
                </a:extLst>
              </p:cNvPr>
              <p:cNvSpPr/>
              <p:nvPr/>
            </p:nvSpPr>
            <p:spPr>
              <a:xfrm>
                <a:off x="4522854" y="4149436"/>
                <a:ext cx="133690" cy="140733"/>
              </a:xfrm>
              <a:custGeom>
                <a:avLst/>
                <a:gdLst/>
                <a:ahLst/>
                <a:cxnLst/>
                <a:rect l="l" t="t" r="r" b="b"/>
                <a:pathLst>
                  <a:path w="1006" h="1059" extrusionOk="0">
                    <a:moveTo>
                      <a:pt x="939" y="1"/>
                    </a:moveTo>
                    <a:cubicBezTo>
                      <a:pt x="928" y="1"/>
                      <a:pt x="917" y="4"/>
                      <a:pt x="906" y="12"/>
                    </a:cubicBezTo>
                    <a:cubicBezTo>
                      <a:pt x="578" y="304"/>
                      <a:pt x="286" y="632"/>
                      <a:pt x="19" y="997"/>
                    </a:cubicBezTo>
                    <a:cubicBezTo>
                      <a:pt x="1" y="1025"/>
                      <a:pt x="30" y="1059"/>
                      <a:pt x="61" y="1059"/>
                    </a:cubicBezTo>
                    <a:cubicBezTo>
                      <a:pt x="72" y="1059"/>
                      <a:pt x="83" y="1055"/>
                      <a:pt x="92" y="1046"/>
                    </a:cubicBezTo>
                    <a:cubicBezTo>
                      <a:pt x="359" y="693"/>
                      <a:pt x="651" y="377"/>
                      <a:pt x="968" y="73"/>
                    </a:cubicBezTo>
                    <a:cubicBezTo>
                      <a:pt x="1006" y="45"/>
                      <a:pt x="976" y="1"/>
                      <a:pt x="93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38" name="Google Shape;9873;p65">
                <a:extLst>
                  <a:ext uri="{FF2B5EF4-FFF2-40B4-BE49-F238E27FC236}">
                    <a16:creationId xmlns:a16="http://schemas.microsoft.com/office/drawing/2014/main" id="{0C185B24-6ADE-21E1-FF7D-9EA01E350E82}"/>
                  </a:ext>
                </a:extLst>
              </p:cNvPr>
              <p:cNvSpPr/>
              <p:nvPr/>
            </p:nvSpPr>
            <p:spPr>
              <a:xfrm>
                <a:off x="4519930" y="4223856"/>
                <a:ext cx="122394" cy="127577"/>
              </a:xfrm>
              <a:custGeom>
                <a:avLst/>
                <a:gdLst/>
                <a:ahLst/>
                <a:cxnLst/>
                <a:rect l="l" t="t" r="r" b="b"/>
                <a:pathLst>
                  <a:path w="921" h="960" extrusionOk="0">
                    <a:moveTo>
                      <a:pt x="857" y="0"/>
                    </a:moveTo>
                    <a:cubicBezTo>
                      <a:pt x="848" y="0"/>
                      <a:pt x="839" y="4"/>
                      <a:pt x="831" y="12"/>
                    </a:cubicBezTo>
                    <a:lnTo>
                      <a:pt x="28" y="887"/>
                    </a:lnTo>
                    <a:cubicBezTo>
                      <a:pt x="0" y="916"/>
                      <a:pt x="31" y="959"/>
                      <a:pt x="63" y="959"/>
                    </a:cubicBezTo>
                    <a:cubicBezTo>
                      <a:pt x="72" y="959"/>
                      <a:pt x="82" y="956"/>
                      <a:pt x="90" y="948"/>
                    </a:cubicBezTo>
                    <a:lnTo>
                      <a:pt x="892" y="72"/>
                    </a:lnTo>
                    <a:cubicBezTo>
                      <a:pt x="920" y="44"/>
                      <a:pt x="890" y="0"/>
                      <a:pt x="85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39" name="Google Shape;9874;p65">
                <a:extLst>
                  <a:ext uri="{FF2B5EF4-FFF2-40B4-BE49-F238E27FC236}">
                    <a16:creationId xmlns:a16="http://schemas.microsoft.com/office/drawing/2014/main" id="{900F31D2-D075-4E67-A5BB-8CCE37C866CF}"/>
                  </a:ext>
                </a:extLst>
              </p:cNvPr>
              <p:cNvSpPr/>
              <p:nvPr/>
            </p:nvSpPr>
            <p:spPr>
              <a:xfrm>
                <a:off x="4544249" y="4283658"/>
                <a:ext cx="117078" cy="129437"/>
              </a:xfrm>
              <a:custGeom>
                <a:avLst/>
                <a:gdLst/>
                <a:ahLst/>
                <a:cxnLst/>
                <a:rect l="l" t="t" r="r" b="b"/>
                <a:pathLst>
                  <a:path w="881" h="974" extrusionOk="0">
                    <a:moveTo>
                      <a:pt x="814" y="0"/>
                    </a:moveTo>
                    <a:cubicBezTo>
                      <a:pt x="804" y="0"/>
                      <a:pt x="793" y="4"/>
                      <a:pt x="782" y="11"/>
                    </a:cubicBezTo>
                    <a:cubicBezTo>
                      <a:pt x="515" y="303"/>
                      <a:pt x="259" y="595"/>
                      <a:pt x="28" y="911"/>
                    </a:cubicBezTo>
                    <a:cubicBezTo>
                      <a:pt x="1" y="939"/>
                      <a:pt x="34" y="973"/>
                      <a:pt x="63" y="973"/>
                    </a:cubicBezTo>
                    <a:cubicBezTo>
                      <a:pt x="73" y="973"/>
                      <a:pt x="82" y="969"/>
                      <a:pt x="89" y="960"/>
                    </a:cubicBezTo>
                    <a:cubicBezTo>
                      <a:pt x="332" y="656"/>
                      <a:pt x="588" y="364"/>
                      <a:pt x="843" y="73"/>
                    </a:cubicBezTo>
                    <a:cubicBezTo>
                      <a:pt x="881" y="44"/>
                      <a:pt x="852" y="0"/>
                      <a:pt x="81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0" name="Google Shape;9875;p65">
                <a:extLst>
                  <a:ext uri="{FF2B5EF4-FFF2-40B4-BE49-F238E27FC236}">
                    <a16:creationId xmlns:a16="http://schemas.microsoft.com/office/drawing/2014/main" id="{10C6EA4C-8D6E-5DB8-ADF1-9982AE5E4B71}"/>
                  </a:ext>
                </a:extLst>
              </p:cNvPr>
              <p:cNvSpPr/>
              <p:nvPr/>
            </p:nvSpPr>
            <p:spPr>
              <a:xfrm>
                <a:off x="4558336" y="4337878"/>
                <a:ext cx="124653" cy="116945"/>
              </a:xfrm>
              <a:custGeom>
                <a:avLst/>
                <a:gdLst/>
                <a:ahLst/>
                <a:cxnLst/>
                <a:rect l="l" t="t" r="r" b="b"/>
                <a:pathLst>
                  <a:path w="938" h="880" extrusionOk="0">
                    <a:moveTo>
                      <a:pt x="877" y="0"/>
                    </a:moveTo>
                    <a:cubicBezTo>
                      <a:pt x="871" y="0"/>
                      <a:pt x="865" y="2"/>
                      <a:pt x="858" y="5"/>
                    </a:cubicBezTo>
                    <a:cubicBezTo>
                      <a:pt x="555" y="236"/>
                      <a:pt x="263" y="503"/>
                      <a:pt x="19" y="795"/>
                    </a:cubicBezTo>
                    <a:cubicBezTo>
                      <a:pt x="0" y="833"/>
                      <a:pt x="26" y="879"/>
                      <a:pt x="62" y="879"/>
                    </a:cubicBezTo>
                    <a:cubicBezTo>
                      <a:pt x="72" y="879"/>
                      <a:pt x="82" y="876"/>
                      <a:pt x="92" y="868"/>
                    </a:cubicBezTo>
                    <a:cubicBezTo>
                      <a:pt x="336" y="576"/>
                      <a:pt x="603" y="321"/>
                      <a:pt x="895" y="90"/>
                    </a:cubicBezTo>
                    <a:cubicBezTo>
                      <a:pt x="937" y="59"/>
                      <a:pt x="915" y="0"/>
                      <a:pt x="87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1" name="Google Shape;9876;p65">
                <a:extLst>
                  <a:ext uri="{FF2B5EF4-FFF2-40B4-BE49-F238E27FC236}">
                    <a16:creationId xmlns:a16="http://schemas.microsoft.com/office/drawing/2014/main" id="{96EF58E4-DA5A-08FA-5A35-A40DC4AD1B9E}"/>
                  </a:ext>
                </a:extLst>
              </p:cNvPr>
              <p:cNvSpPr/>
              <p:nvPr/>
            </p:nvSpPr>
            <p:spPr>
              <a:xfrm>
                <a:off x="4563652" y="4398343"/>
                <a:ext cx="141663" cy="160135"/>
              </a:xfrm>
              <a:custGeom>
                <a:avLst/>
                <a:gdLst/>
                <a:ahLst/>
                <a:cxnLst/>
                <a:rect l="l" t="t" r="r" b="b"/>
                <a:pathLst>
                  <a:path w="1066" h="1205" extrusionOk="0">
                    <a:moveTo>
                      <a:pt x="1003" y="1"/>
                    </a:moveTo>
                    <a:cubicBezTo>
                      <a:pt x="994" y="1"/>
                      <a:pt x="985" y="4"/>
                      <a:pt x="977" y="12"/>
                    </a:cubicBezTo>
                    <a:cubicBezTo>
                      <a:pt x="636" y="364"/>
                      <a:pt x="307" y="742"/>
                      <a:pt x="28" y="1143"/>
                    </a:cubicBezTo>
                    <a:cubicBezTo>
                      <a:pt x="0" y="1170"/>
                      <a:pt x="34" y="1205"/>
                      <a:pt x="63" y="1205"/>
                    </a:cubicBezTo>
                    <a:cubicBezTo>
                      <a:pt x="73" y="1205"/>
                      <a:pt x="82" y="1201"/>
                      <a:pt x="88" y="1191"/>
                    </a:cubicBezTo>
                    <a:cubicBezTo>
                      <a:pt x="405" y="815"/>
                      <a:pt x="709" y="437"/>
                      <a:pt x="1037" y="73"/>
                    </a:cubicBezTo>
                    <a:cubicBezTo>
                      <a:pt x="1066" y="44"/>
                      <a:pt x="1035" y="1"/>
                      <a:pt x="100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2" name="Google Shape;9877;p65">
                <a:extLst>
                  <a:ext uri="{FF2B5EF4-FFF2-40B4-BE49-F238E27FC236}">
                    <a16:creationId xmlns:a16="http://schemas.microsoft.com/office/drawing/2014/main" id="{9B236584-00F5-8DE0-DED2-EA4E1061A2F7}"/>
                  </a:ext>
                </a:extLst>
              </p:cNvPr>
              <p:cNvSpPr/>
              <p:nvPr/>
            </p:nvSpPr>
            <p:spPr>
              <a:xfrm>
                <a:off x="4573486" y="4471036"/>
                <a:ext cx="144853" cy="148707"/>
              </a:xfrm>
              <a:custGeom>
                <a:avLst/>
                <a:gdLst/>
                <a:ahLst/>
                <a:cxnLst/>
                <a:rect l="l" t="t" r="r" b="b"/>
                <a:pathLst>
                  <a:path w="1090" h="1119" extrusionOk="0">
                    <a:moveTo>
                      <a:pt x="1026" y="1"/>
                    </a:moveTo>
                    <a:cubicBezTo>
                      <a:pt x="1017" y="1"/>
                      <a:pt x="1008" y="4"/>
                      <a:pt x="1000" y="12"/>
                    </a:cubicBezTo>
                    <a:cubicBezTo>
                      <a:pt x="671" y="353"/>
                      <a:pt x="355" y="693"/>
                      <a:pt x="39" y="1046"/>
                    </a:cubicBezTo>
                    <a:cubicBezTo>
                      <a:pt x="1" y="1074"/>
                      <a:pt x="37" y="1118"/>
                      <a:pt x="72" y="1118"/>
                    </a:cubicBezTo>
                    <a:cubicBezTo>
                      <a:pt x="82" y="1118"/>
                      <a:pt x="92" y="1115"/>
                      <a:pt x="100" y="1107"/>
                    </a:cubicBezTo>
                    <a:cubicBezTo>
                      <a:pt x="428" y="766"/>
                      <a:pt x="744" y="426"/>
                      <a:pt x="1060" y="73"/>
                    </a:cubicBezTo>
                    <a:cubicBezTo>
                      <a:pt x="1089" y="44"/>
                      <a:pt x="1058" y="1"/>
                      <a:pt x="102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3" name="Google Shape;9878;p65">
                <a:extLst>
                  <a:ext uri="{FF2B5EF4-FFF2-40B4-BE49-F238E27FC236}">
                    <a16:creationId xmlns:a16="http://schemas.microsoft.com/office/drawing/2014/main" id="{B6CAA616-D569-C4AA-76D6-99260F97A744}"/>
                  </a:ext>
                </a:extLst>
              </p:cNvPr>
              <p:cNvSpPr/>
              <p:nvPr/>
            </p:nvSpPr>
            <p:spPr>
              <a:xfrm>
                <a:off x="4597672" y="4533229"/>
                <a:ext cx="126912" cy="127710"/>
              </a:xfrm>
              <a:custGeom>
                <a:avLst/>
                <a:gdLst/>
                <a:ahLst/>
                <a:cxnLst/>
                <a:rect l="l" t="t" r="r" b="b"/>
                <a:pathLst>
                  <a:path w="955" h="961" extrusionOk="0">
                    <a:moveTo>
                      <a:pt x="898" y="1"/>
                    </a:moveTo>
                    <a:cubicBezTo>
                      <a:pt x="887" y="1"/>
                      <a:pt x="876" y="6"/>
                      <a:pt x="867" y="19"/>
                    </a:cubicBezTo>
                    <a:cubicBezTo>
                      <a:pt x="586" y="298"/>
                      <a:pt x="295" y="590"/>
                      <a:pt x="27" y="882"/>
                    </a:cubicBezTo>
                    <a:cubicBezTo>
                      <a:pt x="0" y="918"/>
                      <a:pt x="27" y="961"/>
                      <a:pt x="57" y="961"/>
                    </a:cubicBezTo>
                    <a:cubicBezTo>
                      <a:pt x="68" y="961"/>
                      <a:pt x="79" y="956"/>
                      <a:pt x="88" y="943"/>
                    </a:cubicBezTo>
                    <a:cubicBezTo>
                      <a:pt x="368" y="663"/>
                      <a:pt x="648" y="371"/>
                      <a:pt x="927" y="79"/>
                    </a:cubicBezTo>
                    <a:cubicBezTo>
                      <a:pt x="954" y="43"/>
                      <a:pt x="928" y="1"/>
                      <a:pt x="89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4" name="Google Shape;9879;p65">
                <a:extLst>
                  <a:ext uri="{FF2B5EF4-FFF2-40B4-BE49-F238E27FC236}">
                    <a16:creationId xmlns:a16="http://schemas.microsoft.com/office/drawing/2014/main" id="{8693DFFF-E631-F198-E166-942F62265F62}"/>
                  </a:ext>
                </a:extLst>
              </p:cNvPr>
              <p:cNvSpPr/>
              <p:nvPr/>
            </p:nvSpPr>
            <p:spPr>
              <a:xfrm>
                <a:off x="4600728" y="4600340"/>
                <a:ext cx="135285" cy="139537"/>
              </a:xfrm>
              <a:custGeom>
                <a:avLst/>
                <a:gdLst/>
                <a:ahLst/>
                <a:cxnLst/>
                <a:rect l="l" t="t" r="r" b="b"/>
                <a:pathLst>
                  <a:path w="1018" h="1050" extrusionOk="0">
                    <a:moveTo>
                      <a:pt x="954" y="1"/>
                    </a:moveTo>
                    <a:cubicBezTo>
                      <a:pt x="945" y="1"/>
                      <a:pt x="936" y="4"/>
                      <a:pt x="928" y="12"/>
                    </a:cubicBezTo>
                    <a:cubicBezTo>
                      <a:pt x="612" y="316"/>
                      <a:pt x="309" y="633"/>
                      <a:pt x="28" y="973"/>
                    </a:cubicBezTo>
                    <a:cubicBezTo>
                      <a:pt x="1" y="1001"/>
                      <a:pt x="30" y="1050"/>
                      <a:pt x="61" y="1050"/>
                    </a:cubicBezTo>
                    <a:cubicBezTo>
                      <a:pt x="71" y="1050"/>
                      <a:pt x="81" y="1045"/>
                      <a:pt x="90" y="1034"/>
                    </a:cubicBezTo>
                    <a:cubicBezTo>
                      <a:pt x="382" y="706"/>
                      <a:pt x="673" y="377"/>
                      <a:pt x="990" y="73"/>
                    </a:cubicBezTo>
                    <a:cubicBezTo>
                      <a:pt x="1018" y="44"/>
                      <a:pt x="987" y="1"/>
                      <a:pt x="95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5" name="Google Shape;9880;p65">
                <a:extLst>
                  <a:ext uri="{FF2B5EF4-FFF2-40B4-BE49-F238E27FC236}">
                    <a16:creationId xmlns:a16="http://schemas.microsoft.com/office/drawing/2014/main" id="{05C6570C-517F-CB7F-0F69-E5198A2FD7F7}"/>
                  </a:ext>
                </a:extLst>
              </p:cNvPr>
              <p:cNvSpPr/>
              <p:nvPr/>
            </p:nvSpPr>
            <p:spPr>
              <a:xfrm>
                <a:off x="4626642" y="4674493"/>
                <a:ext cx="104454" cy="123191"/>
              </a:xfrm>
              <a:custGeom>
                <a:avLst/>
                <a:gdLst/>
                <a:ahLst/>
                <a:cxnLst/>
                <a:rect l="l" t="t" r="r" b="b"/>
                <a:pathLst>
                  <a:path w="786" h="927" extrusionOk="0">
                    <a:moveTo>
                      <a:pt x="722" y="1"/>
                    </a:moveTo>
                    <a:cubicBezTo>
                      <a:pt x="712" y="1"/>
                      <a:pt x="703" y="4"/>
                      <a:pt x="697" y="13"/>
                    </a:cubicBezTo>
                    <a:cubicBezTo>
                      <a:pt x="466" y="294"/>
                      <a:pt x="247" y="573"/>
                      <a:pt x="28" y="853"/>
                    </a:cubicBezTo>
                    <a:cubicBezTo>
                      <a:pt x="1" y="890"/>
                      <a:pt x="36" y="926"/>
                      <a:pt x="70" y="926"/>
                    </a:cubicBezTo>
                    <a:cubicBezTo>
                      <a:pt x="81" y="926"/>
                      <a:pt x="92" y="922"/>
                      <a:pt x="101" y="913"/>
                    </a:cubicBezTo>
                    <a:cubicBezTo>
                      <a:pt x="320" y="634"/>
                      <a:pt x="551" y="354"/>
                      <a:pt x="758" y="62"/>
                    </a:cubicBezTo>
                    <a:cubicBezTo>
                      <a:pt x="785" y="35"/>
                      <a:pt x="751" y="1"/>
                      <a:pt x="72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6" name="Google Shape;9881;p65">
                <a:extLst>
                  <a:ext uri="{FF2B5EF4-FFF2-40B4-BE49-F238E27FC236}">
                    <a16:creationId xmlns:a16="http://schemas.microsoft.com/office/drawing/2014/main" id="{E2BA82B6-B6F7-2350-C2D2-EDFB9F866E1F}"/>
                  </a:ext>
                </a:extLst>
              </p:cNvPr>
              <p:cNvSpPr/>
              <p:nvPr/>
            </p:nvSpPr>
            <p:spPr>
              <a:xfrm>
                <a:off x="4536276" y="4730441"/>
                <a:ext cx="214090" cy="240801"/>
              </a:xfrm>
              <a:custGeom>
                <a:avLst/>
                <a:gdLst/>
                <a:ahLst/>
                <a:cxnLst/>
                <a:rect l="l" t="t" r="r" b="b"/>
                <a:pathLst>
                  <a:path w="1611" h="1812" extrusionOk="0">
                    <a:moveTo>
                      <a:pt x="1554" y="1"/>
                    </a:moveTo>
                    <a:cubicBezTo>
                      <a:pt x="1544" y="1"/>
                      <a:pt x="1533" y="6"/>
                      <a:pt x="1523" y="19"/>
                    </a:cubicBezTo>
                    <a:cubicBezTo>
                      <a:pt x="1012" y="578"/>
                      <a:pt x="513" y="1149"/>
                      <a:pt x="27" y="1733"/>
                    </a:cubicBezTo>
                    <a:cubicBezTo>
                      <a:pt x="0" y="1769"/>
                      <a:pt x="26" y="1812"/>
                      <a:pt x="57" y="1812"/>
                    </a:cubicBezTo>
                    <a:cubicBezTo>
                      <a:pt x="68" y="1812"/>
                      <a:pt x="79" y="1807"/>
                      <a:pt x="88" y="1794"/>
                    </a:cubicBezTo>
                    <a:lnTo>
                      <a:pt x="1584" y="79"/>
                    </a:lnTo>
                    <a:cubicBezTo>
                      <a:pt x="1611" y="43"/>
                      <a:pt x="1585" y="1"/>
                      <a:pt x="155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7" name="Google Shape;9882;p65">
                <a:extLst>
                  <a:ext uri="{FF2B5EF4-FFF2-40B4-BE49-F238E27FC236}">
                    <a16:creationId xmlns:a16="http://schemas.microsoft.com/office/drawing/2014/main" id="{443630E9-6C77-1578-23C6-96F0CD7AFCE6}"/>
                  </a:ext>
                </a:extLst>
              </p:cNvPr>
              <p:cNvSpPr/>
              <p:nvPr/>
            </p:nvSpPr>
            <p:spPr>
              <a:xfrm>
                <a:off x="4593951" y="4763664"/>
                <a:ext cx="166381" cy="195618"/>
              </a:xfrm>
              <a:custGeom>
                <a:avLst/>
                <a:gdLst/>
                <a:ahLst/>
                <a:cxnLst/>
                <a:rect l="l" t="t" r="r" b="b"/>
                <a:pathLst>
                  <a:path w="1252" h="1472" extrusionOk="0">
                    <a:moveTo>
                      <a:pt x="1188" y="0"/>
                    </a:moveTo>
                    <a:cubicBezTo>
                      <a:pt x="1179" y="0"/>
                      <a:pt x="1170" y="4"/>
                      <a:pt x="1162" y="12"/>
                    </a:cubicBezTo>
                    <a:cubicBezTo>
                      <a:pt x="773" y="461"/>
                      <a:pt x="384" y="923"/>
                      <a:pt x="19" y="1410"/>
                    </a:cubicBezTo>
                    <a:cubicBezTo>
                      <a:pt x="1" y="1438"/>
                      <a:pt x="37" y="1472"/>
                      <a:pt x="67" y="1472"/>
                    </a:cubicBezTo>
                    <a:cubicBezTo>
                      <a:pt x="77" y="1472"/>
                      <a:pt x="86" y="1468"/>
                      <a:pt x="92" y="1458"/>
                    </a:cubicBezTo>
                    <a:cubicBezTo>
                      <a:pt x="469" y="996"/>
                      <a:pt x="833" y="523"/>
                      <a:pt x="1223" y="72"/>
                    </a:cubicBezTo>
                    <a:cubicBezTo>
                      <a:pt x="1251" y="44"/>
                      <a:pt x="1220" y="0"/>
                      <a:pt x="118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8" name="Google Shape;9883;p65">
                <a:extLst>
                  <a:ext uri="{FF2B5EF4-FFF2-40B4-BE49-F238E27FC236}">
                    <a16:creationId xmlns:a16="http://schemas.microsoft.com/office/drawing/2014/main" id="{B73882D7-7D2F-BD75-EE06-9171B84A14FA}"/>
                  </a:ext>
                </a:extLst>
              </p:cNvPr>
              <p:cNvSpPr/>
              <p:nvPr/>
            </p:nvSpPr>
            <p:spPr>
              <a:xfrm>
                <a:off x="4649101" y="4817751"/>
                <a:ext cx="109371" cy="108972"/>
              </a:xfrm>
              <a:custGeom>
                <a:avLst/>
                <a:gdLst/>
                <a:ahLst/>
                <a:cxnLst/>
                <a:rect l="l" t="t" r="r" b="b"/>
                <a:pathLst>
                  <a:path w="823" h="820" extrusionOk="0">
                    <a:moveTo>
                      <a:pt x="766" y="0"/>
                    </a:moveTo>
                    <a:cubicBezTo>
                      <a:pt x="755" y="0"/>
                      <a:pt x="744" y="6"/>
                      <a:pt x="735" y="18"/>
                    </a:cubicBezTo>
                    <a:cubicBezTo>
                      <a:pt x="504" y="261"/>
                      <a:pt x="261" y="492"/>
                      <a:pt x="29" y="735"/>
                    </a:cubicBezTo>
                    <a:cubicBezTo>
                      <a:pt x="1" y="774"/>
                      <a:pt x="32" y="820"/>
                      <a:pt x="65" y="820"/>
                    </a:cubicBezTo>
                    <a:cubicBezTo>
                      <a:pt x="74" y="820"/>
                      <a:pt x="83" y="816"/>
                      <a:pt x="91" y="808"/>
                    </a:cubicBezTo>
                    <a:cubicBezTo>
                      <a:pt x="334" y="565"/>
                      <a:pt x="564" y="322"/>
                      <a:pt x="796" y="79"/>
                    </a:cubicBezTo>
                    <a:cubicBezTo>
                      <a:pt x="822" y="43"/>
                      <a:pt x="796" y="0"/>
                      <a:pt x="76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9" name="Google Shape;9884;p65">
                <a:extLst>
                  <a:ext uri="{FF2B5EF4-FFF2-40B4-BE49-F238E27FC236}">
                    <a16:creationId xmlns:a16="http://schemas.microsoft.com/office/drawing/2014/main" id="{017701F3-EC7B-6193-3561-960E1E71485C}"/>
                  </a:ext>
                </a:extLst>
              </p:cNvPr>
              <p:cNvSpPr/>
              <p:nvPr/>
            </p:nvSpPr>
            <p:spPr>
              <a:xfrm>
                <a:off x="4468766" y="4888051"/>
                <a:ext cx="95948" cy="98473"/>
              </a:xfrm>
              <a:custGeom>
                <a:avLst/>
                <a:gdLst/>
                <a:ahLst/>
                <a:cxnLst/>
                <a:rect l="l" t="t" r="r" b="b"/>
                <a:pathLst>
                  <a:path w="722" h="741" extrusionOk="0">
                    <a:moveTo>
                      <a:pt x="658" y="1"/>
                    </a:moveTo>
                    <a:cubicBezTo>
                      <a:pt x="649" y="1"/>
                      <a:pt x="640" y="4"/>
                      <a:pt x="632" y="12"/>
                    </a:cubicBezTo>
                    <a:cubicBezTo>
                      <a:pt x="402" y="219"/>
                      <a:pt x="194" y="438"/>
                      <a:pt x="24" y="681"/>
                    </a:cubicBezTo>
                    <a:cubicBezTo>
                      <a:pt x="0" y="713"/>
                      <a:pt x="24" y="740"/>
                      <a:pt x="54" y="740"/>
                    </a:cubicBezTo>
                    <a:cubicBezTo>
                      <a:pt x="69" y="740"/>
                      <a:pt x="85" y="733"/>
                      <a:pt x="97" y="717"/>
                    </a:cubicBezTo>
                    <a:cubicBezTo>
                      <a:pt x="280" y="486"/>
                      <a:pt x="475" y="268"/>
                      <a:pt x="693" y="73"/>
                    </a:cubicBezTo>
                    <a:cubicBezTo>
                      <a:pt x="722" y="44"/>
                      <a:pt x="691" y="1"/>
                      <a:pt x="65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0" name="Google Shape;9885;p65">
                <a:extLst>
                  <a:ext uri="{FF2B5EF4-FFF2-40B4-BE49-F238E27FC236}">
                    <a16:creationId xmlns:a16="http://schemas.microsoft.com/office/drawing/2014/main" id="{B1B27339-DD1F-E928-B2B6-F58F20ECBD64}"/>
                  </a:ext>
                </a:extLst>
              </p:cNvPr>
              <p:cNvSpPr/>
              <p:nvPr/>
            </p:nvSpPr>
            <p:spPr>
              <a:xfrm>
                <a:off x="4418002" y="4900277"/>
                <a:ext cx="93291" cy="95948"/>
              </a:xfrm>
              <a:custGeom>
                <a:avLst/>
                <a:gdLst/>
                <a:ahLst/>
                <a:cxnLst/>
                <a:rect l="l" t="t" r="r" b="b"/>
                <a:pathLst>
                  <a:path w="702" h="722" extrusionOk="0">
                    <a:moveTo>
                      <a:pt x="641" y="1"/>
                    </a:moveTo>
                    <a:cubicBezTo>
                      <a:pt x="632" y="1"/>
                      <a:pt x="622" y="6"/>
                      <a:pt x="613" y="17"/>
                    </a:cubicBezTo>
                    <a:cubicBezTo>
                      <a:pt x="419" y="224"/>
                      <a:pt x="224" y="430"/>
                      <a:pt x="30" y="649"/>
                    </a:cubicBezTo>
                    <a:cubicBezTo>
                      <a:pt x="1" y="678"/>
                      <a:pt x="32" y="722"/>
                      <a:pt x="64" y="722"/>
                    </a:cubicBezTo>
                    <a:cubicBezTo>
                      <a:pt x="73" y="722"/>
                      <a:pt x="82" y="718"/>
                      <a:pt x="90" y="711"/>
                    </a:cubicBezTo>
                    <a:cubicBezTo>
                      <a:pt x="285" y="503"/>
                      <a:pt x="479" y="285"/>
                      <a:pt x="674" y="78"/>
                    </a:cubicBezTo>
                    <a:cubicBezTo>
                      <a:pt x="702" y="50"/>
                      <a:pt x="673" y="1"/>
                      <a:pt x="64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1" name="Google Shape;9886;p65">
                <a:extLst>
                  <a:ext uri="{FF2B5EF4-FFF2-40B4-BE49-F238E27FC236}">
                    <a16:creationId xmlns:a16="http://schemas.microsoft.com/office/drawing/2014/main" id="{CEC83B4C-36BD-F28D-BAF5-91D68338FA5B}"/>
                  </a:ext>
                </a:extLst>
              </p:cNvPr>
              <p:cNvSpPr/>
              <p:nvPr/>
            </p:nvSpPr>
            <p:spPr>
              <a:xfrm>
                <a:off x="4379463" y="4896158"/>
                <a:ext cx="101264" cy="104188"/>
              </a:xfrm>
              <a:custGeom>
                <a:avLst/>
                <a:gdLst/>
                <a:ahLst/>
                <a:cxnLst/>
                <a:rect l="l" t="t" r="r" b="b"/>
                <a:pathLst>
                  <a:path w="762" h="784" extrusionOk="0">
                    <a:moveTo>
                      <a:pt x="698" y="1"/>
                    </a:moveTo>
                    <a:cubicBezTo>
                      <a:pt x="689" y="1"/>
                      <a:pt x="680" y="4"/>
                      <a:pt x="672" y="12"/>
                    </a:cubicBezTo>
                    <a:cubicBezTo>
                      <a:pt x="441" y="231"/>
                      <a:pt x="234" y="461"/>
                      <a:pt x="28" y="705"/>
                    </a:cubicBezTo>
                    <a:cubicBezTo>
                      <a:pt x="0" y="741"/>
                      <a:pt x="27" y="784"/>
                      <a:pt x="57" y="784"/>
                    </a:cubicBezTo>
                    <a:cubicBezTo>
                      <a:pt x="68" y="784"/>
                      <a:pt x="79" y="779"/>
                      <a:pt x="88" y="766"/>
                    </a:cubicBezTo>
                    <a:cubicBezTo>
                      <a:pt x="295" y="534"/>
                      <a:pt x="502" y="291"/>
                      <a:pt x="733" y="72"/>
                    </a:cubicBezTo>
                    <a:cubicBezTo>
                      <a:pt x="761" y="44"/>
                      <a:pt x="731" y="1"/>
                      <a:pt x="69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2" name="Google Shape;9887;p65">
                <a:extLst>
                  <a:ext uri="{FF2B5EF4-FFF2-40B4-BE49-F238E27FC236}">
                    <a16:creationId xmlns:a16="http://schemas.microsoft.com/office/drawing/2014/main" id="{70ED4AFC-67F0-F81F-B5B4-89C989498822}"/>
                  </a:ext>
                </a:extLst>
              </p:cNvPr>
              <p:cNvSpPr/>
              <p:nvPr/>
            </p:nvSpPr>
            <p:spPr>
              <a:xfrm>
                <a:off x="4317668" y="4897752"/>
                <a:ext cx="98340" cy="104188"/>
              </a:xfrm>
              <a:custGeom>
                <a:avLst/>
                <a:gdLst/>
                <a:ahLst/>
                <a:cxnLst/>
                <a:rect l="l" t="t" r="r" b="b"/>
                <a:pathLst>
                  <a:path w="740" h="784" extrusionOk="0">
                    <a:moveTo>
                      <a:pt x="676" y="1"/>
                    </a:moveTo>
                    <a:cubicBezTo>
                      <a:pt x="667" y="1"/>
                      <a:pt x="658" y="4"/>
                      <a:pt x="650" y="12"/>
                    </a:cubicBezTo>
                    <a:cubicBezTo>
                      <a:pt x="420" y="231"/>
                      <a:pt x="213" y="462"/>
                      <a:pt x="18" y="717"/>
                    </a:cubicBezTo>
                    <a:cubicBezTo>
                      <a:pt x="0" y="744"/>
                      <a:pt x="28" y="784"/>
                      <a:pt x="59" y="784"/>
                    </a:cubicBezTo>
                    <a:cubicBezTo>
                      <a:pt x="70" y="784"/>
                      <a:pt x="81" y="779"/>
                      <a:pt x="91" y="766"/>
                    </a:cubicBezTo>
                    <a:cubicBezTo>
                      <a:pt x="286" y="522"/>
                      <a:pt x="480" y="292"/>
                      <a:pt x="712" y="73"/>
                    </a:cubicBezTo>
                    <a:cubicBezTo>
                      <a:pt x="740" y="44"/>
                      <a:pt x="709" y="1"/>
                      <a:pt x="67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3" name="Google Shape;9888;p65">
                <a:extLst>
                  <a:ext uri="{FF2B5EF4-FFF2-40B4-BE49-F238E27FC236}">
                    <a16:creationId xmlns:a16="http://schemas.microsoft.com/office/drawing/2014/main" id="{4FC5D2E9-A149-466C-79C0-0C7FEB13D281}"/>
                  </a:ext>
                </a:extLst>
              </p:cNvPr>
              <p:cNvSpPr/>
              <p:nvPr/>
            </p:nvSpPr>
            <p:spPr>
              <a:xfrm>
                <a:off x="4259594" y="4915560"/>
                <a:ext cx="95018" cy="98473"/>
              </a:xfrm>
              <a:custGeom>
                <a:avLst/>
                <a:gdLst/>
                <a:ahLst/>
                <a:cxnLst/>
                <a:rect l="l" t="t" r="r" b="b"/>
                <a:pathLst>
                  <a:path w="715" h="741" extrusionOk="0">
                    <a:moveTo>
                      <a:pt x="651" y="0"/>
                    </a:moveTo>
                    <a:cubicBezTo>
                      <a:pt x="642" y="0"/>
                      <a:pt x="633" y="4"/>
                      <a:pt x="625" y="12"/>
                    </a:cubicBezTo>
                    <a:cubicBezTo>
                      <a:pt x="431" y="231"/>
                      <a:pt x="224" y="450"/>
                      <a:pt x="30" y="669"/>
                    </a:cubicBezTo>
                    <a:cubicBezTo>
                      <a:pt x="1" y="697"/>
                      <a:pt x="32" y="740"/>
                      <a:pt x="64" y="740"/>
                    </a:cubicBezTo>
                    <a:cubicBezTo>
                      <a:pt x="73" y="740"/>
                      <a:pt x="82" y="737"/>
                      <a:pt x="90" y="729"/>
                    </a:cubicBezTo>
                    <a:cubicBezTo>
                      <a:pt x="297" y="510"/>
                      <a:pt x="492" y="291"/>
                      <a:pt x="687" y="72"/>
                    </a:cubicBezTo>
                    <a:cubicBezTo>
                      <a:pt x="715" y="44"/>
                      <a:pt x="684" y="0"/>
                      <a:pt x="65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4" name="Google Shape;9889;p65">
                <a:extLst>
                  <a:ext uri="{FF2B5EF4-FFF2-40B4-BE49-F238E27FC236}">
                    <a16:creationId xmlns:a16="http://schemas.microsoft.com/office/drawing/2014/main" id="{6D6B7687-C5B7-DFB1-BA22-735F3F84D60C}"/>
                  </a:ext>
                </a:extLst>
              </p:cNvPr>
              <p:cNvSpPr/>
              <p:nvPr/>
            </p:nvSpPr>
            <p:spPr>
              <a:xfrm>
                <a:off x="4167234" y="4918749"/>
                <a:ext cx="117876" cy="124387"/>
              </a:xfrm>
              <a:custGeom>
                <a:avLst/>
                <a:gdLst/>
                <a:ahLst/>
                <a:cxnLst/>
                <a:rect l="l" t="t" r="r" b="b"/>
                <a:pathLst>
                  <a:path w="887" h="936" extrusionOk="0">
                    <a:moveTo>
                      <a:pt x="824" y="1"/>
                    </a:moveTo>
                    <a:cubicBezTo>
                      <a:pt x="815" y="1"/>
                      <a:pt x="806" y="4"/>
                      <a:pt x="798" y="12"/>
                    </a:cubicBezTo>
                    <a:cubicBezTo>
                      <a:pt x="518" y="280"/>
                      <a:pt x="250" y="559"/>
                      <a:pt x="19" y="864"/>
                    </a:cubicBezTo>
                    <a:cubicBezTo>
                      <a:pt x="0" y="892"/>
                      <a:pt x="41" y="935"/>
                      <a:pt x="71" y="935"/>
                    </a:cubicBezTo>
                    <a:cubicBezTo>
                      <a:pt x="79" y="935"/>
                      <a:pt x="87" y="932"/>
                      <a:pt x="92" y="924"/>
                    </a:cubicBezTo>
                    <a:cubicBezTo>
                      <a:pt x="323" y="620"/>
                      <a:pt x="579" y="340"/>
                      <a:pt x="858" y="73"/>
                    </a:cubicBezTo>
                    <a:cubicBezTo>
                      <a:pt x="887" y="44"/>
                      <a:pt x="856" y="1"/>
                      <a:pt x="82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 name="Google Shape;9890;p65">
                <a:extLst>
                  <a:ext uri="{FF2B5EF4-FFF2-40B4-BE49-F238E27FC236}">
                    <a16:creationId xmlns:a16="http://schemas.microsoft.com/office/drawing/2014/main" id="{E9D6084D-8343-0C10-16EC-C61143ED0927}"/>
                  </a:ext>
                </a:extLst>
              </p:cNvPr>
              <p:cNvSpPr/>
              <p:nvPr/>
            </p:nvSpPr>
            <p:spPr>
              <a:xfrm>
                <a:off x="4126702" y="4922736"/>
                <a:ext cx="106580" cy="115484"/>
              </a:xfrm>
              <a:custGeom>
                <a:avLst/>
                <a:gdLst/>
                <a:ahLst/>
                <a:cxnLst/>
                <a:rect l="l" t="t" r="r" b="b"/>
                <a:pathLst>
                  <a:path w="802" h="869" extrusionOk="0">
                    <a:moveTo>
                      <a:pt x="744" y="0"/>
                    </a:moveTo>
                    <a:cubicBezTo>
                      <a:pt x="734" y="0"/>
                      <a:pt x="723" y="6"/>
                      <a:pt x="714" y="18"/>
                    </a:cubicBezTo>
                    <a:cubicBezTo>
                      <a:pt x="482" y="274"/>
                      <a:pt x="251" y="529"/>
                      <a:pt x="20" y="797"/>
                    </a:cubicBezTo>
                    <a:cubicBezTo>
                      <a:pt x="1" y="826"/>
                      <a:pt x="27" y="869"/>
                      <a:pt x="62" y="869"/>
                    </a:cubicBezTo>
                    <a:cubicBezTo>
                      <a:pt x="72" y="869"/>
                      <a:pt x="82" y="866"/>
                      <a:pt x="93" y="858"/>
                    </a:cubicBezTo>
                    <a:cubicBezTo>
                      <a:pt x="312" y="602"/>
                      <a:pt x="543" y="334"/>
                      <a:pt x="774" y="80"/>
                    </a:cubicBezTo>
                    <a:cubicBezTo>
                      <a:pt x="801" y="43"/>
                      <a:pt x="775" y="0"/>
                      <a:pt x="74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6" name="Google Shape;9891;p65">
                <a:extLst>
                  <a:ext uri="{FF2B5EF4-FFF2-40B4-BE49-F238E27FC236}">
                    <a16:creationId xmlns:a16="http://schemas.microsoft.com/office/drawing/2014/main" id="{14BC5FA0-8F8D-D5F7-321C-7A727442FB5B}"/>
                  </a:ext>
                </a:extLst>
              </p:cNvPr>
              <p:cNvSpPr/>
              <p:nvPr/>
            </p:nvSpPr>
            <p:spPr>
              <a:xfrm>
                <a:off x="4070621" y="4933367"/>
                <a:ext cx="107909" cy="104852"/>
              </a:xfrm>
              <a:custGeom>
                <a:avLst/>
                <a:gdLst/>
                <a:ahLst/>
                <a:cxnLst/>
                <a:rect l="l" t="t" r="r" b="b"/>
                <a:pathLst>
                  <a:path w="812" h="789" extrusionOk="0">
                    <a:moveTo>
                      <a:pt x="748" y="0"/>
                    </a:moveTo>
                    <a:cubicBezTo>
                      <a:pt x="739" y="0"/>
                      <a:pt x="730" y="3"/>
                      <a:pt x="722" y="11"/>
                    </a:cubicBezTo>
                    <a:cubicBezTo>
                      <a:pt x="491" y="243"/>
                      <a:pt x="260" y="473"/>
                      <a:pt x="28" y="717"/>
                    </a:cubicBezTo>
                    <a:cubicBezTo>
                      <a:pt x="0" y="746"/>
                      <a:pt x="31" y="789"/>
                      <a:pt x="64" y="789"/>
                    </a:cubicBezTo>
                    <a:cubicBezTo>
                      <a:pt x="73" y="789"/>
                      <a:pt x="82" y="786"/>
                      <a:pt x="90" y="778"/>
                    </a:cubicBezTo>
                    <a:cubicBezTo>
                      <a:pt x="320" y="546"/>
                      <a:pt x="552" y="303"/>
                      <a:pt x="782" y="73"/>
                    </a:cubicBezTo>
                    <a:cubicBezTo>
                      <a:pt x="811" y="44"/>
                      <a:pt x="780" y="0"/>
                      <a:pt x="74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7" name="Google Shape;9892;p65">
                <a:extLst>
                  <a:ext uri="{FF2B5EF4-FFF2-40B4-BE49-F238E27FC236}">
                    <a16:creationId xmlns:a16="http://schemas.microsoft.com/office/drawing/2014/main" id="{EC684C72-5CFF-99E1-A54F-649DA8DE6AC5}"/>
                  </a:ext>
                </a:extLst>
              </p:cNvPr>
              <p:cNvSpPr/>
              <p:nvPr/>
            </p:nvSpPr>
            <p:spPr>
              <a:xfrm>
                <a:off x="3988095" y="4942138"/>
                <a:ext cx="106181" cy="105782"/>
              </a:xfrm>
              <a:custGeom>
                <a:avLst/>
                <a:gdLst/>
                <a:ahLst/>
                <a:cxnLst/>
                <a:rect l="l" t="t" r="r" b="b"/>
                <a:pathLst>
                  <a:path w="799" h="796" extrusionOk="0">
                    <a:moveTo>
                      <a:pt x="742" y="0"/>
                    </a:moveTo>
                    <a:cubicBezTo>
                      <a:pt x="731" y="0"/>
                      <a:pt x="720" y="6"/>
                      <a:pt x="711" y="18"/>
                    </a:cubicBezTo>
                    <a:cubicBezTo>
                      <a:pt x="479" y="250"/>
                      <a:pt x="249" y="480"/>
                      <a:pt x="30" y="724"/>
                    </a:cubicBezTo>
                    <a:cubicBezTo>
                      <a:pt x="1" y="753"/>
                      <a:pt x="24" y="796"/>
                      <a:pt x="59" y="796"/>
                    </a:cubicBezTo>
                    <a:cubicBezTo>
                      <a:pt x="69" y="796"/>
                      <a:pt x="80" y="793"/>
                      <a:pt x="90" y="785"/>
                    </a:cubicBezTo>
                    <a:cubicBezTo>
                      <a:pt x="322" y="553"/>
                      <a:pt x="540" y="310"/>
                      <a:pt x="771" y="79"/>
                    </a:cubicBezTo>
                    <a:cubicBezTo>
                      <a:pt x="798" y="43"/>
                      <a:pt x="772" y="0"/>
                      <a:pt x="74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8" name="Google Shape;9893;p65">
                <a:extLst>
                  <a:ext uri="{FF2B5EF4-FFF2-40B4-BE49-F238E27FC236}">
                    <a16:creationId xmlns:a16="http://schemas.microsoft.com/office/drawing/2014/main" id="{1DA84173-8243-0BEF-A103-11824FC4EFC6}"/>
                  </a:ext>
                </a:extLst>
              </p:cNvPr>
              <p:cNvSpPr/>
              <p:nvPr/>
            </p:nvSpPr>
            <p:spPr>
              <a:xfrm>
                <a:off x="3921915" y="4959946"/>
                <a:ext cx="93158" cy="97676"/>
              </a:xfrm>
              <a:custGeom>
                <a:avLst/>
                <a:gdLst/>
                <a:ahLst/>
                <a:cxnLst/>
                <a:rect l="l" t="t" r="r" b="b"/>
                <a:pathLst>
                  <a:path w="701" h="735" extrusionOk="0">
                    <a:moveTo>
                      <a:pt x="644" y="0"/>
                    </a:moveTo>
                    <a:cubicBezTo>
                      <a:pt x="633" y="0"/>
                      <a:pt x="622" y="6"/>
                      <a:pt x="612" y="18"/>
                    </a:cubicBezTo>
                    <a:cubicBezTo>
                      <a:pt x="418" y="225"/>
                      <a:pt x="223" y="444"/>
                      <a:pt x="29" y="663"/>
                    </a:cubicBezTo>
                    <a:cubicBezTo>
                      <a:pt x="0" y="692"/>
                      <a:pt x="31" y="735"/>
                      <a:pt x="64" y="735"/>
                    </a:cubicBezTo>
                    <a:cubicBezTo>
                      <a:pt x="73" y="735"/>
                      <a:pt x="82" y="732"/>
                      <a:pt x="90" y="724"/>
                    </a:cubicBezTo>
                    <a:cubicBezTo>
                      <a:pt x="296" y="505"/>
                      <a:pt x="479" y="286"/>
                      <a:pt x="674" y="79"/>
                    </a:cubicBezTo>
                    <a:cubicBezTo>
                      <a:pt x="700" y="43"/>
                      <a:pt x="674" y="0"/>
                      <a:pt x="64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9" name="Google Shape;9894;p65">
                <a:extLst>
                  <a:ext uri="{FF2B5EF4-FFF2-40B4-BE49-F238E27FC236}">
                    <a16:creationId xmlns:a16="http://schemas.microsoft.com/office/drawing/2014/main" id="{1DB5D786-1926-1A86-B0DB-5BC58A5DA7EC}"/>
                  </a:ext>
                </a:extLst>
              </p:cNvPr>
              <p:cNvSpPr/>
              <p:nvPr/>
            </p:nvSpPr>
            <p:spPr>
              <a:xfrm>
                <a:off x="3874605" y="4965660"/>
                <a:ext cx="95417" cy="91164"/>
              </a:xfrm>
              <a:custGeom>
                <a:avLst/>
                <a:gdLst/>
                <a:ahLst/>
                <a:cxnLst/>
                <a:rect l="l" t="t" r="r" b="b"/>
                <a:pathLst>
                  <a:path w="718" h="686" extrusionOk="0">
                    <a:moveTo>
                      <a:pt x="654" y="0"/>
                    </a:moveTo>
                    <a:cubicBezTo>
                      <a:pt x="645" y="0"/>
                      <a:pt x="636" y="4"/>
                      <a:pt x="628" y="11"/>
                    </a:cubicBezTo>
                    <a:cubicBezTo>
                      <a:pt x="446" y="230"/>
                      <a:pt x="251" y="425"/>
                      <a:pt x="32" y="608"/>
                    </a:cubicBezTo>
                    <a:cubicBezTo>
                      <a:pt x="1" y="629"/>
                      <a:pt x="32" y="686"/>
                      <a:pt x="65" y="686"/>
                    </a:cubicBezTo>
                    <a:cubicBezTo>
                      <a:pt x="70" y="686"/>
                      <a:pt x="76" y="684"/>
                      <a:pt x="81" y="681"/>
                    </a:cubicBezTo>
                    <a:cubicBezTo>
                      <a:pt x="312" y="498"/>
                      <a:pt x="506" y="303"/>
                      <a:pt x="689" y="73"/>
                    </a:cubicBezTo>
                    <a:cubicBezTo>
                      <a:pt x="717" y="44"/>
                      <a:pt x="686" y="0"/>
                      <a:pt x="65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60" name="Google Shape;9895;p65">
                <a:extLst>
                  <a:ext uri="{FF2B5EF4-FFF2-40B4-BE49-F238E27FC236}">
                    <a16:creationId xmlns:a16="http://schemas.microsoft.com/office/drawing/2014/main" id="{5D1490C9-F809-74DF-9DAD-85ACE6622086}"/>
                  </a:ext>
                </a:extLst>
              </p:cNvPr>
              <p:cNvSpPr/>
              <p:nvPr/>
            </p:nvSpPr>
            <p:spPr>
              <a:xfrm>
                <a:off x="3777993" y="4984265"/>
                <a:ext cx="122660" cy="96081"/>
              </a:xfrm>
              <a:custGeom>
                <a:avLst/>
                <a:gdLst/>
                <a:ahLst/>
                <a:cxnLst/>
                <a:rect l="l" t="t" r="r" b="b"/>
                <a:pathLst>
                  <a:path w="923" h="723" extrusionOk="0">
                    <a:moveTo>
                      <a:pt x="864" y="1"/>
                    </a:moveTo>
                    <a:cubicBezTo>
                      <a:pt x="857" y="1"/>
                      <a:pt x="851" y="2"/>
                      <a:pt x="844" y="6"/>
                    </a:cubicBezTo>
                    <a:cubicBezTo>
                      <a:pt x="540" y="176"/>
                      <a:pt x="260" y="382"/>
                      <a:pt x="30" y="650"/>
                    </a:cubicBezTo>
                    <a:cubicBezTo>
                      <a:pt x="1" y="679"/>
                      <a:pt x="32" y="722"/>
                      <a:pt x="64" y="722"/>
                    </a:cubicBezTo>
                    <a:cubicBezTo>
                      <a:pt x="73" y="722"/>
                      <a:pt x="82" y="719"/>
                      <a:pt x="90" y="711"/>
                    </a:cubicBezTo>
                    <a:cubicBezTo>
                      <a:pt x="322" y="455"/>
                      <a:pt x="589" y="249"/>
                      <a:pt x="881" y="79"/>
                    </a:cubicBezTo>
                    <a:cubicBezTo>
                      <a:pt x="923" y="58"/>
                      <a:pt x="901" y="1"/>
                      <a:pt x="86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61" name="Google Shape;9896;p65">
                <a:extLst>
                  <a:ext uri="{FF2B5EF4-FFF2-40B4-BE49-F238E27FC236}">
                    <a16:creationId xmlns:a16="http://schemas.microsoft.com/office/drawing/2014/main" id="{FFC056E0-4AFF-118D-E57E-B9E65D4FBF79}"/>
                  </a:ext>
                </a:extLst>
              </p:cNvPr>
              <p:cNvSpPr/>
              <p:nvPr/>
            </p:nvSpPr>
            <p:spPr>
              <a:xfrm>
                <a:off x="3701846" y="4981873"/>
                <a:ext cx="121065" cy="105782"/>
              </a:xfrm>
              <a:custGeom>
                <a:avLst/>
                <a:gdLst/>
                <a:ahLst/>
                <a:cxnLst/>
                <a:rect l="l" t="t" r="r" b="b"/>
                <a:pathLst>
                  <a:path w="911" h="796" extrusionOk="0">
                    <a:moveTo>
                      <a:pt x="847" y="0"/>
                    </a:moveTo>
                    <a:cubicBezTo>
                      <a:pt x="838" y="0"/>
                      <a:pt x="829" y="3"/>
                      <a:pt x="822" y="11"/>
                    </a:cubicBezTo>
                    <a:cubicBezTo>
                      <a:pt x="578" y="267"/>
                      <a:pt x="311" y="498"/>
                      <a:pt x="31" y="716"/>
                    </a:cubicBezTo>
                    <a:cubicBezTo>
                      <a:pt x="0" y="747"/>
                      <a:pt x="30" y="795"/>
                      <a:pt x="69" y="795"/>
                    </a:cubicBezTo>
                    <a:cubicBezTo>
                      <a:pt x="76" y="795"/>
                      <a:pt x="84" y="793"/>
                      <a:pt x="92" y="789"/>
                    </a:cubicBezTo>
                    <a:cubicBezTo>
                      <a:pt x="371" y="583"/>
                      <a:pt x="639" y="327"/>
                      <a:pt x="882" y="72"/>
                    </a:cubicBezTo>
                    <a:cubicBezTo>
                      <a:pt x="911" y="43"/>
                      <a:pt x="879" y="0"/>
                      <a:pt x="84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62" name="Google Shape;9897;p65">
                <a:extLst>
                  <a:ext uri="{FF2B5EF4-FFF2-40B4-BE49-F238E27FC236}">
                    <a16:creationId xmlns:a16="http://schemas.microsoft.com/office/drawing/2014/main" id="{F21B282C-9F7A-5762-4EB9-D8FA3A5F84D1}"/>
                  </a:ext>
                </a:extLst>
              </p:cNvPr>
              <p:cNvSpPr/>
              <p:nvPr/>
            </p:nvSpPr>
            <p:spPr>
              <a:xfrm>
                <a:off x="3624502" y="4993169"/>
                <a:ext cx="122394" cy="119470"/>
              </a:xfrm>
              <a:custGeom>
                <a:avLst/>
                <a:gdLst/>
                <a:ahLst/>
                <a:cxnLst/>
                <a:rect l="l" t="t" r="r" b="b"/>
                <a:pathLst>
                  <a:path w="921" h="899" extrusionOk="0">
                    <a:moveTo>
                      <a:pt x="858" y="0"/>
                    </a:moveTo>
                    <a:cubicBezTo>
                      <a:pt x="849" y="0"/>
                      <a:pt x="840" y="4"/>
                      <a:pt x="832" y="12"/>
                    </a:cubicBezTo>
                    <a:cubicBezTo>
                      <a:pt x="564" y="279"/>
                      <a:pt x="296" y="547"/>
                      <a:pt x="29" y="826"/>
                    </a:cubicBezTo>
                    <a:cubicBezTo>
                      <a:pt x="1" y="855"/>
                      <a:pt x="32" y="898"/>
                      <a:pt x="64" y="898"/>
                    </a:cubicBezTo>
                    <a:cubicBezTo>
                      <a:pt x="73" y="898"/>
                      <a:pt x="82" y="895"/>
                      <a:pt x="90" y="887"/>
                    </a:cubicBezTo>
                    <a:cubicBezTo>
                      <a:pt x="369" y="620"/>
                      <a:pt x="625" y="340"/>
                      <a:pt x="893" y="72"/>
                    </a:cubicBezTo>
                    <a:cubicBezTo>
                      <a:pt x="921" y="44"/>
                      <a:pt x="890" y="0"/>
                      <a:pt x="85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63" name="Google Shape;9898;p65">
                <a:extLst>
                  <a:ext uri="{FF2B5EF4-FFF2-40B4-BE49-F238E27FC236}">
                    <a16:creationId xmlns:a16="http://schemas.microsoft.com/office/drawing/2014/main" id="{D7EEF4E1-F201-6501-1C6E-5A5D53CA5F11}"/>
                  </a:ext>
                </a:extLst>
              </p:cNvPr>
              <p:cNvSpPr/>
              <p:nvPr/>
            </p:nvSpPr>
            <p:spPr>
              <a:xfrm>
                <a:off x="3537325" y="5007654"/>
                <a:ext cx="140202" cy="116015"/>
              </a:xfrm>
              <a:custGeom>
                <a:avLst/>
                <a:gdLst/>
                <a:ahLst/>
                <a:cxnLst/>
                <a:rect l="l" t="t" r="r" b="b"/>
                <a:pathLst>
                  <a:path w="1055" h="873" extrusionOk="0">
                    <a:moveTo>
                      <a:pt x="991" y="1"/>
                    </a:moveTo>
                    <a:cubicBezTo>
                      <a:pt x="982" y="1"/>
                      <a:pt x="973" y="4"/>
                      <a:pt x="965" y="12"/>
                    </a:cubicBezTo>
                    <a:cubicBezTo>
                      <a:pt x="685" y="304"/>
                      <a:pt x="381" y="559"/>
                      <a:pt x="41" y="790"/>
                    </a:cubicBezTo>
                    <a:cubicBezTo>
                      <a:pt x="1" y="810"/>
                      <a:pt x="27" y="872"/>
                      <a:pt x="65" y="872"/>
                    </a:cubicBezTo>
                    <a:cubicBezTo>
                      <a:pt x="73" y="872"/>
                      <a:pt x="81" y="869"/>
                      <a:pt x="89" y="863"/>
                    </a:cubicBezTo>
                    <a:cubicBezTo>
                      <a:pt x="430" y="644"/>
                      <a:pt x="746" y="377"/>
                      <a:pt x="1025" y="73"/>
                    </a:cubicBezTo>
                    <a:cubicBezTo>
                      <a:pt x="1054" y="44"/>
                      <a:pt x="1023" y="1"/>
                      <a:pt x="99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64" name="Google Shape;9899;p65">
                <a:extLst>
                  <a:ext uri="{FF2B5EF4-FFF2-40B4-BE49-F238E27FC236}">
                    <a16:creationId xmlns:a16="http://schemas.microsoft.com/office/drawing/2014/main" id="{17761581-C5DB-29B4-C451-1A0540D4659E}"/>
                  </a:ext>
                </a:extLst>
              </p:cNvPr>
              <p:cNvSpPr/>
              <p:nvPr/>
            </p:nvSpPr>
            <p:spPr>
              <a:xfrm>
                <a:off x="3443902" y="5009249"/>
                <a:ext cx="133424" cy="113092"/>
              </a:xfrm>
              <a:custGeom>
                <a:avLst/>
                <a:gdLst/>
                <a:ahLst/>
                <a:cxnLst/>
                <a:rect l="l" t="t" r="r" b="b"/>
                <a:pathLst>
                  <a:path w="1004" h="851" extrusionOk="0">
                    <a:moveTo>
                      <a:pt x="940" y="1"/>
                    </a:moveTo>
                    <a:cubicBezTo>
                      <a:pt x="931" y="1"/>
                      <a:pt x="922" y="4"/>
                      <a:pt x="914" y="12"/>
                    </a:cubicBezTo>
                    <a:lnTo>
                      <a:pt x="38" y="778"/>
                    </a:lnTo>
                    <a:cubicBezTo>
                      <a:pt x="0" y="807"/>
                      <a:pt x="29" y="850"/>
                      <a:pt x="67" y="850"/>
                    </a:cubicBezTo>
                    <a:cubicBezTo>
                      <a:pt x="77" y="850"/>
                      <a:pt x="88" y="847"/>
                      <a:pt x="99" y="839"/>
                    </a:cubicBezTo>
                    <a:lnTo>
                      <a:pt x="974" y="73"/>
                    </a:lnTo>
                    <a:cubicBezTo>
                      <a:pt x="1003" y="44"/>
                      <a:pt x="972" y="1"/>
                      <a:pt x="94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65" name="Google Shape;9900;p65">
                <a:extLst>
                  <a:ext uri="{FF2B5EF4-FFF2-40B4-BE49-F238E27FC236}">
                    <a16:creationId xmlns:a16="http://schemas.microsoft.com/office/drawing/2014/main" id="{61B35E28-A3B9-9ABB-F5CC-C502FC0A3213}"/>
                  </a:ext>
                </a:extLst>
              </p:cNvPr>
              <p:cNvSpPr/>
              <p:nvPr/>
            </p:nvSpPr>
            <p:spPr>
              <a:xfrm>
                <a:off x="3345562" y="5028651"/>
                <a:ext cx="140866" cy="111630"/>
              </a:xfrm>
              <a:custGeom>
                <a:avLst/>
                <a:gdLst/>
                <a:ahLst/>
                <a:cxnLst/>
                <a:rect l="l" t="t" r="r" b="b"/>
                <a:pathLst>
                  <a:path w="1060" h="840" extrusionOk="0">
                    <a:moveTo>
                      <a:pt x="993" y="1"/>
                    </a:moveTo>
                    <a:cubicBezTo>
                      <a:pt x="982" y="1"/>
                      <a:pt x="971" y="4"/>
                      <a:pt x="960" y="12"/>
                    </a:cubicBezTo>
                    <a:lnTo>
                      <a:pt x="12" y="815"/>
                    </a:lnTo>
                    <a:cubicBezTo>
                      <a:pt x="0" y="827"/>
                      <a:pt x="0" y="827"/>
                      <a:pt x="0" y="839"/>
                    </a:cubicBezTo>
                    <a:lnTo>
                      <a:pt x="109" y="839"/>
                    </a:lnTo>
                    <a:lnTo>
                      <a:pt x="1022" y="73"/>
                    </a:lnTo>
                    <a:cubicBezTo>
                      <a:pt x="1060" y="44"/>
                      <a:pt x="1031" y="1"/>
                      <a:pt x="99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66" name="Google Shape;9901;p65">
                <a:extLst>
                  <a:ext uri="{FF2B5EF4-FFF2-40B4-BE49-F238E27FC236}">
                    <a16:creationId xmlns:a16="http://schemas.microsoft.com/office/drawing/2014/main" id="{A3DB3CA0-897A-2005-F1C1-2974A27F65EB}"/>
                  </a:ext>
                </a:extLst>
              </p:cNvPr>
              <p:cNvSpPr/>
              <p:nvPr/>
            </p:nvSpPr>
            <p:spPr>
              <a:xfrm>
                <a:off x="3267155" y="5030512"/>
                <a:ext cx="150301" cy="95815"/>
              </a:xfrm>
              <a:custGeom>
                <a:avLst/>
                <a:gdLst/>
                <a:ahLst/>
                <a:cxnLst/>
                <a:rect l="l" t="t" r="r" b="b"/>
                <a:pathLst>
                  <a:path w="1131" h="721" extrusionOk="0">
                    <a:moveTo>
                      <a:pt x="1078" y="0"/>
                    </a:moveTo>
                    <a:cubicBezTo>
                      <a:pt x="1070" y="0"/>
                      <a:pt x="1061" y="3"/>
                      <a:pt x="1052" y="10"/>
                    </a:cubicBezTo>
                    <a:cubicBezTo>
                      <a:pt x="736" y="241"/>
                      <a:pt x="396" y="448"/>
                      <a:pt x="42" y="642"/>
                    </a:cubicBezTo>
                    <a:cubicBezTo>
                      <a:pt x="1" y="663"/>
                      <a:pt x="31" y="720"/>
                      <a:pt x="71" y="720"/>
                    </a:cubicBezTo>
                    <a:cubicBezTo>
                      <a:pt x="77" y="720"/>
                      <a:pt x="84" y="719"/>
                      <a:pt x="91" y="715"/>
                    </a:cubicBezTo>
                    <a:cubicBezTo>
                      <a:pt x="444" y="533"/>
                      <a:pt x="785" y="326"/>
                      <a:pt x="1101" y="83"/>
                    </a:cubicBezTo>
                    <a:cubicBezTo>
                      <a:pt x="1130" y="54"/>
                      <a:pt x="1112" y="0"/>
                      <a:pt x="107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67" name="Google Shape;9902;p65">
                <a:extLst>
                  <a:ext uri="{FF2B5EF4-FFF2-40B4-BE49-F238E27FC236}">
                    <a16:creationId xmlns:a16="http://schemas.microsoft.com/office/drawing/2014/main" id="{F9B356D7-06F1-95B2-E3DF-253AEB45B906}"/>
                  </a:ext>
                </a:extLst>
              </p:cNvPr>
              <p:cNvSpPr/>
              <p:nvPr/>
            </p:nvSpPr>
            <p:spPr>
              <a:xfrm>
                <a:off x="3169346" y="5031973"/>
                <a:ext cx="128374" cy="108307"/>
              </a:xfrm>
              <a:custGeom>
                <a:avLst/>
                <a:gdLst/>
                <a:ahLst/>
                <a:cxnLst/>
                <a:rect l="l" t="t" r="r" b="b"/>
                <a:pathLst>
                  <a:path w="966" h="815" extrusionOk="0">
                    <a:moveTo>
                      <a:pt x="902" y="0"/>
                    </a:moveTo>
                    <a:cubicBezTo>
                      <a:pt x="893" y="0"/>
                      <a:pt x="884" y="4"/>
                      <a:pt x="876" y="12"/>
                    </a:cubicBezTo>
                    <a:lnTo>
                      <a:pt x="0" y="814"/>
                    </a:lnTo>
                    <a:lnTo>
                      <a:pt x="134" y="814"/>
                    </a:lnTo>
                    <a:cubicBezTo>
                      <a:pt x="402" y="571"/>
                      <a:pt x="669" y="315"/>
                      <a:pt x="937" y="72"/>
                    </a:cubicBezTo>
                    <a:cubicBezTo>
                      <a:pt x="965" y="44"/>
                      <a:pt x="934" y="0"/>
                      <a:pt x="90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68" name="Google Shape;9903;p65">
                <a:extLst>
                  <a:ext uri="{FF2B5EF4-FFF2-40B4-BE49-F238E27FC236}">
                    <a16:creationId xmlns:a16="http://schemas.microsoft.com/office/drawing/2014/main" id="{EC86549A-E610-EC2C-DC53-0FBD3BBD22E6}"/>
                  </a:ext>
                </a:extLst>
              </p:cNvPr>
              <p:cNvSpPr/>
              <p:nvPr/>
            </p:nvSpPr>
            <p:spPr>
              <a:xfrm>
                <a:off x="3115259" y="5059349"/>
                <a:ext cx="104454" cy="80533"/>
              </a:xfrm>
              <a:custGeom>
                <a:avLst/>
                <a:gdLst/>
                <a:ahLst/>
                <a:cxnLst/>
                <a:rect l="l" t="t" r="r" b="b"/>
                <a:pathLst>
                  <a:path w="786" h="606" extrusionOk="0">
                    <a:moveTo>
                      <a:pt x="719" y="1"/>
                    </a:moveTo>
                    <a:cubicBezTo>
                      <a:pt x="709" y="1"/>
                      <a:pt x="698" y="4"/>
                      <a:pt x="687" y="12"/>
                    </a:cubicBezTo>
                    <a:cubicBezTo>
                      <a:pt x="493" y="206"/>
                      <a:pt x="274" y="365"/>
                      <a:pt x="31" y="523"/>
                    </a:cubicBezTo>
                    <a:cubicBezTo>
                      <a:pt x="1" y="552"/>
                      <a:pt x="19" y="606"/>
                      <a:pt x="53" y="606"/>
                    </a:cubicBezTo>
                    <a:cubicBezTo>
                      <a:pt x="61" y="606"/>
                      <a:pt x="70" y="603"/>
                      <a:pt x="79" y="596"/>
                    </a:cubicBezTo>
                    <a:cubicBezTo>
                      <a:pt x="322" y="462"/>
                      <a:pt x="553" y="268"/>
                      <a:pt x="748" y="73"/>
                    </a:cubicBezTo>
                    <a:cubicBezTo>
                      <a:pt x="786" y="44"/>
                      <a:pt x="757" y="1"/>
                      <a:pt x="71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69" name="Google Shape;9904;p65">
                <a:extLst>
                  <a:ext uri="{FF2B5EF4-FFF2-40B4-BE49-F238E27FC236}">
                    <a16:creationId xmlns:a16="http://schemas.microsoft.com/office/drawing/2014/main" id="{0CE57A1F-D53D-BEC4-0D79-8ECB7E5DE574}"/>
                  </a:ext>
                </a:extLst>
              </p:cNvPr>
              <p:cNvSpPr/>
              <p:nvPr/>
            </p:nvSpPr>
            <p:spPr>
              <a:xfrm>
                <a:off x="3041637" y="5055363"/>
                <a:ext cx="120401" cy="84918"/>
              </a:xfrm>
              <a:custGeom>
                <a:avLst/>
                <a:gdLst/>
                <a:ahLst/>
                <a:cxnLst/>
                <a:rect l="l" t="t" r="r" b="b"/>
                <a:pathLst>
                  <a:path w="906" h="639" extrusionOk="0">
                    <a:moveTo>
                      <a:pt x="835" y="1"/>
                    </a:moveTo>
                    <a:cubicBezTo>
                      <a:pt x="829" y="1"/>
                      <a:pt x="822" y="2"/>
                      <a:pt x="815" y="6"/>
                    </a:cubicBezTo>
                    <a:cubicBezTo>
                      <a:pt x="523" y="163"/>
                      <a:pt x="244" y="371"/>
                      <a:pt x="12" y="614"/>
                    </a:cubicBezTo>
                    <a:cubicBezTo>
                      <a:pt x="1" y="626"/>
                      <a:pt x="1" y="638"/>
                      <a:pt x="1" y="638"/>
                    </a:cubicBezTo>
                    <a:lnTo>
                      <a:pt x="110" y="638"/>
                    </a:lnTo>
                    <a:cubicBezTo>
                      <a:pt x="341" y="419"/>
                      <a:pt x="585" y="236"/>
                      <a:pt x="864" y="79"/>
                    </a:cubicBezTo>
                    <a:cubicBezTo>
                      <a:pt x="906" y="58"/>
                      <a:pt x="875" y="1"/>
                      <a:pt x="8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0" name="Google Shape;9905;p65">
                <a:extLst>
                  <a:ext uri="{FF2B5EF4-FFF2-40B4-BE49-F238E27FC236}">
                    <a16:creationId xmlns:a16="http://schemas.microsoft.com/office/drawing/2014/main" id="{77963AB0-8256-4344-C0EA-3E684A09E14A}"/>
                  </a:ext>
                </a:extLst>
              </p:cNvPr>
              <p:cNvSpPr/>
              <p:nvPr/>
            </p:nvSpPr>
            <p:spPr>
              <a:xfrm>
                <a:off x="2955922" y="5060678"/>
                <a:ext cx="127444" cy="79603"/>
              </a:xfrm>
              <a:custGeom>
                <a:avLst/>
                <a:gdLst/>
                <a:ahLst/>
                <a:cxnLst/>
                <a:rect l="l" t="t" r="r" b="b"/>
                <a:pathLst>
                  <a:path w="959" h="599" extrusionOk="0">
                    <a:moveTo>
                      <a:pt x="898" y="1"/>
                    </a:moveTo>
                    <a:cubicBezTo>
                      <a:pt x="895" y="1"/>
                      <a:pt x="892" y="1"/>
                      <a:pt x="889" y="2"/>
                    </a:cubicBezTo>
                    <a:cubicBezTo>
                      <a:pt x="548" y="136"/>
                      <a:pt x="244" y="331"/>
                      <a:pt x="1" y="598"/>
                    </a:cubicBezTo>
                    <a:lnTo>
                      <a:pt x="135" y="598"/>
                    </a:lnTo>
                    <a:cubicBezTo>
                      <a:pt x="354" y="379"/>
                      <a:pt x="609" y="209"/>
                      <a:pt x="913" y="87"/>
                    </a:cubicBezTo>
                    <a:cubicBezTo>
                      <a:pt x="959" y="76"/>
                      <a:pt x="940" y="1"/>
                      <a:pt x="89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1" name="Google Shape;9906;p65">
                <a:extLst>
                  <a:ext uri="{FF2B5EF4-FFF2-40B4-BE49-F238E27FC236}">
                    <a16:creationId xmlns:a16="http://schemas.microsoft.com/office/drawing/2014/main" id="{8C974E38-6E79-CA61-211B-A88A25EBBB89}"/>
                  </a:ext>
                </a:extLst>
              </p:cNvPr>
              <p:cNvSpPr/>
              <p:nvPr/>
            </p:nvSpPr>
            <p:spPr>
              <a:xfrm>
                <a:off x="2891336" y="5093635"/>
                <a:ext cx="75217" cy="46645"/>
              </a:xfrm>
              <a:custGeom>
                <a:avLst/>
                <a:gdLst/>
                <a:ahLst/>
                <a:cxnLst/>
                <a:rect l="l" t="t" r="r" b="b"/>
                <a:pathLst>
                  <a:path w="566" h="351" extrusionOk="0">
                    <a:moveTo>
                      <a:pt x="511" y="1"/>
                    </a:moveTo>
                    <a:cubicBezTo>
                      <a:pt x="503" y="1"/>
                      <a:pt x="495" y="3"/>
                      <a:pt x="487" y="10"/>
                    </a:cubicBezTo>
                    <a:cubicBezTo>
                      <a:pt x="329" y="131"/>
                      <a:pt x="159" y="240"/>
                      <a:pt x="0" y="350"/>
                    </a:cubicBezTo>
                    <a:lnTo>
                      <a:pt x="159" y="350"/>
                    </a:lnTo>
                    <a:cubicBezTo>
                      <a:pt x="280" y="265"/>
                      <a:pt x="402" y="180"/>
                      <a:pt x="535" y="83"/>
                    </a:cubicBezTo>
                    <a:cubicBezTo>
                      <a:pt x="566" y="63"/>
                      <a:pt x="546" y="1"/>
                      <a:pt x="51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2" name="Google Shape;9907;p65">
                <a:extLst>
                  <a:ext uri="{FF2B5EF4-FFF2-40B4-BE49-F238E27FC236}">
                    <a16:creationId xmlns:a16="http://schemas.microsoft.com/office/drawing/2014/main" id="{48247F39-06D3-38E1-2FEF-FE4A1EC2CC43}"/>
                  </a:ext>
                </a:extLst>
              </p:cNvPr>
              <p:cNvSpPr/>
              <p:nvPr/>
            </p:nvSpPr>
            <p:spPr>
              <a:xfrm>
                <a:off x="2826617" y="5094964"/>
                <a:ext cx="76413" cy="45316"/>
              </a:xfrm>
              <a:custGeom>
                <a:avLst/>
                <a:gdLst/>
                <a:ahLst/>
                <a:cxnLst/>
                <a:rect l="l" t="t" r="r" b="b"/>
                <a:pathLst>
                  <a:path w="575" h="341" extrusionOk="0">
                    <a:moveTo>
                      <a:pt x="507" y="0"/>
                    </a:moveTo>
                    <a:cubicBezTo>
                      <a:pt x="497" y="0"/>
                      <a:pt x="486" y="4"/>
                      <a:pt x="476" y="11"/>
                    </a:cubicBezTo>
                    <a:cubicBezTo>
                      <a:pt x="341" y="146"/>
                      <a:pt x="184" y="255"/>
                      <a:pt x="1" y="340"/>
                    </a:cubicBezTo>
                    <a:lnTo>
                      <a:pt x="184" y="340"/>
                    </a:lnTo>
                    <a:cubicBezTo>
                      <a:pt x="317" y="267"/>
                      <a:pt x="427" y="170"/>
                      <a:pt x="536" y="73"/>
                    </a:cubicBezTo>
                    <a:cubicBezTo>
                      <a:pt x="574" y="44"/>
                      <a:pt x="545" y="0"/>
                      <a:pt x="50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3" name="Google Shape;9908;p65">
                <a:extLst>
                  <a:ext uri="{FF2B5EF4-FFF2-40B4-BE49-F238E27FC236}">
                    <a16:creationId xmlns:a16="http://schemas.microsoft.com/office/drawing/2014/main" id="{27C655D2-4D68-BFC5-1212-13081372B809}"/>
                  </a:ext>
                </a:extLst>
              </p:cNvPr>
              <p:cNvSpPr/>
              <p:nvPr/>
            </p:nvSpPr>
            <p:spPr>
              <a:xfrm>
                <a:off x="2755520" y="5106393"/>
                <a:ext cx="65250" cy="33888"/>
              </a:xfrm>
              <a:custGeom>
                <a:avLst/>
                <a:gdLst/>
                <a:ahLst/>
                <a:cxnLst/>
                <a:rect l="l" t="t" r="r" b="b"/>
                <a:pathLst>
                  <a:path w="491" h="255" extrusionOk="0">
                    <a:moveTo>
                      <a:pt x="436" y="1"/>
                    </a:moveTo>
                    <a:cubicBezTo>
                      <a:pt x="429" y="1"/>
                      <a:pt x="421" y="4"/>
                      <a:pt x="414" y="11"/>
                    </a:cubicBezTo>
                    <a:cubicBezTo>
                      <a:pt x="268" y="84"/>
                      <a:pt x="135" y="169"/>
                      <a:pt x="1" y="254"/>
                    </a:cubicBezTo>
                    <a:lnTo>
                      <a:pt x="159" y="254"/>
                    </a:lnTo>
                    <a:cubicBezTo>
                      <a:pt x="257" y="193"/>
                      <a:pt x="354" y="144"/>
                      <a:pt x="451" y="84"/>
                    </a:cubicBezTo>
                    <a:cubicBezTo>
                      <a:pt x="490" y="54"/>
                      <a:pt x="466" y="1"/>
                      <a:pt x="43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4" name="Google Shape;9909;p65">
                <a:extLst>
                  <a:ext uri="{FF2B5EF4-FFF2-40B4-BE49-F238E27FC236}">
                    <a16:creationId xmlns:a16="http://schemas.microsoft.com/office/drawing/2014/main" id="{7BFEC0E7-B1AD-8900-13D3-4FC41331DBED}"/>
                  </a:ext>
                </a:extLst>
              </p:cNvPr>
              <p:cNvSpPr/>
              <p:nvPr/>
            </p:nvSpPr>
            <p:spPr>
              <a:xfrm>
                <a:off x="1615438" y="1608006"/>
                <a:ext cx="99935" cy="130766"/>
              </a:xfrm>
              <a:custGeom>
                <a:avLst/>
                <a:gdLst/>
                <a:ahLst/>
                <a:cxnLst/>
                <a:rect l="l" t="t" r="r" b="b"/>
                <a:pathLst>
                  <a:path w="752" h="984" extrusionOk="0">
                    <a:moveTo>
                      <a:pt x="461" y="0"/>
                    </a:moveTo>
                    <a:cubicBezTo>
                      <a:pt x="431" y="0"/>
                      <a:pt x="405" y="40"/>
                      <a:pt x="432" y="67"/>
                    </a:cubicBezTo>
                    <a:cubicBezTo>
                      <a:pt x="590" y="237"/>
                      <a:pt x="566" y="505"/>
                      <a:pt x="396" y="651"/>
                    </a:cubicBezTo>
                    <a:cubicBezTo>
                      <a:pt x="371" y="663"/>
                      <a:pt x="383" y="700"/>
                      <a:pt x="396" y="711"/>
                    </a:cubicBezTo>
                    <a:cubicBezTo>
                      <a:pt x="286" y="784"/>
                      <a:pt x="164" y="857"/>
                      <a:pt x="42" y="906"/>
                    </a:cubicBezTo>
                    <a:cubicBezTo>
                      <a:pt x="1" y="927"/>
                      <a:pt x="31" y="984"/>
                      <a:pt x="71" y="984"/>
                    </a:cubicBezTo>
                    <a:cubicBezTo>
                      <a:pt x="77" y="984"/>
                      <a:pt x="84" y="982"/>
                      <a:pt x="91" y="979"/>
                    </a:cubicBezTo>
                    <a:cubicBezTo>
                      <a:pt x="237" y="919"/>
                      <a:pt x="371" y="833"/>
                      <a:pt x="505" y="736"/>
                    </a:cubicBezTo>
                    <a:cubicBezTo>
                      <a:pt x="541" y="724"/>
                      <a:pt x="529" y="675"/>
                      <a:pt x="493" y="663"/>
                    </a:cubicBezTo>
                    <a:cubicBezTo>
                      <a:pt x="541" y="627"/>
                      <a:pt x="566" y="578"/>
                      <a:pt x="590" y="517"/>
                    </a:cubicBezTo>
                    <a:cubicBezTo>
                      <a:pt x="614" y="541"/>
                      <a:pt x="650" y="565"/>
                      <a:pt x="675" y="578"/>
                    </a:cubicBezTo>
                    <a:cubicBezTo>
                      <a:pt x="684" y="585"/>
                      <a:pt x="693" y="588"/>
                      <a:pt x="701" y="588"/>
                    </a:cubicBezTo>
                    <a:cubicBezTo>
                      <a:pt x="734" y="588"/>
                      <a:pt x="751" y="534"/>
                      <a:pt x="712" y="505"/>
                    </a:cubicBezTo>
                    <a:cubicBezTo>
                      <a:pt x="687" y="481"/>
                      <a:pt x="650" y="456"/>
                      <a:pt x="614" y="432"/>
                    </a:cubicBezTo>
                    <a:cubicBezTo>
                      <a:pt x="626" y="408"/>
                      <a:pt x="626" y="371"/>
                      <a:pt x="626" y="335"/>
                    </a:cubicBezTo>
                    <a:lnTo>
                      <a:pt x="663" y="335"/>
                    </a:lnTo>
                    <a:cubicBezTo>
                      <a:pt x="723" y="335"/>
                      <a:pt x="723" y="249"/>
                      <a:pt x="663" y="249"/>
                    </a:cubicBezTo>
                    <a:lnTo>
                      <a:pt x="614" y="249"/>
                    </a:lnTo>
                    <a:cubicBezTo>
                      <a:pt x="602" y="165"/>
                      <a:pt x="553" y="79"/>
                      <a:pt x="493" y="19"/>
                    </a:cubicBezTo>
                    <a:cubicBezTo>
                      <a:pt x="483" y="6"/>
                      <a:pt x="472" y="0"/>
                      <a:pt x="46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5" name="Google Shape;9910;p65">
                <a:extLst>
                  <a:ext uri="{FF2B5EF4-FFF2-40B4-BE49-F238E27FC236}">
                    <a16:creationId xmlns:a16="http://schemas.microsoft.com/office/drawing/2014/main" id="{E1390B56-8231-71AA-2988-6DAB15FC402D}"/>
                  </a:ext>
                </a:extLst>
              </p:cNvPr>
              <p:cNvSpPr/>
              <p:nvPr/>
            </p:nvSpPr>
            <p:spPr>
              <a:xfrm>
                <a:off x="1582746" y="1928010"/>
                <a:ext cx="174089" cy="193359"/>
              </a:xfrm>
              <a:custGeom>
                <a:avLst/>
                <a:gdLst/>
                <a:ahLst/>
                <a:cxnLst/>
                <a:rect l="l" t="t" r="r" b="b"/>
                <a:pathLst>
                  <a:path w="1310" h="1455" extrusionOk="0">
                    <a:moveTo>
                      <a:pt x="963" y="0"/>
                    </a:moveTo>
                    <a:cubicBezTo>
                      <a:pt x="934" y="0"/>
                      <a:pt x="907" y="16"/>
                      <a:pt x="885" y="55"/>
                    </a:cubicBezTo>
                    <a:cubicBezTo>
                      <a:pt x="858" y="89"/>
                      <a:pt x="888" y="118"/>
                      <a:pt x="916" y="118"/>
                    </a:cubicBezTo>
                    <a:cubicBezTo>
                      <a:pt x="927" y="118"/>
                      <a:pt x="938" y="114"/>
                      <a:pt x="945" y="103"/>
                    </a:cubicBezTo>
                    <a:cubicBezTo>
                      <a:pt x="951" y="95"/>
                      <a:pt x="958" y="91"/>
                      <a:pt x="965" y="91"/>
                    </a:cubicBezTo>
                    <a:cubicBezTo>
                      <a:pt x="1037" y="91"/>
                      <a:pt x="1178" y="423"/>
                      <a:pt x="1188" y="456"/>
                    </a:cubicBezTo>
                    <a:cubicBezTo>
                      <a:pt x="1201" y="517"/>
                      <a:pt x="1213" y="578"/>
                      <a:pt x="1213" y="638"/>
                    </a:cubicBezTo>
                    <a:cubicBezTo>
                      <a:pt x="1200" y="632"/>
                      <a:pt x="1191" y="630"/>
                      <a:pt x="1182" y="630"/>
                    </a:cubicBezTo>
                    <a:cubicBezTo>
                      <a:pt x="1173" y="630"/>
                      <a:pt x="1164" y="632"/>
                      <a:pt x="1152" y="638"/>
                    </a:cubicBezTo>
                    <a:cubicBezTo>
                      <a:pt x="885" y="894"/>
                      <a:pt x="580" y="1100"/>
                      <a:pt x="264" y="1271"/>
                    </a:cubicBezTo>
                    <a:cubicBezTo>
                      <a:pt x="301" y="1210"/>
                      <a:pt x="350" y="1137"/>
                      <a:pt x="386" y="1076"/>
                    </a:cubicBezTo>
                    <a:cubicBezTo>
                      <a:pt x="412" y="1051"/>
                      <a:pt x="384" y="1020"/>
                      <a:pt x="352" y="1020"/>
                    </a:cubicBezTo>
                    <a:cubicBezTo>
                      <a:pt x="338" y="1020"/>
                      <a:pt x="324" y="1025"/>
                      <a:pt x="313" y="1040"/>
                    </a:cubicBezTo>
                    <a:cubicBezTo>
                      <a:pt x="264" y="1100"/>
                      <a:pt x="215" y="1173"/>
                      <a:pt x="167" y="1246"/>
                    </a:cubicBezTo>
                    <a:cubicBezTo>
                      <a:pt x="155" y="1271"/>
                      <a:pt x="167" y="1295"/>
                      <a:pt x="191" y="1308"/>
                    </a:cubicBezTo>
                    <a:cubicBezTo>
                      <a:pt x="142" y="1332"/>
                      <a:pt x="94" y="1344"/>
                      <a:pt x="45" y="1368"/>
                    </a:cubicBezTo>
                    <a:cubicBezTo>
                      <a:pt x="0" y="1391"/>
                      <a:pt x="39" y="1455"/>
                      <a:pt x="83" y="1455"/>
                    </a:cubicBezTo>
                    <a:cubicBezTo>
                      <a:pt x="87" y="1455"/>
                      <a:pt x="90" y="1454"/>
                      <a:pt x="94" y="1454"/>
                    </a:cubicBezTo>
                    <a:cubicBezTo>
                      <a:pt x="507" y="1259"/>
                      <a:pt x="872" y="1016"/>
                      <a:pt x="1213" y="711"/>
                    </a:cubicBezTo>
                    <a:lnTo>
                      <a:pt x="1213" y="711"/>
                    </a:lnTo>
                    <a:cubicBezTo>
                      <a:pt x="1018" y="894"/>
                      <a:pt x="836" y="1064"/>
                      <a:pt x="642" y="1246"/>
                    </a:cubicBezTo>
                    <a:cubicBezTo>
                      <a:pt x="613" y="1275"/>
                      <a:pt x="644" y="1319"/>
                      <a:pt x="676" y="1319"/>
                    </a:cubicBezTo>
                    <a:cubicBezTo>
                      <a:pt x="685" y="1319"/>
                      <a:pt x="694" y="1315"/>
                      <a:pt x="702" y="1308"/>
                    </a:cubicBezTo>
                    <a:cubicBezTo>
                      <a:pt x="872" y="1162"/>
                      <a:pt x="1042" y="1003"/>
                      <a:pt x="1201" y="846"/>
                    </a:cubicBezTo>
                    <a:cubicBezTo>
                      <a:pt x="1206" y="856"/>
                      <a:pt x="1221" y="862"/>
                      <a:pt x="1238" y="862"/>
                    </a:cubicBezTo>
                    <a:cubicBezTo>
                      <a:pt x="1258" y="862"/>
                      <a:pt x="1279" y="853"/>
                      <a:pt x="1286" y="833"/>
                    </a:cubicBezTo>
                    <a:cubicBezTo>
                      <a:pt x="1286" y="809"/>
                      <a:pt x="1286" y="773"/>
                      <a:pt x="1298" y="748"/>
                    </a:cubicBezTo>
                    <a:cubicBezTo>
                      <a:pt x="1310" y="736"/>
                      <a:pt x="1310" y="711"/>
                      <a:pt x="1298" y="687"/>
                    </a:cubicBezTo>
                    <a:cubicBezTo>
                      <a:pt x="1298" y="517"/>
                      <a:pt x="1261" y="335"/>
                      <a:pt x="1177" y="189"/>
                    </a:cubicBezTo>
                    <a:cubicBezTo>
                      <a:pt x="1132" y="117"/>
                      <a:pt x="1041" y="0"/>
                      <a:pt x="96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6" name="Google Shape;9911;p65">
                <a:extLst>
                  <a:ext uri="{FF2B5EF4-FFF2-40B4-BE49-F238E27FC236}">
                    <a16:creationId xmlns:a16="http://schemas.microsoft.com/office/drawing/2014/main" id="{6E14530A-9D8A-C419-B5B4-ACA052938839}"/>
                  </a:ext>
                </a:extLst>
              </p:cNvPr>
              <p:cNvSpPr/>
              <p:nvPr/>
            </p:nvSpPr>
            <p:spPr>
              <a:xfrm>
                <a:off x="1631651" y="2118312"/>
                <a:ext cx="157212" cy="197877"/>
              </a:xfrm>
              <a:custGeom>
                <a:avLst/>
                <a:gdLst/>
                <a:ahLst/>
                <a:cxnLst/>
                <a:rect l="l" t="t" r="r" b="b"/>
                <a:pathLst>
                  <a:path w="1183" h="1489" extrusionOk="0">
                    <a:moveTo>
                      <a:pt x="759" y="1"/>
                    </a:moveTo>
                    <a:cubicBezTo>
                      <a:pt x="740" y="1"/>
                      <a:pt x="720" y="3"/>
                      <a:pt x="699" y="9"/>
                    </a:cubicBezTo>
                    <a:cubicBezTo>
                      <a:pt x="650" y="22"/>
                      <a:pt x="674" y="95"/>
                      <a:pt x="723" y="95"/>
                    </a:cubicBezTo>
                    <a:cubicBezTo>
                      <a:pt x="733" y="92"/>
                      <a:pt x="743" y="91"/>
                      <a:pt x="753" y="91"/>
                    </a:cubicBezTo>
                    <a:cubicBezTo>
                      <a:pt x="951" y="91"/>
                      <a:pt x="1041" y="542"/>
                      <a:pt x="1076" y="727"/>
                    </a:cubicBezTo>
                    <a:cubicBezTo>
                      <a:pt x="772" y="933"/>
                      <a:pt x="468" y="1128"/>
                      <a:pt x="164" y="1335"/>
                    </a:cubicBezTo>
                    <a:lnTo>
                      <a:pt x="274" y="1116"/>
                    </a:lnTo>
                    <a:lnTo>
                      <a:pt x="274" y="1092"/>
                    </a:lnTo>
                    <a:cubicBezTo>
                      <a:pt x="517" y="933"/>
                      <a:pt x="760" y="763"/>
                      <a:pt x="1003" y="593"/>
                    </a:cubicBezTo>
                    <a:cubicBezTo>
                      <a:pt x="1043" y="564"/>
                      <a:pt x="1026" y="510"/>
                      <a:pt x="992" y="510"/>
                    </a:cubicBezTo>
                    <a:cubicBezTo>
                      <a:pt x="984" y="510"/>
                      <a:pt x="975" y="513"/>
                      <a:pt x="966" y="520"/>
                    </a:cubicBezTo>
                    <a:cubicBezTo>
                      <a:pt x="663" y="714"/>
                      <a:pt x="358" y="922"/>
                      <a:pt x="66" y="1128"/>
                    </a:cubicBezTo>
                    <a:cubicBezTo>
                      <a:pt x="37" y="1158"/>
                      <a:pt x="55" y="1211"/>
                      <a:pt x="89" y="1211"/>
                    </a:cubicBezTo>
                    <a:cubicBezTo>
                      <a:pt x="97" y="1211"/>
                      <a:pt x="106" y="1208"/>
                      <a:pt x="115" y="1201"/>
                    </a:cubicBezTo>
                    <a:cubicBezTo>
                      <a:pt x="128" y="1201"/>
                      <a:pt x="128" y="1189"/>
                      <a:pt x="139" y="1189"/>
                    </a:cubicBezTo>
                    <a:cubicBezTo>
                      <a:pt x="103" y="1262"/>
                      <a:pt x="55" y="1347"/>
                      <a:pt x="18" y="1420"/>
                    </a:cubicBezTo>
                    <a:cubicBezTo>
                      <a:pt x="0" y="1454"/>
                      <a:pt x="32" y="1488"/>
                      <a:pt x="65" y="1488"/>
                    </a:cubicBezTo>
                    <a:cubicBezTo>
                      <a:pt x="79" y="1488"/>
                      <a:pt x="92" y="1483"/>
                      <a:pt x="103" y="1468"/>
                    </a:cubicBezTo>
                    <a:cubicBezTo>
                      <a:pt x="115" y="1432"/>
                      <a:pt x="128" y="1395"/>
                      <a:pt x="152" y="1371"/>
                    </a:cubicBezTo>
                    <a:cubicBezTo>
                      <a:pt x="152" y="1390"/>
                      <a:pt x="166" y="1416"/>
                      <a:pt x="189" y="1416"/>
                    </a:cubicBezTo>
                    <a:cubicBezTo>
                      <a:pt x="196" y="1416"/>
                      <a:pt x="204" y="1414"/>
                      <a:pt x="212" y="1408"/>
                    </a:cubicBezTo>
                    <a:cubicBezTo>
                      <a:pt x="517" y="1213"/>
                      <a:pt x="809" y="1019"/>
                      <a:pt x="1112" y="812"/>
                    </a:cubicBezTo>
                    <a:cubicBezTo>
                      <a:pt x="1119" y="818"/>
                      <a:pt x="1127" y="821"/>
                      <a:pt x="1135" y="821"/>
                    </a:cubicBezTo>
                    <a:cubicBezTo>
                      <a:pt x="1158" y="821"/>
                      <a:pt x="1182" y="799"/>
                      <a:pt x="1173" y="763"/>
                    </a:cubicBezTo>
                    <a:lnTo>
                      <a:pt x="1173" y="714"/>
                    </a:lnTo>
                    <a:cubicBezTo>
                      <a:pt x="1137" y="532"/>
                      <a:pt x="1076" y="338"/>
                      <a:pt x="979" y="168"/>
                    </a:cubicBezTo>
                    <a:cubicBezTo>
                      <a:pt x="927" y="75"/>
                      <a:pt x="859" y="1"/>
                      <a:pt x="75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7" name="Google Shape;9912;p65">
                <a:extLst>
                  <a:ext uri="{FF2B5EF4-FFF2-40B4-BE49-F238E27FC236}">
                    <a16:creationId xmlns:a16="http://schemas.microsoft.com/office/drawing/2014/main" id="{E97A9001-F6EE-2DC6-3200-41BB63D94D30}"/>
                  </a:ext>
                </a:extLst>
              </p:cNvPr>
              <p:cNvSpPr/>
              <p:nvPr/>
            </p:nvSpPr>
            <p:spPr>
              <a:xfrm>
                <a:off x="1653312" y="2338647"/>
                <a:ext cx="174754" cy="199339"/>
              </a:xfrm>
              <a:custGeom>
                <a:avLst/>
                <a:gdLst/>
                <a:ahLst/>
                <a:cxnLst/>
                <a:rect l="l" t="t" r="r" b="b"/>
                <a:pathLst>
                  <a:path w="1315" h="1500" extrusionOk="0">
                    <a:moveTo>
                      <a:pt x="837" y="0"/>
                    </a:moveTo>
                    <a:cubicBezTo>
                      <a:pt x="807" y="0"/>
                      <a:pt x="784" y="57"/>
                      <a:pt x="816" y="78"/>
                    </a:cubicBezTo>
                    <a:cubicBezTo>
                      <a:pt x="1010" y="163"/>
                      <a:pt x="1144" y="345"/>
                      <a:pt x="1156" y="540"/>
                    </a:cubicBezTo>
                    <a:cubicBezTo>
                      <a:pt x="1144" y="540"/>
                      <a:pt x="1119" y="540"/>
                      <a:pt x="1108" y="553"/>
                    </a:cubicBezTo>
                    <a:cubicBezTo>
                      <a:pt x="1083" y="577"/>
                      <a:pt x="1059" y="601"/>
                      <a:pt x="1035" y="613"/>
                    </a:cubicBezTo>
                    <a:cubicBezTo>
                      <a:pt x="1044" y="593"/>
                      <a:pt x="1023" y="558"/>
                      <a:pt x="994" y="558"/>
                    </a:cubicBezTo>
                    <a:cubicBezTo>
                      <a:pt x="988" y="558"/>
                      <a:pt x="981" y="560"/>
                      <a:pt x="974" y="564"/>
                    </a:cubicBezTo>
                    <a:cubicBezTo>
                      <a:pt x="730" y="674"/>
                      <a:pt x="511" y="820"/>
                      <a:pt x="317" y="1015"/>
                    </a:cubicBezTo>
                    <a:lnTo>
                      <a:pt x="317" y="978"/>
                    </a:lnTo>
                    <a:cubicBezTo>
                      <a:pt x="331" y="950"/>
                      <a:pt x="308" y="930"/>
                      <a:pt x="285" y="930"/>
                    </a:cubicBezTo>
                    <a:cubicBezTo>
                      <a:pt x="267" y="930"/>
                      <a:pt x="249" y="940"/>
                      <a:pt x="244" y="966"/>
                    </a:cubicBezTo>
                    <a:cubicBezTo>
                      <a:pt x="220" y="1039"/>
                      <a:pt x="195" y="1112"/>
                      <a:pt x="159" y="1172"/>
                    </a:cubicBezTo>
                    <a:cubicBezTo>
                      <a:pt x="147" y="1197"/>
                      <a:pt x="122" y="1209"/>
                      <a:pt x="111" y="1221"/>
                    </a:cubicBezTo>
                    <a:cubicBezTo>
                      <a:pt x="98" y="1245"/>
                      <a:pt x="98" y="1258"/>
                      <a:pt x="111" y="1282"/>
                    </a:cubicBezTo>
                    <a:cubicBezTo>
                      <a:pt x="86" y="1331"/>
                      <a:pt x="49" y="1380"/>
                      <a:pt x="25" y="1440"/>
                    </a:cubicBezTo>
                    <a:cubicBezTo>
                      <a:pt x="1" y="1472"/>
                      <a:pt x="25" y="1500"/>
                      <a:pt x="55" y="1500"/>
                    </a:cubicBezTo>
                    <a:cubicBezTo>
                      <a:pt x="70" y="1500"/>
                      <a:pt x="86" y="1493"/>
                      <a:pt x="98" y="1477"/>
                    </a:cubicBezTo>
                    <a:cubicBezTo>
                      <a:pt x="159" y="1404"/>
                      <a:pt x="208" y="1307"/>
                      <a:pt x="244" y="1221"/>
                    </a:cubicBezTo>
                    <a:cubicBezTo>
                      <a:pt x="463" y="978"/>
                      <a:pt x="719" y="783"/>
                      <a:pt x="1010" y="626"/>
                    </a:cubicBezTo>
                    <a:lnTo>
                      <a:pt x="1022" y="626"/>
                    </a:lnTo>
                    <a:cubicBezTo>
                      <a:pt x="743" y="856"/>
                      <a:pt x="475" y="1099"/>
                      <a:pt x="195" y="1343"/>
                    </a:cubicBezTo>
                    <a:cubicBezTo>
                      <a:pt x="167" y="1372"/>
                      <a:pt x="198" y="1415"/>
                      <a:pt x="230" y="1415"/>
                    </a:cubicBezTo>
                    <a:cubicBezTo>
                      <a:pt x="239" y="1415"/>
                      <a:pt x="249" y="1412"/>
                      <a:pt x="256" y="1404"/>
                    </a:cubicBezTo>
                    <a:cubicBezTo>
                      <a:pt x="560" y="1148"/>
                      <a:pt x="865" y="881"/>
                      <a:pt x="1156" y="613"/>
                    </a:cubicBezTo>
                    <a:lnTo>
                      <a:pt x="1156" y="613"/>
                    </a:lnTo>
                    <a:cubicBezTo>
                      <a:pt x="1156" y="650"/>
                      <a:pt x="1156" y="686"/>
                      <a:pt x="1144" y="723"/>
                    </a:cubicBezTo>
                    <a:cubicBezTo>
                      <a:pt x="1137" y="751"/>
                      <a:pt x="1163" y="771"/>
                      <a:pt x="1188" y="771"/>
                    </a:cubicBezTo>
                    <a:cubicBezTo>
                      <a:pt x="1206" y="771"/>
                      <a:pt x="1224" y="760"/>
                      <a:pt x="1229" y="735"/>
                    </a:cubicBezTo>
                    <a:cubicBezTo>
                      <a:pt x="1314" y="431"/>
                      <a:pt x="1144" y="115"/>
                      <a:pt x="852" y="5"/>
                    </a:cubicBezTo>
                    <a:cubicBezTo>
                      <a:pt x="847" y="2"/>
                      <a:pt x="842" y="0"/>
                      <a:pt x="83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8" name="Google Shape;9913;p65">
                <a:extLst>
                  <a:ext uri="{FF2B5EF4-FFF2-40B4-BE49-F238E27FC236}">
                    <a16:creationId xmlns:a16="http://schemas.microsoft.com/office/drawing/2014/main" id="{F56E5130-7027-ECB7-7723-71A428C0F817}"/>
                  </a:ext>
                </a:extLst>
              </p:cNvPr>
              <p:cNvSpPr/>
              <p:nvPr/>
            </p:nvSpPr>
            <p:spPr>
              <a:xfrm>
                <a:off x="1676834" y="2537188"/>
                <a:ext cx="188574" cy="218608"/>
              </a:xfrm>
              <a:custGeom>
                <a:avLst/>
                <a:gdLst/>
                <a:ahLst/>
                <a:cxnLst/>
                <a:rect l="l" t="t" r="r" b="b"/>
                <a:pathLst>
                  <a:path w="1419" h="1645" extrusionOk="0">
                    <a:moveTo>
                      <a:pt x="939" y="1"/>
                    </a:moveTo>
                    <a:cubicBezTo>
                      <a:pt x="899" y="1"/>
                      <a:pt x="867" y="38"/>
                      <a:pt x="906" y="68"/>
                    </a:cubicBezTo>
                    <a:cubicBezTo>
                      <a:pt x="1052" y="202"/>
                      <a:pt x="1150" y="359"/>
                      <a:pt x="1210" y="542"/>
                    </a:cubicBezTo>
                    <a:cubicBezTo>
                      <a:pt x="1204" y="536"/>
                      <a:pt x="1198" y="533"/>
                      <a:pt x="1192" y="533"/>
                    </a:cubicBezTo>
                    <a:cubicBezTo>
                      <a:pt x="1186" y="533"/>
                      <a:pt x="1180" y="536"/>
                      <a:pt x="1174" y="542"/>
                    </a:cubicBezTo>
                    <a:cubicBezTo>
                      <a:pt x="858" y="737"/>
                      <a:pt x="566" y="956"/>
                      <a:pt x="298" y="1211"/>
                    </a:cubicBezTo>
                    <a:cubicBezTo>
                      <a:pt x="310" y="1150"/>
                      <a:pt x="334" y="1089"/>
                      <a:pt x="359" y="1029"/>
                    </a:cubicBezTo>
                    <a:cubicBezTo>
                      <a:pt x="374" y="999"/>
                      <a:pt x="347" y="978"/>
                      <a:pt x="319" y="978"/>
                    </a:cubicBezTo>
                    <a:cubicBezTo>
                      <a:pt x="301" y="978"/>
                      <a:pt x="283" y="986"/>
                      <a:pt x="274" y="1004"/>
                    </a:cubicBezTo>
                    <a:cubicBezTo>
                      <a:pt x="237" y="1126"/>
                      <a:pt x="177" y="1248"/>
                      <a:pt x="128" y="1369"/>
                    </a:cubicBezTo>
                    <a:cubicBezTo>
                      <a:pt x="104" y="1394"/>
                      <a:pt x="79" y="1405"/>
                      <a:pt x="67" y="1430"/>
                    </a:cubicBezTo>
                    <a:cubicBezTo>
                      <a:pt x="43" y="1454"/>
                      <a:pt x="43" y="1478"/>
                      <a:pt x="67" y="1491"/>
                    </a:cubicBezTo>
                    <a:cubicBezTo>
                      <a:pt x="55" y="1527"/>
                      <a:pt x="31" y="1551"/>
                      <a:pt x="18" y="1576"/>
                    </a:cubicBezTo>
                    <a:cubicBezTo>
                      <a:pt x="1" y="1610"/>
                      <a:pt x="32" y="1644"/>
                      <a:pt x="61" y="1644"/>
                    </a:cubicBezTo>
                    <a:cubicBezTo>
                      <a:pt x="73" y="1644"/>
                      <a:pt x="84" y="1638"/>
                      <a:pt x="91" y="1624"/>
                    </a:cubicBezTo>
                    <a:cubicBezTo>
                      <a:pt x="128" y="1564"/>
                      <a:pt x="164" y="1491"/>
                      <a:pt x="201" y="1418"/>
                    </a:cubicBezTo>
                    <a:cubicBezTo>
                      <a:pt x="517" y="1126"/>
                      <a:pt x="845" y="859"/>
                      <a:pt x="1210" y="615"/>
                    </a:cubicBezTo>
                    <a:cubicBezTo>
                      <a:pt x="1223" y="615"/>
                      <a:pt x="1223" y="603"/>
                      <a:pt x="1223" y="603"/>
                    </a:cubicBezTo>
                    <a:cubicBezTo>
                      <a:pt x="1223" y="615"/>
                      <a:pt x="1234" y="627"/>
                      <a:pt x="1234" y="651"/>
                    </a:cubicBezTo>
                    <a:cubicBezTo>
                      <a:pt x="955" y="895"/>
                      <a:pt x="663" y="1138"/>
                      <a:pt x="359" y="1369"/>
                    </a:cubicBezTo>
                    <a:cubicBezTo>
                      <a:pt x="328" y="1390"/>
                      <a:pt x="350" y="1447"/>
                      <a:pt x="388" y="1447"/>
                    </a:cubicBezTo>
                    <a:cubicBezTo>
                      <a:pt x="394" y="1447"/>
                      <a:pt x="401" y="1446"/>
                      <a:pt x="407" y="1442"/>
                    </a:cubicBezTo>
                    <a:cubicBezTo>
                      <a:pt x="699" y="1223"/>
                      <a:pt x="979" y="992"/>
                      <a:pt x="1247" y="749"/>
                    </a:cubicBezTo>
                    <a:cubicBezTo>
                      <a:pt x="1258" y="766"/>
                      <a:pt x="1280" y="775"/>
                      <a:pt x="1299" y="775"/>
                    </a:cubicBezTo>
                    <a:cubicBezTo>
                      <a:pt x="1321" y="775"/>
                      <a:pt x="1338" y="763"/>
                      <a:pt x="1332" y="737"/>
                    </a:cubicBezTo>
                    <a:lnTo>
                      <a:pt x="1332" y="676"/>
                    </a:lnTo>
                    <a:cubicBezTo>
                      <a:pt x="1344" y="651"/>
                      <a:pt x="1369" y="640"/>
                      <a:pt x="1380" y="627"/>
                    </a:cubicBezTo>
                    <a:cubicBezTo>
                      <a:pt x="1418" y="599"/>
                      <a:pt x="1390" y="555"/>
                      <a:pt x="1352" y="555"/>
                    </a:cubicBezTo>
                    <a:cubicBezTo>
                      <a:pt x="1342" y="555"/>
                      <a:pt x="1331" y="559"/>
                      <a:pt x="1320" y="567"/>
                    </a:cubicBezTo>
                    <a:cubicBezTo>
                      <a:pt x="1271" y="348"/>
                      <a:pt x="1137" y="153"/>
                      <a:pt x="967" y="7"/>
                    </a:cubicBezTo>
                    <a:cubicBezTo>
                      <a:pt x="958" y="3"/>
                      <a:pt x="948" y="1"/>
                      <a:pt x="93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9" name="Google Shape;9914;p65">
                <a:extLst>
                  <a:ext uri="{FF2B5EF4-FFF2-40B4-BE49-F238E27FC236}">
                    <a16:creationId xmlns:a16="http://schemas.microsoft.com/office/drawing/2014/main" id="{5A1E8F2A-0AF5-7B74-648B-F032240FB852}"/>
                  </a:ext>
                </a:extLst>
              </p:cNvPr>
              <p:cNvSpPr/>
              <p:nvPr/>
            </p:nvSpPr>
            <p:spPr>
              <a:xfrm>
                <a:off x="1749792" y="2791012"/>
                <a:ext cx="147776" cy="178608"/>
              </a:xfrm>
              <a:custGeom>
                <a:avLst/>
                <a:gdLst/>
                <a:ahLst/>
                <a:cxnLst/>
                <a:rect l="l" t="t" r="r" b="b"/>
                <a:pathLst>
                  <a:path w="1112" h="1344" extrusionOk="0">
                    <a:moveTo>
                      <a:pt x="809" y="1"/>
                    </a:moveTo>
                    <a:cubicBezTo>
                      <a:pt x="773" y="1"/>
                      <a:pt x="752" y="47"/>
                      <a:pt x="783" y="67"/>
                    </a:cubicBezTo>
                    <a:cubicBezTo>
                      <a:pt x="941" y="176"/>
                      <a:pt x="1014" y="335"/>
                      <a:pt x="977" y="505"/>
                    </a:cubicBezTo>
                    <a:cubicBezTo>
                      <a:pt x="625" y="700"/>
                      <a:pt x="296" y="955"/>
                      <a:pt x="29" y="1259"/>
                    </a:cubicBezTo>
                    <a:cubicBezTo>
                      <a:pt x="0" y="1298"/>
                      <a:pt x="32" y="1343"/>
                      <a:pt x="70" y="1343"/>
                    </a:cubicBezTo>
                    <a:cubicBezTo>
                      <a:pt x="80" y="1343"/>
                      <a:pt x="91" y="1340"/>
                      <a:pt x="102" y="1332"/>
                    </a:cubicBezTo>
                    <a:cubicBezTo>
                      <a:pt x="357" y="1052"/>
                      <a:pt x="625" y="821"/>
                      <a:pt x="941" y="627"/>
                    </a:cubicBezTo>
                    <a:lnTo>
                      <a:pt x="941" y="627"/>
                    </a:lnTo>
                    <a:cubicBezTo>
                      <a:pt x="933" y="659"/>
                      <a:pt x="957" y="686"/>
                      <a:pt x="985" y="686"/>
                    </a:cubicBezTo>
                    <a:cubicBezTo>
                      <a:pt x="999" y="686"/>
                      <a:pt x="1014" y="679"/>
                      <a:pt x="1026" y="663"/>
                    </a:cubicBezTo>
                    <a:cubicBezTo>
                      <a:pt x="1050" y="627"/>
                      <a:pt x="1063" y="590"/>
                      <a:pt x="1075" y="554"/>
                    </a:cubicBezTo>
                    <a:cubicBezTo>
                      <a:pt x="1099" y="530"/>
                      <a:pt x="1099" y="505"/>
                      <a:pt x="1087" y="481"/>
                    </a:cubicBezTo>
                    <a:cubicBezTo>
                      <a:pt x="1111" y="286"/>
                      <a:pt x="1014" y="79"/>
                      <a:pt x="831" y="6"/>
                    </a:cubicBezTo>
                    <a:cubicBezTo>
                      <a:pt x="823" y="2"/>
                      <a:pt x="816" y="1"/>
                      <a:pt x="80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0" name="Google Shape;9915;p65">
                <a:extLst>
                  <a:ext uri="{FF2B5EF4-FFF2-40B4-BE49-F238E27FC236}">
                    <a16:creationId xmlns:a16="http://schemas.microsoft.com/office/drawing/2014/main" id="{ABC66ACE-3BFA-ED2F-79E1-01ACB22495C7}"/>
                  </a:ext>
                </a:extLst>
              </p:cNvPr>
              <p:cNvSpPr/>
              <p:nvPr/>
            </p:nvSpPr>
            <p:spPr>
              <a:xfrm>
                <a:off x="1766005" y="2990484"/>
                <a:ext cx="171963" cy="179538"/>
              </a:xfrm>
              <a:custGeom>
                <a:avLst/>
                <a:gdLst/>
                <a:ahLst/>
                <a:cxnLst/>
                <a:rect l="l" t="t" r="r" b="b"/>
                <a:pathLst>
                  <a:path w="1294" h="1351" extrusionOk="0">
                    <a:moveTo>
                      <a:pt x="614" y="0"/>
                    </a:moveTo>
                    <a:cubicBezTo>
                      <a:pt x="573" y="0"/>
                      <a:pt x="555" y="64"/>
                      <a:pt x="600" y="86"/>
                    </a:cubicBezTo>
                    <a:cubicBezTo>
                      <a:pt x="771" y="135"/>
                      <a:pt x="892" y="281"/>
                      <a:pt x="928" y="439"/>
                    </a:cubicBezTo>
                    <a:cubicBezTo>
                      <a:pt x="600" y="658"/>
                      <a:pt x="284" y="926"/>
                      <a:pt x="28" y="1242"/>
                    </a:cubicBezTo>
                    <a:cubicBezTo>
                      <a:pt x="0" y="1270"/>
                      <a:pt x="31" y="1314"/>
                      <a:pt x="63" y="1314"/>
                    </a:cubicBezTo>
                    <a:cubicBezTo>
                      <a:pt x="72" y="1314"/>
                      <a:pt x="81" y="1310"/>
                      <a:pt x="90" y="1302"/>
                    </a:cubicBezTo>
                    <a:cubicBezTo>
                      <a:pt x="357" y="1010"/>
                      <a:pt x="625" y="755"/>
                      <a:pt x="953" y="524"/>
                    </a:cubicBezTo>
                    <a:lnTo>
                      <a:pt x="953" y="524"/>
                    </a:lnTo>
                    <a:cubicBezTo>
                      <a:pt x="953" y="561"/>
                      <a:pt x="953" y="597"/>
                      <a:pt x="941" y="621"/>
                    </a:cubicBezTo>
                    <a:cubicBezTo>
                      <a:pt x="685" y="840"/>
                      <a:pt x="417" y="1047"/>
                      <a:pt x="162" y="1278"/>
                    </a:cubicBezTo>
                    <a:cubicBezTo>
                      <a:pt x="134" y="1307"/>
                      <a:pt x="165" y="1350"/>
                      <a:pt x="197" y="1350"/>
                    </a:cubicBezTo>
                    <a:cubicBezTo>
                      <a:pt x="206" y="1350"/>
                      <a:pt x="215" y="1347"/>
                      <a:pt x="223" y="1339"/>
                    </a:cubicBezTo>
                    <a:cubicBezTo>
                      <a:pt x="479" y="1132"/>
                      <a:pt x="722" y="926"/>
                      <a:pt x="965" y="719"/>
                    </a:cubicBezTo>
                    <a:cubicBezTo>
                      <a:pt x="972" y="722"/>
                      <a:pt x="980" y="724"/>
                      <a:pt x="986" y="724"/>
                    </a:cubicBezTo>
                    <a:cubicBezTo>
                      <a:pt x="1003" y="724"/>
                      <a:pt x="1017" y="715"/>
                      <a:pt x="1025" y="707"/>
                    </a:cubicBezTo>
                    <a:lnTo>
                      <a:pt x="1062" y="634"/>
                    </a:lnTo>
                    <a:cubicBezTo>
                      <a:pt x="1074" y="634"/>
                      <a:pt x="1087" y="621"/>
                      <a:pt x="1098" y="610"/>
                    </a:cubicBezTo>
                    <a:cubicBezTo>
                      <a:pt x="1123" y="585"/>
                      <a:pt x="1123" y="561"/>
                      <a:pt x="1098" y="548"/>
                    </a:cubicBezTo>
                    <a:cubicBezTo>
                      <a:pt x="1111" y="512"/>
                      <a:pt x="1123" y="464"/>
                      <a:pt x="1135" y="427"/>
                    </a:cubicBezTo>
                    <a:cubicBezTo>
                      <a:pt x="1160" y="439"/>
                      <a:pt x="1196" y="464"/>
                      <a:pt x="1220" y="475"/>
                    </a:cubicBezTo>
                    <a:cubicBezTo>
                      <a:pt x="1229" y="478"/>
                      <a:pt x="1239" y="480"/>
                      <a:pt x="1247" y="480"/>
                    </a:cubicBezTo>
                    <a:cubicBezTo>
                      <a:pt x="1273" y="480"/>
                      <a:pt x="1293" y="466"/>
                      <a:pt x="1293" y="439"/>
                    </a:cubicBezTo>
                    <a:cubicBezTo>
                      <a:pt x="1293" y="342"/>
                      <a:pt x="1269" y="269"/>
                      <a:pt x="1220" y="196"/>
                    </a:cubicBezTo>
                    <a:cubicBezTo>
                      <a:pt x="1208" y="180"/>
                      <a:pt x="1192" y="173"/>
                      <a:pt x="1176" y="173"/>
                    </a:cubicBezTo>
                    <a:cubicBezTo>
                      <a:pt x="1146" y="173"/>
                      <a:pt x="1119" y="200"/>
                      <a:pt x="1135" y="232"/>
                    </a:cubicBezTo>
                    <a:cubicBezTo>
                      <a:pt x="1160" y="281"/>
                      <a:pt x="1171" y="305"/>
                      <a:pt x="1184" y="342"/>
                    </a:cubicBezTo>
                    <a:lnTo>
                      <a:pt x="1111" y="305"/>
                    </a:lnTo>
                    <a:cubicBezTo>
                      <a:pt x="1107" y="303"/>
                      <a:pt x="1102" y="302"/>
                      <a:pt x="1097" y="302"/>
                    </a:cubicBezTo>
                    <a:cubicBezTo>
                      <a:pt x="1071" y="302"/>
                      <a:pt x="1038" y="324"/>
                      <a:pt x="1038" y="354"/>
                    </a:cubicBezTo>
                    <a:cubicBezTo>
                      <a:pt x="1038" y="378"/>
                      <a:pt x="1038" y="415"/>
                      <a:pt x="1025" y="439"/>
                    </a:cubicBezTo>
                    <a:cubicBezTo>
                      <a:pt x="989" y="245"/>
                      <a:pt x="831" y="62"/>
                      <a:pt x="625" y="1"/>
                    </a:cubicBezTo>
                    <a:cubicBezTo>
                      <a:pt x="621" y="0"/>
                      <a:pt x="617" y="0"/>
                      <a:pt x="61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1" name="Google Shape;9916;p65">
                <a:extLst>
                  <a:ext uri="{FF2B5EF4-FFF2-40B4-BE49-F238E27FC236}">
                    <a16:creationId xmlns:a16="http://schemas.microsoft.com/office/drawing/2014/main" id="{2A3E7AC5-D01D-08CC-A3CE-3A1A9F8C587A}"/>
                  </a:ext>
                </a:extLst>
              </p:cNvPr>
              <p:cNvSpPr/>
              <p:nvPr/>
            </p:nvSpPr>
            <p:spPr>
              <a:xfrm>
                <a:off x="1793248" y="3406037"/>
                <a:ext cx="188840" cy="203060"/>
              </a:xfrm>
              <a:custGeom>
                <a:avLst/>
                <a:gdLst/>
                <a:ahLst/>
                <a:cxnLst/>
                <a:rect l="l" t="t" r="r" b="b"/>
                <a:pathLst>
                  <a:path w="1421" h="1528" extrusionOk="0">
                    <a:moveTo>
                      <a:pt x="845" y="1"/>
                    </a:moveTo>
                    <a:cubicBezTo>
                      <a:pt x="816" y="1"/>
                      <a:pt x="792" y="44"/>
                      <a:pt x="820" y="72"/>
                    </a:cubicBezTo>
                    <a:cubicBezTo>
                      <a:pt x="966" y="207"/>
                      <a:pt x="1064" y="340"/>
                      <a:pt x="1101" y="535"/>
                    </a:cubicBezTo>
                    <a:cubicBezTo>
                      <a:pt x="991" y="572"/>
                      <a:pt x="869" y="693"/>
                      <a:pt x="784" y="753"/>
                    </a:cubicBezTo>
                    <a:cubicBezTo>
                      <a:pt x="626" y="863"/>
                      <a:pt x="456" y="972"/>
                      <a:pt x="298" y="1082"/>
                    </a:cubicBezTo>
                    <a:cubicBezTo>
                      <a:pt x="292" y="1070"/>
                      <a:pt x="280" y="1064"/>
                      <a:pt x="267" y="1064"/>
                    </a:cubicBezTo>
                    <a:cubicBezTo>
                      <a:pt x="255" y="1064"/>
                      <a:pt x="243" y="1070"/>
                      <a:pt x="237" y="1082"/>
                    </a:cubicBezTo>
                    <a:cubicBezTo>
                      <a:pt x="225" y="1107"/>
                      <a:pt x="212" y="1131"/>
                      <a:pt x="188" y="1155"/>
                    </a:cubicBezTo>
                    <a:cubicBezTo>
                      <a:pt x="176" y="1167"/>
                      <a:pt x="152" y="1180"/>
                      <a:pt x="139" y="1191"/>
                    </a:cubicBezTo>
                    <a:cubicBezTo>
                      <a:pt x="115" y="1216"/>
                      <a:pt x="115" y="1240"/>
                      <a:pt x="128" y="1264"/>
                    </a:cubicBezTo>
                    <a:cubicBezTo>
                      <a:pt x="91" y="1326"/>
                      <a:pt x="55" y="1399"/>
                      <a:pt x="18" y="1459"/>
                    </a:cubicBezTo>
                    <a:cubicBezTo>
                      <a:pt x="1" y="1493"/>
                      <a:pt x="32" y="1528"/>
                      <a:pt x="61" y="1528"/>
                    </a:cubicBezTo>
                    <a:cubicBezTo>
                      <a:pt x="72" y="1528"/>
                      <a:pt x="84" y="1522"/>
                      <a:pt x="91" y="1508"/>
                    </a:cubicBezTo>
                    <a:cubicBezTo>
                      <a:pt x="152" y="1423"/>
                      <a:pt x="201" y="1326"/>
                      <a:pt x="249" y="1228"/>
                    </a:cubicBezTo>
                    <a:cubicBezTo>
                      <a:pt x="407" y="1131"/>
                      <a:pt x="553" y="1034"/>
                      <a:pt x="699" y="936"/>
                    </a:cubicBezTo>
                    <a:cubicBezTo>
                      <a:pt x="772" y="875"/>
                      <a:pt x="857" y="826"/>
                      <a:pt x="930" y="766"/>
                    </a:cubicBezTo>
                    <a:cubicBezTo>
                      <a:pt x="979" y="742"/>
                      <a:pt x="1028" y="705"/>
                      <a:pt x="1064" y="681"/>
                    </a:cubicBezTo>
                    <a:cubicBezTo>
                      <a:pt x="1101" y="669"/>
                      <a:pt x="1125" y="645"/>
                      <a:pt x="1137" y="620"/>
                    </a:cubicBezTo>
                    <a:lnTo>
                      <a:pt x="1137" y="632"/>
                    </a:lnTo>
                    <a:cubicBezTo>
                      <a:pt x="1149" y="632"/>
                      <a:pt x="1149" y="645"/>
                      <a:pt x="1149" y="645"/>
                    </a:cubicBezTo>
                    <a:cubicBezTo>
                      <a:pt x="833" y="899"/>
                      <a:pt x="493" y="1155"/>
                      <a:pt x="164" y="1410"/>
                    </a:cubicBezTo>
                    <a:cubicBezTo>
                      <a:pt x="134" y="1430"/>
                      <a:pt x="153" y="1492"/>
                      <a:pt x="189" y="1492"/>
                    </a:cubicBezTo>
                    <a:cubicBezTo>
                      <a:pt x="196" y="1492"/>
                      <a:pt x="204" y="1490"/>
                      <a:pt x="212" y="1483"/>
                    </a:cubicBezTo>
                    <a:cubicBezTo>
                      <a:pt x="626" y="1204"/>
                      <a:pt x="1015" y="888"/>
                      <a:pt x="1393" y="559"/>
                    </a:cubicBezTo>
                    <a:cubicBezTo>
                      <a:pt x="1421" y="531"/>
                      <a:pt x="1390" y="487"/>
                      <a:pt x="1358" y="487"/>
                    </a:cubicBezTo>
                    <a:cubicBezTo>
                      <a:pt x="1348" y="487"/>
                      <a:pt x="1339" y="491"/>
                      <a:pt x="1331" y="499"/>
                    </a:cubicBezTo>
                    <a:cubicBezTo>
                      <a:pt x="1307" y="523"/>
                      <a:pt x="1271" y="535"/>
                      <a:pt x="1247" y="559"/>
                    </a:cubicBezTo>
                    <a:cubicBezTo>
                      <a:pt x="1247" y="547"/>
                      <a:pt x="1234" y="535"/>
                      <a:pt x="1222" y="535"/>
                    </a:cubicBezTo>
                    <a:cubicBezTo>
                      <a:pt x="1210" y="523"/>
                      <a:pt x="1198" y="523"/>
                      <a:pt x="1198" y="523"/>
                    </a:cubicBezTo>
                    <a:cubicBezTo>
                      <a:pt x="1161" y="316"/>
                      <a:pt x="1039" y="121"/>
                      <a:pt x="869" y="12"/>
                    </a:cubicBezTo>
                    <a:cubicBezTo>
                      <a:pt x="861" y="4"/>
                      <a:pt x="853" y="1"/>
                      <a:pt x="84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2" name="Google Shape;9917;p65">
                <a:extLst>
                  <a:ext uri="{FF2B5EF4-FFF2-40B4-BE49-F238E27FC236}">
                    <a16:creationId xmlns:a16="http://schemas.microsoft.com/office/drawing/2014/main" id="{F5DFCACE-ABF4-4683-E6F7-5F4DEB13B0FB}"/>
                  </a:ext>
                </a:extLst>
              </p:cNvPr>
              <p:cNvSpPr/>
              <p:nvPr/>
            </p:nvSpPr>
            <p:spPr>
              <a:xfrm>
                <a:off x="1856637" y="3610426"/>
                <a:ext cx="178209" cy="221930"/>
              </a:xfrm>
              <a:custGeom>
                <a:avLst/>
                <a:gdLst/>
                <a:ahLst/>
                <a:cxnLst/>
                <a:rect l="l" t="t" r="r" b="b"/>
                <a:pathLst>
                  <a:path w="1341" h="1670" extrusionOk="0">
                    <a:moveTo>
                      <a:pt x="677" y="1"/>
                    </a:moveTo>
                    <a:cubicBezTo>
                      <a:pt x="643" y="1"/>
                      <a:pt x="607" y="46"/>
                      <a:pt x="648" y="67"/>
                    </a:cubicBezTo>
                    <a:cubicBezTo>
                      <a:pt x="794" y="188"/>
                      <a:pt x="879" y="359"/>
                      <a:pt x="867" y="553"/>
                    </a:cubicBezTo>
                    <a:cubicBezTo>
                      <a:pt x="854" y="626"/>
                      <a:pt x="781" y="772"/>
                      <a:pt x="854" y="833"/>
                    </a:cubicBezTo>
                    <a:cubicBezTo>
                      <a:pt x="587" y="1015"/>
                      <a:pt x="307" y="1186"/>
                      <a:pt x="40" y="1369"/>
                    </a:cubicBezTo>
                    <a:cubicBezTo>
                      <a:pt x="0" y="1398"/>
                      <a:pt x="25" y="1451"/>
                      <a:pt x="62" y="1451"/>
                    </a:cubicBezTo>
                    <a:cubicBezTo>
                      <a:pt x="70" y="1451"/>
                      <a:pt x="79" y="1448"/>
                      <a:pt x="89" y="1442"/>
                    </a:cubicBezTo>
                    <a:cubicBezTo>
                      <a:pt x="392" y="1259"/>
                      <a:pt x="684" y="1064"/>
                      <a:pt x="989" y="858"/>
                    </a:cubicBezTo>
                    <a:lnTo>
                      <a:pt x="1000" y="858"/>
                    </a:lnTo>
                    <a:cubicBezTo>
                      <a:pt x="1037" y="833"/>
                      <a:pt x="1061" y="809"/>
                      <a:pt x="1097" y="785"/>
                    </a:cubicBezTo>
                    <a:cubicBezTo>
                      <a:pt x="1134" y="760"/>
                      <a:pt x="1122" y="712"/>
                      <a:pt x="1086" y="699"/>
                    </a:cubicBezTo>
                    <a:cubicBezTo>
                      <a:pt x="1122" y="615"/>
                      <a:pt x="1134" y="505"/>
                      <a:pt x="1146" y="444"/>
                    </a:cubicBezTo>
                    <a:cubicBezTo>
                      <a:pt x="1292" y="480"/>
                      <a:pt x="1219" y="688"/>
                      <a:pt x="1159" y="760"/>
                    </a:cubicBezTo>
                    <a:cubicBezTo>
                      <a:pt x="1134" y="796"/>
                      <a:pt x="1086" y="833"/>
                      <a:pt x="1049" y="858"/>
                    </a:cubicBezTo>
                    <a:cubicBezTo>
                      <a:pt x="1037" y="882"/>
                      <a:pt x="1037" y="906"/>
                      <a:pt x="1049" y="918"/>
                    </a:cubicBezTo>
                    <a:cubicBezTo>
                      <a:pt x="721" y="1137"/>
                      <a:pt x="392" y="1356"/>
                      <a:pt x="76" y="1587"/>
                    </a:cubicBezTo>
                    <a:cubicBezTo>
                      <a:pt x="36" y="1608"/>
                      <a:pt x="62" y="1669"/>
                      <a:pt x="100" y="1669"/>
                    </a:cubicBezTo>
                    <a:cubicBezTo>
                      <a:pt x="108" y="1669"/>
                      <a:pt x="116" y="1667"/>
                      <a:pt x="125" y="1660"/>
                    </a:cubicBezTo>
                    <a:cubicBezTo>
                      <a:pt x="526" y="1405"/>
                      <a:pt x="916" y="1125"/>
                      <a:pt x="1305" y="845"/>
                    </a:cubicBezTo>
                    <a:cubicBezTo>
                      <a:pt x="1341" y="821"/>
                      <a:pt x="1316" y="760"/>
                      <a:pt x="1280" y="760"/>
                    </a:cubicBezTo>
                    <a:cubicBezTo>
                      <a:pt x="1316" y="712"/>
                      <a:pt x="1341" y="639"/>
                      <a:pt x="1329" y="566"/>
                    </a:cubicBezTo>
                    <a:cubicBezTo>
                      <a:pt x="1316" y="444"/>
                      <a:pt x="1232" y="347"/>
                      <a:pt x="1097" y="334"/>
                    </a:cubicBezTo>
                    <a:cubicBezTo>
                      <a:pt x="1073" y="334"/>
                      <a:pt x="1049" y="359"/>
                      <a:pt x="1049" y="383"/>
                    </a:cubicBezTo>
                    <a:cubicBezTo>
                      <a:pt x="1049" y="469"/>
                      <a:pt x="1049" y="553"/>
                      <a:pt x="1013" y="639"/>
                    </a:cubicBezTo>
                    <a:cubicBezTo>
                      <a:pt x="1000" y="663"/>
                      <a:pt x="989" y="699"/>
                      <a:pt x="976" y="724"/>
                    </a:cubicBezTo>
                    <a:cubicBezTo>
                      <a:pt x="927" y="712"/>
                      <a:pt x="916" y="688"/>
                      <a:pt x="952" y="651"/>
                    </a:cubicBezTo>
                    <a:cubicBezTo>
                      <a:pt x="940" y="578"/>
                      <a:pt x="964" y="505"/>
                      <a:pt x="952" y="432"/>
                    </a:cubicBezTo>
                    <a:cubicBezTo>
                      <a:pt x="927" y="250"/>
                      <a:pt x="843" y="104"/>
                      <a:pt x="697" y="6"/>
                    </a:cubicBezTo>
                    <a:cubicBezTo>
                      <a:pt x="691" y="3"/>
                      <a:pt x="684" y="1"/>
                      <a:pt x="67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3" name="Google Shape;9918;p65">
                <a:extLst>
                  <a:ext uri="{FF2B5EF4-FFF2-40B4-BE49-F238E27FC236}">
                    <a16:creationId xmlns:a16="http://schemas.microsoft.com/office/drawing/2014/main" id="{CC620BB8-52B2-5A4B-3467-F3CE1DFDE55B}"/>
                  </a:ext>
                </a:extLst>
              </p:cNvPr>
              <p:cNvSpPr/>
              <p:nvPr/>
            </p:nvSpPr>
            <p:spPr>
              <a:xfrm>
                <a:off x="1773978" y="4083256"/>
                <a:ext cx="315885" cy="203724"/>
              </a:xfrm>
              <a:custGeom>
                <a:avLst/>
                <a:gdLst/>
                <a:ahLst/>
                <a:cxnLst/>
                <a:rect l="l" t="t" r="r" b="b"/>
                <a:pathLst>
                  <a:path w="2377" h="1533" extrusionOk="0">
                    <a:moveTo>
                      <a:pt x="2243" y="498"/>
                    </a:moveTo>
                    <a:cubicBezTo>
                      <a:pt x="2255" y="522"/>
                      <a:pt x="2255" y="559"/>
                      <a:pt x="2243" y="583"/>
                    </a:cubicBezTo>
                    <a:cubicBezTo>
                      <a:pt x="2230" y="559"/>
                      <a:pt x="2243" y="522"/>
                      <a:pt x="2243" y="498"/>
                    </a:cubicBezTo>
                    <a:close/>
                    <a:moveTo>
                      <a:pt x="1963" y="681"/>
                    </a:moveTo>
                    <a:cubicBezTo>
                      <a:pt x="1963" y="692"/>
                      <a:pt x="1975" y="705"/>
                      <a:pt x="1975" y="717"/>
                    </a:cubicBezTo>
                    <a:cubicBezTo>
                      <a:pt x="1683" y="924"/>
                      <a:pt x="1379" y="1130"/>
                      <a:pt x="1087" y="1349"/>
                    </a:cubicBezTo>
                    <a:lnTo>
                      <a:pt x="1197" y="1203"/>
                    </a:lnTo>
                    <a:lnTo>
                      <a:pt x="1197" y="1179"/>
                    </a:lnTo>
                    <a:cubicBezTo>
                      <a:pt x="1452" y="1021"/>
                      <a:pt x="1708" y="851"/>
                      <a:pt x="1963" y="681"/>
                    </a:cubicBezTo>
                    <a:close/>
                    <a:moveTo>
                      <a:pt x="1898" y="1"/>
                    </a:moveTo>
                    <a:cubicBezTo>
                      <a:pt x="1871" y="1"/>
                      <a:pt x="1849" y="28"/>
                      <a:pt x="1865" y="60"/>
                    </a:cubicBezTo>
                    <a:cubicBezTo>
                      <a:pt x="1938" y="230"/>
                      <a:pt x="1987" y="389"/>
                      <a:pt x="1975" y="571"/>
                    </a:cubicBezTo>
                    <a:cubicBezTo>
                      <a:pt x="1659" y="765"/>
                      <a:pt x="1330" y="960"/>
                      <a:pt x="1027" y="1179"/>
                    </a:cubicBezTo>
                    <a:cubicBezTo>
                      <a:pt x="990" y="1203"/>
                      <a:pt x="1002" y="1264"/>
                      <a:pt x="1038" y="1264"/>
                    </a:cubicBezTo>
                    <a:cubicBezTo>
                      <a:pt x="1002" y="1313"/>
                      <a:pt x="954" y="1373"/>
                      <a:pt x="905" y="1422"/>
                    </a:cubicBezTo>
                    <a:cubicBezTo>
                      <a:pt x="905" y="1410"/>
                      <a:pt x="905" y="1398"/>
                      <a:pt x="893" y="1386"/>
                    </a:cubicBezTo>
                    <a:lnTo>
                      <a:pt x="881" y="1386"/>
                    </a:lnTo>
                    <a:cubicBezTo>
                      <a:pt x="893" y="1362"/>
                      <a:pt x="905" y="1337"/>
                      <a:pt x="917" y="1325"/>
                    </a:cubicBezTo>
                    <a:cubicBezTo>
                      <a:pt x="941" y="1313"/>
                      <a:pt x="954" y="1276"/>
                      <a:pt x="941" y="1264"/>
                    </a:cubicBezTo>
                    <a:cubicBezTo>
                      <a:pt x="1002" y="1154"/>
                      <a:pt x="1051" y="1057"/>
                      <a:pt x="1124" y="960"/>
                    </a:cubicBezTo>
                    <a:cubicBezTo>
                      <a:pt x="1151" y="933"/>
                      <a:pt x="1117" y="899"/>
                      <a:pt x="1087" y="899"/>
                    </a:cubicBezTo>
                    <a:cubicBezTo>
                      <a:pt x="1078" y="899"/>
                      <a:pt x="1069" y="902"/>
                      <a:pt x="1063" y="911"/>
                    </a:cubicBezTo>
                    <a:cubicBezTo>
                      <a:pt x="990" y="997"/>
                      <a:pt x="929" y="1094"/>
                      <a:pt x="868" y="1203"/>
                    </a:cubicBezTo>
                    <a:lnTo>
                      <a:pt x="820" y="1154"/>
                    </a:lnTo>
                    <a:cubicBezTo>
                      <a:pt x="929" y="1021"/>
                      <a:pt x="1014" y="875"/>
                      <a:pt x="1111" y="741"/>
                    </a:cubicBezTo>
                    <a:cubicBezTo>
                      <a:pt x="1129" y="706"/>
                      <a:pt x="1096" y="678"/>
                      <a:pt x="1067" y="678"/>
                    </a:cubicBezTo>
                    <a:cubicBezTo>
                      <a:pt x="1056" y="678"/>
                      <a:pt x="1045" y="682"/>
                      <a:pt x="1038" y="692"/>
                    </a:cubicBezTo>
                    <a:cubicBezTo>
                      <a:pt x="941" y="827"/>
                      <a:pt x="832" y="973"/>
                      <a:pt x="747" y="1106"/>
                    </a:cubicBezTo>
                    <a:cubicBezTo>
                      <a:pt x="565" y="973"/>
                      <a:pt x="357" y="863"/>
                      <a:pt x="151" y="754"/>
                    </a:cubicBezTo>
                    <a:cubicBezTo>
                      <a:pt x="144" y="750"/>
                      <a:pt x="138" y="749"/>
                      <a:pt x="132" y="749"/>
                    </a:cubicBezTo>
                    <a:cubicBezTo>
                      <a:pt x="94" y="749"/>
                      <a:pt x="72" y="806"/>
                      <a:pt x="114" y="827"/>
                    </a:cubicBezTo>
                    <a:cubicBezTo>
                      <a:pt x="370" y="960"/>
                      <a:pt x="601" y="1106"/>
                      <a:pt x="832" y="1276"/>
                    </a:cubicBezTo>
                    <a:cubicBezTo>
                      <a:pt x="820" y="1300"/>
                      <a:pt x="808" y="1325"/>
                      <a:pt x="808" y="1337"/>
                    </a:cubicBezTo>
                    <a:lnTo>
                      <a:pt x="78" y="973"/>
                    </a:lnTo>
                    <a:cubicBezTo>
                      <a:pt x="70" y="966"/>
                      <a:pt x="62" y="963"/>
                      <a:pt x="54" y="963"/>
                    </a:cubicBezTo>
                    <a:cubicBezTo>
                      <a:pt x="19" y="963"/>
                      <a:pt x="1" y="1025"/>
                      <a:pt x="41" y="1046"/>
                    </a:cubicBezTo>
                    <a:cubicBezTo>
                      <a:pt x="284" y="1167"/>
                      <a:pt x="528" y="1300"/>
                      <a:pt x="784" y="1422"/>
                    </a:cubicBezTo>
                    <a:cubicBezTo>
                      <a:pt x="784" y="1446"/>
                      <a:pt x="820" y="1459"/>
                      <a:pt x="832" y="1459"/>
                    </a:cubicBezTo>
                    <a:lnTo>
                      <a:pt x="868" y="1459"/>
                    </a:lnTo>
                    <a:cubicBezTo>
                      <a:pt x="841" y="1496"/>
                      <a:pt x="869" y="1532"/>
                      <a:pt x="900" y="1532"/>
                    </a:cubicBezTo>
                    <a:cubicBezTo>
                      <a:pt x="910" y="1532"/>
                      <a:pt x="920" y="1528"/>
                      <a:pt x="929" y="1519"/>
                    </a:cubicBezTo>
                    <a:cubicBezTo>
                      <a:pt x="965" y="1483"/>
                      <a:pt x="1002" y="1446"/>
                      <a:pt x="1038" y="1422"/>
                    </a:cubicBezTo>
                    <a:cubicBezTo>
                      <a:pt x="1038" y="1441"/>
                      <a:pt x="1053" y="1467"/>
                      <a:pt x="1076" y="1467"/>
                    </a:cubicBezTo>
                    <a:cubicBezTo>
                      <a:pt x="1083" y="1467"/>
                      <a:pt x="1091" y="1465"/>
                      <a:pt x="1100" y="1459"/>
                    </a:cubicBezTo>
                    <a:cubicBezTo>
                      <a:pt x="1465" y="1216"/>
                      <a:pt x="1829" y="948"/>
                      <a:pt x="2182" y="681"/>
                    </a:cubicBezTo>
                    <a:cubicBezTo>
                      <a:pt x="2194" y="692"/>
                      <a:pt x="2194" y="705"/>
                      <a:pt x="2206" y="717"/>
                    </a:cubicBezTo>
                    <a:cubicBezTo>
                      <a:pt x="2218" y="729"/>
                      <a:pt x="2233" y="735"/>
                      <a:pt x="2247" y="735"/>
                    </a:cubicBezTo>
                    <a:cubicBezTo>
                      <a:pt x="2261" y="735"/>
                      <a:pt x="2273" y="729"/>
                      <a:pt x="2279" y="717"/>
                    </a:cubicBezTo>
                    <a:cubicBezTo>
                      <a:pt x="2340" y="656"/>
                      <a:pt x="2376" y="546"/>
                      <a:pt x="2328" y="449"/>
                    </a:cubicBezTo>
                    <a:cubicBezTo>
                      <a:pt x="2322" y="438"/>
                      <a:pt x="2307" y="432"/>
                      <a:pt x="2292" y="432"/>
                    </a:cubicBezTo>
                    <a:cubicBezTo>
                      <a:pt x="2273" y="432"/>
                      <a:pt x="2255" y="441"/>
                      <a:pt x="2255" y="462"/>
                    </a:cubicBezTo>
                    <a:cubicBezTo>
                      <a:pt x="2243" y="462"/>
                      <a:pt x="2243" y="449"/>
                      <a:pt x="2243" y="449"/>
                    </a:cubicBezTo>
                    <a:cubicBezTo>
                      <a:pt x="2243" y="437"/>
                      <a:pt x="2255" y="425"/>
                      <a:pt x="2255" y="425"/>
                    </a:cubicBezTo>
                    <a:cubicBezTo>
                      <a:pt x="2255" y="380"/>
                      <a:pt x="2223" y="354"/>
                      <a:pt x="2196" y="354"/>
                    </a:cubicBezTo>
                    <a:cubicBezTo>
                      <a:pt x="2178" y="354"/>
                      <a:pt x="2162" y="365"/>
                      <a:pt x="2157" y="389"/>
                    </a:cubicBezTo>
                    <a:cubicBezTo>
                      <a:pt x="2146" y="425"/>
                      <a:pt x="2133" y="462"/>
                      <a:pt x="2121" y="486"/>
                    </a:cubicBezTo>
                    <a:cubicBezTo>
                      <a:pt x="2121" y="486"/>
                      <a:pt x="2109" y="486"/>
                      <a:pt x="2097" y="498"/>
                    </a:cubicBezTo>
                    <a:lnTo>
                      <a:pt x="2084" y="498"/>
                    </a:lnTo>
                    <a:cubicBezTo>
                      <a:pt x="2084" y="327"/>
                      <a:pt x="2036" y="157"/>
                      <a:pt x="1938" y="24"/>
                    </a:cubicBezTo>
                    <a:cubicBezTo>
                      <a:pt x="1926" y="8"/>
                      <a:pt x="1911" y="1"/>
                      <a:pt x="189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4" name="Google Shape;9919;p65">
                <a:extLst>
                  <a:ext uri="{FF2B5EF4-FFF2-40B4-BE49-F238E27FC236}">
                    <a16:creationId xmlns:a16="http://schemas.microsoft.com/office/drawing/2014/main" id="{7E6AE31B-2EF1-88E6-227F-A9DCE74BF3E2}"/>
                  </a:ext>
                </a:extLst>
              </p:cNvPr>
              <p:cNvSpPr/>
              <p:nvPr/>
            </p:nvSpPr>
            <p:spPr>
              <a:xfrm>
                <a:off x="1940891" y="4557947"/>
                <a:ext cx="200668" cy="187378"/>
              </a:xfrm>
              <a:custGeom>
                <a:avLst/>
                <a:gdLst/>
                <a:ahLst/>
                <a:cxnLst/>
                <a:rect l="l" t="t" r="r" b="b"/>
                <a:pathLst>
                  <a:path w="1510" h="1410" extrusionOk="0">
                    <a:moveTo>
                      <a:pt x="1072" y="404"/>
                    </a:moveTo>
                    <a:lnTo>
                      <a:pt x="1072" y="428"/>
                    </a:lnTo>
                    <a:lnTo>
                      <a:pt x="379" y="903"/>
                    </a:lnTo>
                    <a:cubicBezTo>
                      <a:pt x="391" y="866"/>
                      <a:pt x="366" y="842"/>
                      <a:pt x="342" y="830"/>
                    </a:cubicBezTo>
                    <a:cubicBezTo>
                      <a:pt x="573" y="671"/>
                      <a:pt x="817" y="526"/>
                      <a:pt x="1072" y="404"/>
                    </a:cubicBezTo>
                    <a:close/>
                    <a:moveTo>
                      <a:pt x="1063" y="1"/>
                    </a:moveTo>
                    <a:cubicBezTo>
                      <a:pt x="1039" y="1"/>
                      <a:pt x="1011" y="22"/>
                      <a:pt x="1011" y="52"/>
                    </a:cubicBezTo>
                    <a:cubicBezTo>
                      <a:pt x="1036" y="136"/>
                      <a:pt x="1047" y="222"/>
                      <a:pt x="1060" y="307"/>
                    </a:cubicBezTo>
                    <a:cubicBezTo>
                      <a:pt x="780" y="428"/>
                      <a:pt x="512" y="587"/>
                      <a:pt x="269" y="769"/>
                    </a:cubicBezTo>
                    <a:cubicBezTo>
                      <a:pt x="245" y="793"/>
                      <a:pt x="269" y="842"/>
                      <a:pt x="306" y="854"/>
                    </a:cubicBezTo>
                    <a:lnTo>
                      <a:pt x="293" y="854"/>
                    </a:lnTo>
                    <a:cubicBezTo>
                      <a:pt x="209" y="1012"/>
                      <a:pt x="111" y="1182"/>
                      <a:pt x="26" y="1341"/>
                    </a:cubicBezTo>
                    <a:cubicBezTo>
                      <a:pt x="0" y="1375"/>
                      <a:pt x="29" y="1410"/>
                      <a:pt x="61" y="1410"/>
                    </a:cubicBezTo>
                    <a:cubicBezTo>
                      <a:pt x="74" y="1410"/>
                      <a:pt x="88" y="1404"/>
                      <a:pt x="99" y="1390"/>
                    </a:cubicBezTo>
                    <a:lnTo>
                      <a:pt x="282" y="1061"/>
                    </a:lnTo>
                    <a:lnTo>
                      <a:pt x="293" y="1061"/>
                    </a:lnTo>
                    <a:cubicBezTo>
                      <a:pt x="622" y="866"/>
                      <a:pt x="938" y="660"/>
                      <a:pt x="1242" y="428"/>
                    </a:cubicBezTo>
                    <a:cubicBezTo>
                      <a:pt x="1247" y="434"/>
                      <a:pt x="1257" y="437"/>
                      <a:pt x="1267" y="437"/>
                    </a:cubicBezTo>
                    <a:cubicBezTo>
                      <a:pt x="1281" y="437"/>
                      <a:pt x="1296" y="431"/>
                      <a:pt x="1303" y="417"/>
                    </a:cubicBezTo>
                    <a:cubicBezTo>
                      <a:pt x="1311" y="384"/>
                      <a:pt x="1330" y="368"/>
                      <a:pt x="1356" y="368"/>
                    </a:cubicBezTo>
                    <a:cubicBezTo>
                      <a:pt x="1370" y="368"/>
                      <a:pt x="1384" y="372"/>
                      <a:pt x="1400" y="380"/>
                    </a:cubicBezTo>
                    <a:cubicBezTo>
                      <a:pt x="1405" y="389"/>
                      <a:pt x="1413" y="393"/>
                      <a:pt x="1422" y="393"/>
                    </a:cubicBezTo>
                    <a:cubicBezTo>
                      <a:pt x="1437" y="393"/>
                      <a:pt x="1454" y="383"/>
                      <a:pt x="1461" y="368"/>
                    </a:cubicBezTo>
                    <a:cubicBezTo>
                      <a:pt x="1498" y="282"/>
                      <a:pt x="1509" y="198"/>
                      <a:pt x="1498" y="100"/>
                    </a:cubicBezTo>
                    <a:cubicBezTo>
                      <a:pt x="1492" y="79"/>
                      <a:pt x="1473" y="69"/>
                      <a:pt x="1453" y="69"/>
                    </a:cubicBezTo>
                    <a:cubicBezTo>
                      <a:pt x="1429" y="69"/>
                      <a:pt x="1406" y="85"/>
                      <a:pt x="1412" y="112"/>
                    </a:cubicBezTo>
                    <a:cubicBezTo>
                      <a:pt x="1412" y="173"/>
                      <a:pt x="1412" y="234"/>
                      <a:pt x="1388" y="282"/>
                    </a:cubicBezTo>
                    <a:cubicBezTo>
                      <a:pt x="1363" y="282"/>
                      <a:pt x="1327" y="282"/>
                      <a:pt x="1303" y="295"/>
                    </a:cubicBezTo>
                    <a:cubicBezTo>
                      <a:pt x="1336" y="272"/>
                      <a:pt x="1329" y="208"/>
                      <a:pt x="1289" y="208"/>
                    </a:cubicBezTo>
                    <a:cubicBezTo>
                      <a:pt x="1286" y="208"/>
                      <a:pt x="1282" y="208"/>
                      <a:pt x="1279" y="209"/>
                    </a:cubicBezTo>
                    <a:cubicBezTo>
                      <a:pt x="1266" y="222"/>
                      <a:pt x="1242" y="222"/>
                      <a:pt x="1230" y="234"/>
                    </a:cubicBezTo>
                    <a:lnTo>
                      <a:pt x="1230" y="222"/>
                    </a:lnTo>
                    <a:cubicBezTo>
                      <a:pt x="1220" y="203"/>
                      <a:pt x="1207" y="195"/>
                      <a:pt x="1193" y="195"/>
                    </a:cubicBezTo>
                    <a:cubicBezTo>
                      <a:pt x="1173" y="195"/>
                      <a:pt x="1152" y="212"/>
                      <a:pt x="1145" y="234"/>
                    </a:cubicBezTo>
                    <a:cubicBezTo>
                      <a:pt x="1133" y="173"/>
                      <a:pt x="1120" y="100"/>
                      <a:pt x="1096" y="27"/>
                    </a:cubicBezTo>
                    <a:cubicBezTo>
                      <a:pt x="1091" y="9"/>
                      <a:pt x="1078" y="1"/>
                      <a:pt x="106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5" name="Google Shape;9920;p65">
                <a:extLst>
                  <a:ext uri="{FF2B5EF4-FFF2-40B4-BE49-F238E27FC236}">
                    <a16:creationId xmlns:a16="http://schemas.microsoft.com/office/drawing/2014/main" id="{027541EC-CC84-86DA-33DD-4313C8772633}"/>
                  </a:ext>
                </a:extLst>
              </p:cNvPr>
              <p:cNvSpPr/>
              <p:nvPr/>
            </p:nvSpPr>
            <p:spPr>
              <a:xfrm>
                <a:off x="1891721" y="4777751"/>
                <a:ext cx="270835" cy="205053"/>
              </a:xfrm>
              <a:custGeom>
                <a:avLst/>
                <a:gdLst/>
                <a:ahLst/>
                <a:cxnLst/>
                <a:rect l="l" t="t" r="r" b="b"/>
                <a:pathLst>
                  <a:path w="2038" h="1543" extrusionOk="0">
                    <a:moveTo>
                      <a:pt x="1614" y="0"/>
                    </a:moveTo>
                    <a:cubicBezTo>
                      <a:pt x="1584" y="0"/>
                      <a:pt x="1558" y="28"/>
                      <a:pt x="1576" y="63"/>
                    </a:cubicBezTo>
                    <a:cubicBezTo>
                      <a:pt x="1660" y="185"/>
                      <a:pt x="1697" y="319"/>
                      <a:pt x="1673" y="465"/>
                    </a:cubicBezTo>
                    <a:cubicBezTo>
                      <a:pt x="1466" y="550"/>
                      <a:pt x="1247" y="635"/>
                      <a:pt x="1041" y="720"/>
                    </a:cubicBezTo>
                    <a:cubicBezTo>
                      <a:pt x="992" y="744"/>
                      <a:pt x="919" y="769"/>
                      <a:pt x="858" y="806"/>
                    </a:cubicBezTo>
                    <a:cubicBezTo>
                      <a:pt x="895" y="744"/>
                      <a:pt x="931" y="696"/>
                      <a:pt x="955" y="647"/>
                    </a:cubicBezTo>
                    <a:cubicBezTo>
                      <a:pt x="981" y="613"/>
                      <a:pt x="952" y="578"/>
                      <a:pt x="920" y="578"/>
                    </a:cubicBezTo>
                    <a:cubicBezTo>
                      <a:pt x="907" y="578"/>
                      <a:pt x="893" y="584"/>
                      <a:pt x="882" y="598"/>
                    </a:cubicBezTo>
                    <a:cubicBezTo>
                      <a:pt x="809" y="720"/>
                      <a:pt x="736" y="842"/>
                      <a:pt x="663" y="952"/>
                    </a:cubicBezTo>
                    <a:cubicBezTo>
                      <a:pt x="469" y="890"/>
                      <a:pt x="262" y="817"/>
                      <a:pt x="68" y="757"/>
                    </a:cubicBezTo>
                    <a:cubicBezTo>
                      <a:pt x="62" y="754"/>
                      <a:pt x="56" y="753"/>
                      <a:pt x="51" y="753"/>
                    </a:cubicBezTo>
                    <a:cubicBezTo>
                      <a:pt x="14" y="753"/>
                      <a:pt x="1" y="819"/>
                      <a:pt x="43" y="830"/>
                    </a:cubicBezTo>
                    <a:cubicBezTo>
                      <a:pt x="238" y="903"/>
                      <a:pt x="420" y="963"/>
                      <a:pt x="615" y="1025"/>
                    </a:cubicBezTo>
                    <a:lnTo>
                      <a:pt x="579" y="1098"/>
                    </a:lnTo>
                    <a:cubicBezTo>
                      <a:pt x="562" y="1130"/>
                      <a:pt x="589" y="1157"/>
                      <a:pt x="616" y="1157"/>
                    </a:cubicBezTo>
                    <a:cubicBezTo>
                      <a:pt x="630" y="1157"/>
                      <a:pt x="643" y="1150"/>
                      <a:pt x="652" y="1134"/>
                    </a:cubicBezTo>
                    <a:cubicBezTo>
                      <a:pt x="700" y="1061"/>
                      <a:pt x="749" y="988"/>
                      <a:pt x="797" y="903"/>
                    </a:cubicBezTo>
                    <a:lnTo>
                      <a:pt x="797" y="952"/>
                    </a:lnTo>
                    <a:cubicBezTo>
                      <a:pt x="807" y="970"/>
                      <a:pt x="825" y="978"/>
                      <a:pt x="843" y="978"/>
                    </a:cubicBezTo>
                    <a:cubicBezTo>
                      <a:pt x="872" y="978"/>
                      <a:pt x="902" y="957"/>
                      <a:pt x="895" y="927"/>
                    </a:cubicBezTo>
                    <a:cubicBezTo>
                      <a:pt x="882" y="890"/>
                      <a:pt x="1138" y="781"/>
                      <a:pt x="1381" y="671"/>
                    </a:cubicBezTo>
                    <a:lnTo>
                      <a:pt x="1381" y="671"/>
                    </a:lnTo>
                    <a:cubicBezTo>
                      <a:pt x="1247" y="757"/>
                      <a:pt x="1114" y="830"/>
                      <a:pt x="979" y="903"/>
                    </a:cubicBezTo>
                    <a:cubicBezTo>
                      <a:pt x="955" y="915"/>
                      <a:pt x="943" y="939"/>
                      <a:pt x="955" y="963"/>
                    </a:cubicBezTo>
                    <a:cubicBezTo>
                      <a:pt x="943" y="963"/>
                      <a:pt x="931" y="963"/>
                      <a:pt x="931" y="976"/>
                    </a:cubicBezTo>
                    <a:cubicBezTo>
                      <a:pt x="797" y="1122"/>
                      <a:pt x="688" y="1292"/>
                      <a:pt x="603" y="1474"/>
                    </a:cubicBezTo>
                    <a:cubicBezTo>
                      <a:pt x="594" y="1509"/>
                      <a:pt x="628" y="1543"/>
                      <a:pt x="657" y="1543"/>
                    </a:cubicBezTo>
                    <a:cubicBezTo>
                      <a:pt x="669" y="1543"/>
                      <a:pt x="680" y="1537"/>
                      <a:pt x="688" y="1523"/>
                    </a:cubicBezTo>
                    <a:cubicBezTo>
                      <a:pt x="761" y="1341"/>
                      <a:pt x="858" y="1182"/>
                      <a:pt x="992" y="1036"/>
                    </a:cubicBezTo>
                    <a:cubicBezTo>
                      <a:pt x="1004" y="1025"/>
                      <a:pt x="1004" y="1000"/>
                      <a:pt x="992" y="988"/>
                    </a:cubicBezTo>
                    <a:lnTo>
                      <a:pt x="1016" y="988"/>
                    </a:lnTo>
                    <a:cubicBezTo>
                      <a:pt x="1247" y="866"/>
                      <a:pt x="1454" y="744"/>
                      <a:pt x="1673" y="623"/>
                    </a:cubicBezTo>
                    <a:cubicBezTo>
                      <a:pt x="1681" y="623"/>
                      <a:pt x="1694" y="628"/>
                      <a:pt x="1706" y="628"/>
                    </a:cubicBezTo>
                    <a:cubicBezTo>
                      <a:pt x="1712" y="628"/>
                      <a:pt x="1718" y="627"/>
                      <a:pt x="1722" y="623"/>
                    </a:cubicBezTo>
                    <a:cubicBezTo>
                      <a:pt x="1855" y="550"/>
                      <a:pt x="2038" y="441"/>
                      <a:pt x="2025" y="271"/>
                    </a:cubicBezTo>
                    <a:cubicBezTo>
                      <a:pt x="2038" y="234"/>
                      <a:pt x="2025" y="185"/>
                      <a:pt x="1965" y="185"/>
                    </a:cubicBezTo>
                    <a:cubicBezTo>
                      <a:pt x="1916" y="185"/>
                      <a:pt x="1904" y="246"/>
                      <a:pt x="1928" y="282"/>
                    </a:cubicBezTo>
                    <a:cubicBezTo>
                      <a:pt x="1928" y="331"/>
                      <a:pt x="1916" y="368"/>
                      <a:pt x="1879" y="392"/>
                    </a:cubicBezTo>
                    <a:lnTo>
                      <a:pt x="1855" y="392"/>
                    </a:lnTo>
                    <a:cubicBezTo>
                      <a:pt x="1831" y="404"/>
                      <a:pt x="1795" y="417"/>
                      <a:pt x="1770" y="428"/>
                    </a:cubicBezTo>
                    <a:cubicBezTo>
                      <a:pt x="1782" y="282"/>
                      <a:pt x="1733" y="136"/>
                      <a:pt x="1649" y="15"/>
                    </a:cubicBezTo>
                    <a:cubicBezTo>
                      <a:pt x="1638" y="5"/>
                      <a:pt x="1626" y="0"/>
                      <a:pt x="161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6" name="Google Shape;9921;p65">
                <a:extLst>
                  <a:ext uri="{FF2B5EF4-FFF2-40B4-BE49-F238E27FC236}">
                    <a16:creationId xmlns:a16="http://schemas.microsoft.com/office/drawing/2014/main" id="{863917C7-891E-3BE9-4865-637073FC6738}"/>
                  </a:ext>
                </a:extLst>
              </p:cNvPr>
              <p:cNvSpPr/>
              <p:nvPr/>
            </p:nvSpPr>
            <p:spPr>
              <a:xfrm>
                <a:off x="1395501" y="1647741"/>
                <a:ext cx="139670" cy="99536"/>
              </a:xfrm>
              <a:custGeom>
                <a:avLst/>
                <a:gdLst/>
                <a:ahLst/>
                <a:cxnLst/>
                <a:rect l="l" t="t" r="r" b="b"/>
                <a:pathLst>
                  <a:path w="1051" h="749" extrusionOk="0">
                    <a:moveTo>
                      <a:pt x="213" y="0"/>
                    </a:moveTo>
                    <a:cubicBezTo>
                      <a:pt x="199" y="0"/>
                      <a:pt x="186" y="7"/>
                      <a:pt x="178" y="23"/>
                    </a:cubicBezTo>
                    <a:cubicBezTo>
                      <a:pt x="153" y="60"/>
                      <a:pt x="141" y="84"/>
                      <a:pt x="129" y="120"/>
                    </a:cubicBezTo>
                    <a:cubicBezTo>
                      <a:pt x="123" y="104"/>
                      <a:pt x="104" y="95"/>
                      <a:pt x="86" y="95"/>
                    </a:cubicBezTo>
                    <a:cubicBezTo>
                      <a:pt x="65" y="95"/>
                      <a:pt x="43" y="107"/>
                      <a:pt x="43" y="133"/>
                    </a:cubicBezTo>
                    <a:cubicBezTo>
                      <a:pt x="56" y="266"/>
                      <a:pt x="43" y="401"/>
                      <a:pt x="7" y="547"/>
                    </a:cubicBezTo>
                    <a:cubicBezTo>
                      <a:pt x="0" y="575"/>
                      <a:pt x="26" y="595"/>
                      <a:pt x="51" y="595"/>
                    </a:cubicBezTo>
                    <a:cubicBezTo>
                      <a:pt x="69" y="595"/>
                      <a:pt x="87" y="584"/>
                      <a:pt x="92" y="558"/>
                    </a:cubicBezTo>
                    <a:lnTo>
                      <a:pt x="92" y="547"/>
                    </a:lnTo>
                    <a:lnTo>
                      <a:pt x="165" y="728"/>
                    </a:lnTo>
                    <a:cubicBezTo>
                      <a:pt x="176" y="743"/>
                      <a:pt x="190" y="749"/>
                      <a:pt x="203" y="749"/>
                    </a:cubicBezTo>
                    <a:cubicBezTo>
                      <a:pt x="236" y="749"/>
                      <a:pt x="268" y="714"/>
                      <a:pt x="251" y="680"/>
                    </a:cubicBezTo>
                    <a:cubicBezTo>
                      <a:pt x="238" y="668"/>
                      <a:pt x="238" y="656"/>
                      <a:pt x="226" y="644"/>
                    </a:cubicBezTo>
                    <a:lnTo>
                      <a:pt x="226" y="644"/>
                    </a:lnTo>
                    <a:cubicBezTo>
                      <a:pt x="481" y="680"/>
                      <a:pt x="737" y="717"/>
                      <a:pt x="992" y="741"/>
                    </a:cubicBezTo>
                    <a:cubicBezTo>
                      <a:pt x="995" y="742"/>
                      <a:pt x="998" y="742"/>
                      <a:pt x="1001" y="742"/>
                    </a:cubicBezTo>
                    <a:cubicBezTo>
                      <a:pt x="1042" y="742"/>
                      <a:pt x="1050" y="668"/>
                      <a:pt x="1005" y="668"/>
                    </a:cubicBezTo>
                    <a:cubicBezTo>
                      <a:pt x="749" y="631"/>
                      <a:pt x="481" y="595"/>
                      <a:pt x="226" y="558"/>
                    </a:cubicBezTo>
                    <a:lnTo>
                      <a:pt x="202" y="558"/>
                    </a:lnTo>
                    <a:cubicBezTo>
                      <a:pt x="141" y="401"/>
                      <a:pt x="165" y="230"/>
                      <a:pt x="251" y="60"/>
                    </a:cubicBezTo>
                    <a:cubicBezTo>
                      <a:pt x="267" y="28"/>
                      <a:pt x="240" y="0"/>
                      <a:pt x="21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7" name="Google Shape;9922;p65">
                <a:extLst>
                  <a:ext uri="{FF2B5EF4-FFF2-40B4-BE49-F238E27FC236}">
                    <a16:creationId xmlns:a16="http://schemas.microsoft.com/office/drawing/2014/main" id="{DE16D93D-7973-D3FE-4CB4-182FE67FEA1F}"/>
                  </a:ext>
                </a:extLst>
              </p:cNvPr>
              <p:cNvSpPr/>
              <p:nvPr/>
            </p:nvSpPr>
            <p:spPr>
              <a:xfrm>
                <a:off x="1410917" y="1787676"/>
                <a:ext cx="328776" cy="136746"/>
              </a:xfrm>
              <a:custGeom>
                <a:avLst/>
                <a:gdLst/>
                <a:ahLst/>
                <a:cxnLst/>
                <a:rect l="l" t="t" r="r" b="b"/>
                <a:pathLst>
                  <a:path w="2474" h="1029" extrusionOk="0">
                    <a:moveTo>
                      <a:pt x="2080" y="393"/>
                    </a:moveTo>
                    <a:lnTo>
                      <a:pt x="2068" y="405"/>
                    </a:lnTo>
                    <a:cubicBezTo>
                      <a:pt x="2032" y="429"/>
                      <a:pt x="2056" y="478"/>
                      <a:pt x="2092" y="478"/>
                    </a:cubicBezTo>
                    <a:cubicBezTo>
                      <a:pt x="1837" y="648"/>
                      <a:pt x="1570" y="794"/>
                      <a:pt x="1290" y="940"/>
                    </a:cubicBezTo>
                    <a:cubicBezTo>
                      <a:pt x="1314" y="892"/>
                      <a:pt x="1351" y="843"/>
                      <a:pt x="1375" y="794"/>
                    </a:cubicBezTo>
                    <a:cubicBezTo>
                      <a:pt x="1618" y="661"/>
                      <a:pt x="1849" y="527"/>
                      <a:pt x="2080" y="393"/>
                    </a:cubicBezTo>
                    <a:close/>
                    <a:moveTo>
                      <a:pt x="2227" y="0"/>
                    </a:moveTo>
                    <a:cubicBezTo>
                      <a:pt x="2204" y="0"/>
                      <a:pt x="2185" y="12"/>
                      <a:pt x="2178" y="40"/>
                    </a:cubicBezTo>
                    <a:cubicBezTo>
                      <a:pt x="2162" y="73"/>
                      <a:pt x="2189" y="100"/>
                      <a:pt x="2216" y="100"/>
                    </a:cubicBezTo>
                    <a:cubicBezTo>
                      <a:pt x="2229" y="100"/>
                      <a:pt x="2243" y="93"/>
                      <a:pt x="2251" y="77"/>
                    </a:cubicBezTo>
                    <a:lnTo>
                      <a:pt x="2251" y="77"/>
                    </a:lnTo>
                    <a:cubicBezTo>
                      <a:pt x="2226" y="138"/>
                      <a:pt x="2226" y="199"/>
                      <a:pt x="2189" y="259"/>
                    </a:cubicBezTo>
                    <a:cubicBezTo>
                      <a:pt x="2182" y="259"/>
                      <a:pt x="2173" y="254"/>
                      <a:pt x="2162" y="254"/>
                    </a:cubicBezTo>
                    <a:cubicBezTo>
                      <a:pt x="2156" y="254"/>
                      <a:pt x="2149" y="255"/>
                      <a:pt x="2141" y="259"/>
                    </a:cubicBezTo>
                    <a:cubicBezTo>
                      <a:pt x="1922" y="381"/>
                      <a:pt x="1703" y="515"/>
                      <a:pt x="1472" y="637"/>
                    </a:cubicBezTo>
                    <a:cubicBezTo>
                      <a:pt x="1484" y="624"/>
                      <a:pt x="1497" y="612"/>
                      <a:pt x="1497" y="600"/>
                    </a:cubicBezTo>
                    <a:cubicBezTo>
                      <a:pt x="1523" y="565"/>
                      <a:pt x="1492" y="536"/>
                      <a:pt x="1460" y="536"/>
                    </a:cubicBezTo>
                    <a:cubicBezTo>
                      <a:pt x="1447" y="536"/>
                      <a:pt x="1434" y="541"/>
                      <a:pt x="1424" y="551"/>
                    </a:cubicBezTo>
                    <a:lnTo>
                      <a:pt x="1314" y="734"/>
                    </a:lnTo>
                    <a:cubicBezTo>
                      <a:pt x="1290" y="746"/>
                      <a:pt x="1254" y="770"/>
                      <a:pt x="1229" y="783"/>
                    </a:cubicBezTo>
                    <a:cubicBezTo>
                      <a:pt x="1290" y="637"/>
                      <a:pt x="1362" y="491"/>
                      <a:pt x="1472" y="369"/>
                    </a:cubicBezTo>
                    <a:cubicBezTo>
                      <a:pt x="1501" y="340"/>
                      <a:pt x="1470" y="297"/>
                      <a:pt x="1437" y="297"/>
                    </a:cubicBezTo>
                    <a:cubicBezTo>
                      <a:pt x="1428" y="297"/>
                      <a:pt x="1419" y="300"/>
                      <a:pt x="1411" y="308"/>
                    </a:cubicBezTo>
                    <a:cubicBezTo>
                      <a:pt x="1290" y="442"/>
                      <a:pt x="1192" y="600"/>
                      <a:pt x="1144" y="770"/>
                    </a:cubicBezTo>
                    <a:cubicBezTo>
                      <a:pt x="1132" y="794"/>
                      <a:pt x="1144" y="819"/>
                      <a:pt x="1156" y="819"/>
                    </a:cubicBezTo>
                    <a:cubicBezTo>
                      <a:pt x="1132" y="843"/>
                      <a:pt x="1108" y="856"/>
                      <a:pt x="1071" y="867"/>
                    </a:cubicBezTo>
                    <a:cubicBezTo>
                      <a:pt x="1059" y="880"/>
                      <a:pt x="1046" y="892"/>
                      <a:pt x="1059" y="916"/>
                    </a:cubicBezTo>
                    <a:cubicBezTo>
                      <a:pt x="779" y="807"/>
                      <a:pt x="511" y="721"/>
                      <a:pt x="232" y="661"/>
                    </a:cubicBezTo>
                    <a:cubicBezTo>
                      <a:pt x="228" y="657"/>
                      <a:pt x="223" y="656"/>
                      <a:pt x="219" y="656"/>
                    </a:cubicBezTo>
                    <a:cubicBezTo>
                      <a:pt x="207" y="656"/>
                      <a:pt x="195" y="664"/>
                      <a:pt x="195" y="673"/>
                    </a:cubicBezTo>
                    <a:cubicBezTo>
                      <a:pt x="122" y="527"/>
                      <a:pt x="135" y="357"/>
                      <a:pt x="244" y="223"/>
                    </a:cubicBezTo>
                    <a:cubicBezTo>
                      <a:pt x="263" y="194"/>
                      <a:pt x="237" y="151"/>
                      <a:pt x="208" y="151"/>
                    </a:cubicBezTo>
                    <a:cubicBezTo>
                      <a:pt x="199" y="151"/>
                      <a:pt x="191" y="154"/>
                      <a:pt x="183" y="162"/>
                    </a:cubicBezTo>
                    <a:cubicBezTo>
                      <a:pt x="0" y="357"/>
                      <a:pt x="13" y="661"/>
                      <a:pt x="208" y="843"/>
                    </a:cubicBezTo>
                    <a:cubicBezTo>
                      <a:pt x="215" y="851"/>
                      <a:pt x="224" y="854"/>
                      <a:pt x="233" y="854"/>
                    </a:cubicBezTo>
                    <a:cubicBezTo>
                      <a:pt x="265" y="854"/>
                      <a:pt x="297" y="808"/>
                      <a:pt x="268" y="770"/>
                    </a:cubicBezTo>
                    <a:cubicBezTo>
                      <a:pt x="256" y="770"/>
                      <a:pt x="256" y="758"/>
                      <a:pt x="244" y="746"/>
                    </a:cubicBezTo>
                    <a:lnTo>
                      <a:pt x="244" y="746"/>
                    </a:lnTo>
                    <a:cubicBezTo>
                      <a:pt x="511" y="819"/>
                      <a:pt x="779" y="904"/>
                      <a:pt x="1046" y="1002"/>
                    </a:cubicBezTo>
                    <a:cubicBezTo>
                      <a:pt x="1051" y="1003"/>
                      <a:pt x="1056" y="1004"/>
                      <a:pt x="1060" y="1004"/>
                    </a:cubicBezTo>
                    <a:cubicBezTo>
                      <a:pt x="1086" y="1004"/>
                      <a:pt x="1095" y="974"/>
                      <a:pt x="1095" y="953"/>
                    </a:cubicBezTo>
                    <a:cubicBezTo>
                      <a:pt x="1095" y="953"/>
                      <a:pt x="1108" y="953"/>
                      <a:pt x="1119" y="940"/>
                    </a:cubicBezTo>
                    <a:cubicBezTo>
                      <a:pt x="1156" y="929"/>
                      <a:pt x="1181" y="904"/>
                      <a:pt x="1217" y="892"/>
                    </a:cubicBezTo>
                    <a:lnTo>
                      <a:pt x="1217" y="892"/>
                    </a:lnTo>
                    <a:cubicBezTo>
                      <a:pt x="1205" y="904"/>
                      <a:pt x="1192" y="929"/>
                      <a:pt x="1192" y="940"/>
                    </a:cubicBezTo>
                    <a:cubicBezTo>
                      <a:pt x="1164" y="978"/>
                      <a:pt x="1195" y="1009"/>
                      <a:pt x="1227" y="1009"/>
                    </a:cubicBezTo>
                    <a:cubicBezTo>
                      <a:pt x="1236" y="1009"/>
                      <a:pt x="1245" y="1007"/>
                      <a:pt x="1254" y="1002"/>
                    </a:cubicBezTo>
                    <a:cubicBezTo>
                      <a:pt x="1254" y="1011"/>
                      <a:pt x="1270" y="1029"/>
                      <a:pt x="1295" y="1029"/>
                    </a:cubicBezTo>
                    <a:cubicBezTo>
                      <a:pt x="1301" y="1029"/>
                      <a:pt x="1307" y="1028"/>
                      <a:pt x="1314" y="1026"/>
                    </a:cubicBezTo>
                    <a:cubicBezTo>
                      <a:pt x="1654" y="867"/>
                      <a:pt x="1983" y="673"/>
                      <a:pt x="2299" y="442"/>
                    </a:cubicBezTo>
                    <a:cubicBezTo>
                      <a:pt x="2330" y="421"/>
                      <a:pt x="2308" y="364"/>
                      <a:pt x="2270" y="364"/>
                    </a:cubicBezTo>
                    <a:cubicBezTo>
                      <a:pt x="2264" y="364"/>
                      <a:pt x="2258" y="366"/>
                      <a:pt x="2251" y="369"/>
                    </a:cubicBezTo>
                    <a:cubicBezTo>
                      <a:pt x="2226" y="393"/>
                      <a:pt x="2202" y="405"/>
                      <a:pt x="2178" y="418"/>
                    </a:cubicBezTo>
                    <a:cubicBezTo>
                      <a:pt x="2214" y="393"/>
                      <a:pt x="2238" y="357"/>
                      <a:pt x="2262" y="321"/>
                    </a:cubicBezTo>
                    <a:cubicBezTo>
                      <a:pt x="2299" y="357"/>
                      <a:pt x="2360" y="381"/>
                      <a:pt x="2408" y="381"/>
                    </a:cubicBezTo>
                    <a:cubicBezTo>
                      <a:pt x="2470" y="381"/>
                      <a:pt x="2470" y="296"/>
                      <a:pt x="2408" y="296"/>
                    </a:cubicBezTo>
                    <a:cubicBezTo>
                      <a:pt x="2372" y="296"/>
                      <a:pt x="2335" y="284"/>
                      <a:pt x="2311" y="248"/>
                    </a:cubicBezTo>
                    <a:cubicBezTo>
                      <a:pt x="2311" y="235"/>
                      <a:pt x="2299" y="235"/>
                      <a:pt x="2299" y="235"/>
                    </a:cubicBezTo>
                    <a:cubicBezTo>
                      <a:pt x="2311" y="211"/>
                      <a:pt x="2311" y="186"/>
                      <a:pt x="2311" y="162"/>
                    </a:cubicBezTo>
                    <a:cubicBezTo>
                      <a:pt x="2335" y="175"/>
                      <a:pt x="2360" y="199"/>
                      <a:pt x="2384" y="223"/>
                    </a:cubicBezTo>
                    <a:cubicBezTo>
                      <a:pt x="2392" y="231"/>
                      <a:pt x="2401" y="234"/>
                      <a:pt x="2410" y="234"/>
                    </a:cubicBezTo>
                    <a:cubicBezTo>
                      <a:pt x="2443" y="234"/>
                      <a:pt x="2474" y="191"/>
                      <a:pt x="2445" y="162"/>
                    </a:cubicBezTo>
                    <a:cubicBezTo>
                      <a:pt x="2408" y="126"/>
                      <a:pt x="2372" y="89"/>
                      <a:pt x="2335" y="65"/>
                    </a:cubicBezTo>
                    <a:cubicBezTo>
                      <a:pt x="2324" y="53"/>
                      <a:pt x="2311" y="53"/>
                      <a:pt x="2299" y="53"/>
                    </a:cubicBezTo>
                    <a:cubicBezTo>
                      <a:pt x="2299" y="40"/>
                      <a:pt x="2287" y="29"/>
                      <a:pt x="2275" y="16"/>
                    </a:cubicBezTo>
                    <a:cubicBezTo>
                      <a:pt x="2260" y="6"/>
                      <a:pt x="2242" y="0"/>
                      <a:pt x="222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8" name="Google Shape;9923;p65">
                <a:extLst>
                  <a:ext uri="{FF2B5EF4-FFF2-40B4-BE49-F238E27FC236}">
                    <a16:creationId xmlns:a16="http://schemas.microsoft.com/office/drawing/2014/main" id="{D8FB4EC1-718D-F608-CD9B-943A78D1EC4F}"/>
                  </a:ext>
                </a:extLst>
              </p:cNvPr>
              <p:cNvSpPr/>
              <p:nvPr/>
            </p:nvSpPr>
            <p:spPr>
              <a:xfrm>
                <a:off x="1440020" y="1990337"/>
                <a:ext cx="45582" cy="103523"/>
              </a:xfrm>
              <a:custGeom>
                <a:avLst/>
                <a:gdLst/>
                <a:ahLst/>
                <a:cxnLst/>
                <a:rect l="l" t="t" r="r" b="b"/>
                <a:pathLst>
                  <a:path w="343" h="779" extrusionOk="0">
                    <a:moveTo>
                      <a:pt x="282" y="0"/>
                    </a:moveTo>
                    <a:cubicBezTo>
                      <a:pt x="273" y="0"/>
                      <a:pt x="264" y="4"/>
                      <a:pt x="256" y="12"/>
                    </a:cubicBezTo>
                    <a:cubicBezTo>
                      <a:pt x="25" y="194"/>
                      <a:pt x="0" y="534"/>
                      <a:pt x="171" y="766"/>
                    </a:cubicBezTo>
                    <a:cubicBezTo>
                      <a:pt x="180" y="774"/>
                      <a:pt x="190" y="778"/>
                      <a:pt x="200" y="778"/>
                    </a:cubicBezTo>
                    <a:cubicBezTo>
                      <a:pt x="232" y="778"/>
                      <a:pt x="262" y="741"/>
                      <a:pt x="244" y="704"/>
                    </a:cubicBezTo>
                    <a:cubicBezTo>
                      <a:pt x="98" y="498"/>
                      <a:pt x="122" y="242"/>
                      <a:pt x="305" y="72"/>
                    </a:cubicBezTo>
                    <a:cubicBezTo>
                      <a:pt x="343" y="44"/>
                      <a:pt x="314" y="0"/>
                      <a:pt x="28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9" name="Google Shape;9924;p65">
                <a:extLst>
                  <a:ext uri="{FF2B5EF4-FFF2-40B4-BE49-F238E27FC236}">
                    <a16:creationId xmlns:a16="http://schemas.microsoft.com/office/drawing/2014/main" id="{C5F750F0-D577-2F2F-E549-741C3AEED6FF}"/>
                  </a:ext>
                </a:extLst>
              </p:cNvPr>
              <p:cNvSpPr/>
              <p:nvPr/>
            </p:nvSpPr>
            <p:spPr>
              <a:xfrm>
                <a:off x="1465801" y="2175721"/>
                <a:ext cx="157611" cy="130368"/>
              </a:xfrm>
              <a:custGeom>
                <a:avLst/>
                <a:gdLst/>
                <a:ahLst/>
                <a:cxnLst/>
                <a:rect l="l" t="t" r="r" b="b"/>
                <a:pathLst>
                  <a:path w="1186" h="981" extrusionOk="0">
                    <a:moveTo>
                      <a:pt x="265" y="1"/>
                    </a:moveTo>
                    <a:cubicBezTo>
                      <a:pt x="247" y="1"/>
                      <a:pt x="229" y="9"/>
                      <a:pt x="220" y="27"/>
                    </a:cubicBezTo>
                    <a:cubicBezTo>
                      <a:pt x="208" y="76"/>
                      <a:pt x="195" y="112"/>
                      <a:pt x="184" y="149"/>
                    </a:cubicBezTo>
                    <a:cubicBezTo>
                      <a:pt x="184" y="136"/>
                      <a:pt x="171" y="125"/>
                      <a:pt x="171" y="125"/>
                    </a:cubicBezTo>
                    <a:cubicBezTo>
                      <a:pt x="162" y="115"/>
                      <a:pt x="151" y="111"/>
                      <a:pt x="140" y="111"/>
                    </a:cubicBezTo>
                    <a:cubicBezTo>
                      <a:pt x="123" y="111"/>
                      <a:pt x="106" y="121"/>
                      <a:pt x="98" y="136"/>
                    </a:cubicBezTo>
                    <a:cubicBezTo>
                      <a:pt x="14" y="258"/>
                      <a:pt x="1" y="417"/>
                      <a:pt x="74" y="550"/>
                    </a:cubicBezTo>
                    <a:cubicBezTo>
                      <a:pt x="82" y="562"/>
                      <a:pt x="96" y="568"/>
                      <a:pt x="109" y="568"/>
                    </a:cubicBezTo>
                    <a:cubicBezTo>
                      <a:pt x="136" y="568"/>
                      <a:pt x="163" y="546"/>
                      <a:pt x="147" y="514"/>
                    </a:cubicBezTo>
                    <a:cubicBezTo>
                      <a:pt x="123" y="417"/>
                      <a:pt x="111" y="331"/>
                      <a:pt x="147" y="246"/>
                    </a:cubicBezTo>
                    <a:cubicBezTo>
                      <a:pt x="147" y="271"/>
                      <a:pt x="159" y="282"/>
                      <a:pt x="171" y="307"/>
                    </a:cubicBezTo>
                    <a:cubicBezTo>
                      <a:pt x="159" y="392"/>
                      <a:pt x="171" y="477"/>
                      <a:pt x="195" y="563"/>
                    </a:cubicBezTo>
                    <a:cubicBezTo>
                      <a:pt x="202" y="587"/>
                      <a:pt x="223" y="599"/>
                      <a:pt x="244" y="599"/>
                    </a:cubicBezTo>
                    <a:cubicBezTo>
                      <a:pt x="266" y="599"/>
                      <a:pt x="287" y="587"/>
                      <a:pt x="293" y="563"/>
                    </a:cubicBezTo>
                    <a:lnTo>
                      <a:pt x="293" y="490"/>
                    </a:lnTo>
                    <a:cubicBezTo>
                      <a:pt x="560" y="660"/>
                      <a:pt x="841" y="817"/>
                      <a:pt x="1108" y="976"/>
                    </a:cubicBezTo>
                    <a:cubicBezTo>
                      <a:pt x="1115" y="979"/>
                      <a:pt x="1121" y="981"/>
                      <a:pt x="1128" y="981"/>
                    </a:cubicBezTo>
                    <a:cubicBezTo>
                      <a:pt x="1165" y="981"/>
                      <a:pt x="1186" y="924"/>
                      <a:pt x="1144" y="903"/>
                    </a:cubicBezTo>
                    <a:cubicBezTo>
                      <a:pt x="865" y="733"/>
                      <a:pt x="573" y="563"/>
                      <a:pt x="293" y="392"/>
                    </a:cubicBezTo>
                    <a:cubicBezTo>
                      <a:pt x="281" y="355"/>
                      <a:pt x="281" y="319"/>
                      <a:pt x="268" y="295"/>
                    </a:cubicBezTo>
                    <a:cubicBezTo>
                      <a:pt x="268" y="209"/>
                      <a:pt x="281" y="136"/>
                      <a:pt x="305" y="52"/>
                    </a:cubicBezTo>
                    <a:cubicBezTo>
                      <a:pt x="320" y="22"/>
                      <a:pt x="293" y="1"/>
                      <a:pt x="26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90" name="Google Shape;9925;p65">
                <a:extLst>
                  <a:ext uri="{FF2B5EF4-FFF2-40B4-BE49-F238E27FC236}">
                    <a16:creationId xmlns:a16="http://schemas.microsoft.com/office/drawing/2014/main" id="{79BCAFA0-F998-9804-C103-49B10BFE25F2}"/>
                  </a:ext>
                </a:extLst>
              </p:cNvPr>
              <p:cNvSpPr/>
              <p:nvPr/>
            </p:nvSpPr>
            <p:spPr>
              <a:xfrm>
                <a:off x="1543410" y="2580245"/>
                <a:ext cx="127045" cy="144454"/>
              </a:xfrm>
              <a:custGeom>
                <a:avLst/>
                <a:gdLst/>
                <a:ahLst/>
                <a:cxnLst/>
                <a:rect l="l" t="t" r="r" b="b"/>
                <a:pathLst>
                  <a:path w="956" h="1087" extrusionOk="0">
                    <a:moveTo>
                      <a:pt x="151" y="0"/>
                    </a:moveTo>
                    <a:cubicBezTo>
                      <a:pt x="138" y="0"/>
                      <a:pt x="127" y="7"/>
                      <a:pt x="122" y="24"/>
                    </a:cubicBezTo>
                    <a:cubicBezTo>
                      <a:pt x="49" y="157"/>
                      <a:pt x="13" y="316"/>
                      <a:pt x="38" y="473"/>
                    </a:cubicBezTo>
                    <a:cubicBezTo>
                      <a:pt x="13" y="486"/>
                      <a:pt x="1" y="522"/>
                      <a:pt x="25" y="535"/>
                    </a:cubicBezTo>
                    <a:lnTo>
                      <a:pt x="49" y="559"/>
                    </a:lnTo>
                    <a:cubicBezTo>
                      <a:pt x="62" y="632"/>
                      <a:pt x="86" y="692"/>
                      <a:pt x="122" y="765"/>
                    </a:cubicBezTo>
                    <a:cubicBezTo>
                      <a:pt x="133" y="779"/>
                      <a:pt x="147" y="785"/>
                      <a:pt x="161" y="785"/>
                    </a:cubicBezTo>
                    <a:cubicBezTo>
                      <a:pt x="194" y="785"/>
                      <a:pt x="225" y="751"/>
                      <a:pt x="208" y="716"/>
                    </a:cubicBezTo>
                    <a:cubicBezTo>
                      <a:pt x="195" y="705"/>
                      <a:pt x="195" y="680"/>
                      <a:pt x="184" y="668"/>
                    </a:cubicBezTo>
                    <a:lnTo>
                      <a:pt x="184" y="668"/>
                    </a:lnTo>
                    <a:cubicBezTo>
                      <a:pt x="402" y="826"/>
                      <a:pt x="621" y="972"/>
                      <a:pt x="865" y="1081"/>
                    </a:cubicBezTo>
                    <a:cubicBezTo>
                      <a:pt x="871" y="1085"/>
                      <a:pt x="878" y="1086"/>
                      <a:pt x="885" y="1086"/>
                    </a:cubicBezTo>
                    <a:cubicBezTo>
                      <a:pt x="925" y="1086"/>
                      <a:pt x="955" y="1029"/>
                      <a:pt x="913" y="1008"/>
                    </a:cubicBezTo>
                    <a:cubicBezTo>
                      <a:pt x="633" y="875"/>
                      <a:pt x="378" y="716"/>
                      <a:pt x="147" y="522"/>
                    </a:cubicBezTo>
                    <a:cubicBezTo>
                      <a:pt x="111" y="364"/>
                      <a:pt x="122" y="206"/>
                      <a:pt x="195" y="48"/>
                    </a:cubicBezTo>
                    <a:cubicBezTo>
                      <a:pt x="203" y="24"/>
                      <a:pt x="175" y="0"/>
                      <a:pt x="15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91" name="Google Shape;9926;p65">
                <a:extLst>
                  <a:ext uri="{FF2B5EF4-FFF2-40B4-BE49-F238E27FC236}">
                    <a16:creationId xmlns:a16="http://schemas.microsoft.com/office/drawing/2014/main" id="{A9BF5F6D-DA6C-CE6E-73C9-7877F01DDDFF}"/>
                  </a:ext>
                </a:extLst>
              </p:cNvPr>
              <p:cNvSpPr/>
              <p:nvPr/>
            </p:nvSpPr>
            <p:spPr>
              <a:xfrm>
                <a:off x="1580620" y="3018258"/>
                <a:ext cx="190302" cy="174222"/>
              </a:xfrm>
              <a:custGeom>
                <a:avLst/>
                <a:gdLst/>
                <a:ahLst/>
                <a:cxnLst/>
                <a:rect l="l" t="t" r="r" b="b"/>
                <a:pathLst>
                  <a:path w="1432" h="1311" extrusionOk="0">
                    <a:moveTo>
                      <a:pt x="414" y="595"/>
                    </a:moveTo>
                    <a:lnTo>
                      <a:pt x="414" y="607"/>
                    </a:lnTo>
                    <a:cubicBezTo>
                      <a:pt x="682" y="753"/>
                      <a:pt x="925" y="936"/>
                      <a:pt x="1168" y="1130"/>
                    </a:cubicBezTo>
                    <a:cubicBezTo>
                      <a:pt x="1168" y="1142"/>
                      <a:pt x="1168" y="1142"/>
                      <a:pt x="1180" y="1142"/>
                    </a:cubicBezTo>
                    <a:lnTo>
                      <a:pt x="1144" y="1179"/>
                    </a:lnTo>
                    <a:cubicBezTo>
                      <a:pt x="876" y="1009"/>
                      <a:pt x="596" y="838"/>
                      <a:pt x="329" y="680"/>
                    </a:cubicBezTo>
                    <a:lnTo>
                      <a:pt x="353" y="655"/>
                    </a:lnTo>
                    <a:cubicBezTo>
                      <a:pt x="353" y="644"/>
                      <a:pt x="366" y="631"/>
                      <a:pt x="353" y="619"/>
                    </a:cubicBezTo>
                    <a:cubicBezTo>
                      <a:pt x="366" y="619"/>
                      <a:pt x="366" y="607"/>
                      <a:pt x="366" y="607"/>
                    </a:cubicBezTo>
                    <a:cubicBezTo>
                      <a:pt x="369" y="611"/>
                      <a:pt x="374" y="612"/>
                      <a:pt x="379" y="612"/>
                    </a:cubicBezTo>
                    <a:cubicBezTo>
                      <a:pt x="391" y="612"/>
                      <a:pt x="405" y="603"/>
                      <a:pt x="414" y="595"/>
                    </a:cubicBezTo>
                    <a:close/>
                    <a:moveTo>
                      <a:pt x="469" y="0"/>
                    </a:moveTo>
                    <a:cubicBezTo>
                      <a:pt x="454" y="0"/>
                      <a:pt x="438" y="7"/>
                      <a:pt x="426" y="23"/>
                    </a:cubicBezTo>
                    <a:cubicBezTo>
                      <a:pt x="329" y="169"/>
                      <a:pt x="293" y="352"/>
                      <a:pt x="317" y="522"/>
                    </a:cubicBezTo>
                    <a:cubicBezTo>
                      <a:pt x="294" y="537"/>
                      <a:pt x="270" y="544"/>
                      <a:pt x="247" y="544"/>
                    </a:cubicBezTo>
                    <a:cubicBezTo>
                      <a:pt x="195" y="544"/>
                      <a:pt x="147" y="511"/>
                      <a:pt x="122" y="461"/>
                    </a:cubicBezTo>
                    <a:cubicBezTo>
                      <a:pt x="122" y="425"/>
                      <a:pt x="134" y="364"/>
                      <a:pt x="147" y="328"/>
                    </a:cubicBezTo>
                    <a:cubicBezTo>
                      <a:pt x="147" y="288"/>
                      <a:pt x="117" y="260"/>
                      <a:pt x="89" y="260"/>
                    </a:cubicBezTo>
                    <a:cubicBezTo>
                      <a:pt x="73" y="260"/>
                      <a:pt x="58" y="269"/>
                      <a:pt x="49" y="291"/>
                    </a:cubicBezTo>
                    <a:cubicBezTo>
                      <a:pt x="13" y="352"/>
                      <a:pt x="1" y="425"/>
                      <a:pt x="25" y="498"/>
                    </a:cubicBezTo>
                    <a:cubicBezTo>
                      <a:pt x="37" y="546"/>
                      <a:pt x="49" y="607"/>
                      <a:pt x="98" y="644"/>
                    </a:cubicBezTo>
                    <a:cubicBezTo>
                      <a:pt x="122" y="680"/>
                      <a:pt x="171" y="692"/>
                      <a:pt x="207" y="704"/>
                    </a:cubicBezTo>
                    <a:cubicBezTo>
                      <a:pt x="536" y="899"/>
                      <a:pt x="864" y="1106"/>
                      <a:pt x="1180" y="1300"/>
                    </a:cubicBezTo>
                    <a:cubicBezTo>
                      <a:pt x="1189" y="1307"/>
                      <a:pt x="1198" y="1310"/>
                      <a:pt x="1207" y="1310"/>
                    </a:cubicBezTo>
                    <a:cubicBezTo>
                      <a:pt x="1244" y="1310"/>
                      <a:pt x="1268" y="1257"/>
                      <a:pt x="1229" y="1228"/>
                    </a:cubicBezTo>
                    <a:lnTo>
                      <a:pt x="1217" y="1228"/>
                    </a:lnTo>
                    <a:cubicBezTo>
                      <a:pt x="1326" y="1106"/>
                      <a:pt x="1399" y="947"/>
                      <a:pt x="1423" y="790"/>
                    </a:cubicBezTo>
                    <a:cubicBezTo>
                      <a:pt x="1431" y="760"/>
                      <a:pt x="1406" y="739"/>
                      <a:pt x="1383" y="739"/>
                    </a:cubicBezTo>
                    <a:cubicBezTo>
                      <a:pt x="1369" y="739"/>
                      <a:pt x="1355" y="747"/>
                      <a:pt x="1350" y="765"/>
                    </a:cubicBezTo>
                    <a:cubicBezTo>
                      <a:pt x="1326" y="874"/>
                      <a:pt x="1277" y="972"/>
                      <a:pt x="1229" y="1069"/>
                    </a:cubicBezTo>
                    <a:cubicBezTo>
                      <a:pt x="985" y="863"/>
                      <a:pt x="731" y="680"/>
                      <a:pt x="463" y="534"/>
                    </a:cubicBezTo>
                    <a:cubicBezTo>
                      <a:pt x="451" y="528"/>
                      <a:pt x="442" y="525"/>
                      <a:pt x="434" y="525"/>
                    </a:cubicBezTo>
                    <a:cubicBezTo>
                      <a:pt x="426" y="525"/>
                      <a:pt x="420" y="528"/>
                      <a:pt x="414" y="534"/>
                    </a:cubicBezTo>
                    <a:cubicBezTo>
                      <a:pt x="390" y="364"/>
                      <a:pt x="414" y="206"/>
                      <a:pt x="499" y="60"/>
                    </a:cubicBezTo>
                    <a:cubicBezTo>
                      <a:pt x="524" y="28"/>
                      <a:pt x="499" y="0"/>
                      <a:pt x="46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92" name="Google Shape;9927;p65">
                <a:extLst>
                  <a:ext uri="{FF2B5EF4-FFF2-40B4-BE49-F238E27FC236}">
                    <a16:creationId xmlns:a16="http://schemas.microsoft.com/office/drawing/2014/main" id="{E0B8DA2C-D163-BD04-E383-27B6B6CA2391}"/>
                  </a:ext>
                </a:extLst>
              </p:cNvPr>
              <p:cNvSpPr/>
              <p:nvPr/>
            </p:nvSpPr>
            <p:spPr>
              <a:xfrm>
                <a:off x="1627531" y="3435141"/>
                <a:ext cx="157611" cy="152561"/>
              </a:xfrm>
              <a:custGeom>
                <a:avLst/>
                <a:gdLst/>
                <a:ahLst/>
                <a:cxnLst/>
                <a:rect l="l" t="t" r="r" b="b"/>
                <a:pathLst>
                  <a:path w="1186" h="1148" extrusionOk="0">
                    <a:moveTo>
                      <a:pt x="501" y="1"/>
                    </a:moveTo>
                    <a:cubicBezTo>
                      <a:pt x="492" y="1"/>
                      <a:pt x="483" y="4"/>
                      <a:pt x="475" y="12"/>
                    </a:cubicBezTo>
                    <a:cubicBezTo>
                      <a:pt x="316" y="182"/>
                      <a:pt x="280" y="413"/>
                      <a:pt x="353" y="620"/>
                    </a:cubicBezTo>
                    <a:cubicBezTo>
                      <a:pt x="280" y="607"/>
                      <a:pt x="219" y="583"/>
                      <a:pt x="170" y="523"/>
                    </a:cubicBezTo>
                    <a:cubicBezTo>
                      <a:pt x="97" y="450"/>
                      <a:pt x="122" y="316"/>
                      <a:pt x="243" y="291"/>
                    </a:cubicBezTo>
                    <a:cubicBezTo>
                      <a:pt x="292" y="280"/>
                      <a:pt x="280" y="207"/>
                      <a:pt x="219" y="207"/>
                    </a:cubicBezTo>
                    <a:cubicBezTo>
                      <a:pt x="86" y="207"/>
                      <a:pt x="0" y="364"/>
                      <a:pt x="37" y="498"/>
                    </a:cubicBezTo>
                    <a:cubicBezTo>
                      <a:pt x="86" y="669"/>
                      <a:pt x="280" y="717"/>
                      <a:pt x="438" y="717"/>
                    </a:cubicBezTo>
                    <a:cubicBezTo>
                      <a:pt x="669" y="863"/>
                      <a:pt x="888" y="997"/>
                      <a:pt x="1107" y="1143"/>
                    </a:cubicBezTo>
                    <a:cubicBezTo>
                      <a:pt x="1114" y="1146"/>
                      <a:pt x="1121" y="1147"/>
                      <a:pt x="1127" y="1147"/>
                    </a:cubicBezTo>
                    <a:cubicBezTo>
                      <a:pt x="1164" y="1147"/>
                      <a:pt x="1185" y="1091"/>
                      <a:pt x="1143" y="1070"/>
                    </a:cubicBezTo>
                    <a:cubicBezTo>
                      <a:pt x="924" y="924"/>
                      <a:pt x="694" y="778"/>
                      <a:pt x="475" y="632"/>
                    </a:cubicBezTo>
                    <a:cubicBezTo>
                      <a:pt x="365" y="450"/>
                      <a:pt x="402" y="231"/>
                      <a:pt x="535" y="72"/>
                    </a:cubicBezTo>
                    <a:cubicBezTo>
                      <a:pt x="564" y="44"/>
                      <a:pt x="533" y="1"/>
                      <a:pt x="50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93" name="Google Shape;9928;p65">
                <a:extLst>
                  <a:ext uri="{FF2B5EF4-FFF2-40B4-BE49-F238E27FC236}">
                    <a16:creationId xmlns:a16="http://schemas.microsoft.com/office/drawing/2014/main" id="{6DDCBE24-5159-9C2A-D5EB-C2BB85057F2C}"/>
                  </a:ext>
                </a:extLst>
              </p:cNvPr>
              <p:cNvSpPr/>
              <p:nvPr/>
            </p:nvSpPr>
            <p:spPr>
              <a:xfrm>
                <a:off x="1669525" y="3642453"/>
                <a:ext cx="71496" cy="104852"/>
              </a:xfrm>
              <a:custGeom>
                <a:avLst/>
                <a:gdLst/>
                <a:ahLst/>
                <a:cxnLst/>
                <a:rect l="l" t="t" r="r" b="b"/>
                <a:pathLst>
                  <a:path w="538" h="789" extrusionOk="0">
                    <a:moveTo>
                      <a:pt x="170" y="458"/>
                    </a:moveTo>
                    <a:cubicBezTo>
                      <a:pt x="183" y="531"/>
                      <a:pt x="195" y="604"/>
                      <a:pt x="232" y="665"/>
                    </a:cubicBezTo>
                    <a:cubicBezTo>
                      <a:pt x="232" y="665"/>
                      <a:pt x="243" y="665"/>
                      <a:pt x="243" y="677"/>
                    </a:cubicBezTo>
                    <a:cubicBezTo>
                      <a:pt x="233" y="682"/>
                      <a:pt x="221" y="685"/>
                      <a:pt x="208" y="685"/>
                    </a:cubicBezTo>
                    <a:cubicBezTo>
                      <a:pt x="189" y="685"/>
                      <a:pt x="168" y="680"/>
                      <a:pt x="146" y="665"/>
                    </a:cubicBezTo>
                    <a:cubicBezTo>
                      <a:pt x="86" y="604"/>
                      <a:pt x="122" y="519"/>
                      <a:pt x="170" y="458"/>
                    </a:cubicBezTo>
                    <a:close/>
                    <a:moveTo>
                      <a:pt x="476" y="0"/>
                    </a:moveTo>
                    <a:cubicBezTo>
                      <a:pt x="463" y="0"/>
                      <a:pt x="449" y="6"/>
                      <a:pt x="438" y="20"/>
                    </a:cubicBezTo>
                    <a:cubicBezTo>
                      <a:pt x="414" y="57"/>
                      <a:pt x="402" y="93"/>
                      <a:pt x="389" y="118"/>
                    </a:cubicBezTo>
                    <a:cubicBezTo>
                      <a:pt x="375" y="111"/>
                      <a:pt x="357" y="104"/>
                      <a:pt x="342" y="104"/>
                    </a:cubicBezTo>
                    <a:cubicBezTo>
                      <a:pt x="331" y="104"/>
                      <a:pt x="322" y="107"/>
                      <a:pt x="316" y="118"/>
                    </a:cubicBezTo>
                    <a:cubicBezTo>
                      <a:pt x="256" y="155"/>
                      <a:pt x="219" y="215"/>
                      <a:pt x="195" y="288"/>
                    </a:cubicBezTo>
                    <a:cubicBezTo>
                      <a:pt x="98" y="361"/>
                      <a:pt x="0" y="471"/>
                      <a:pt x="13" y="604"/>
                    </a:cubicBezTo>
                    <a:cubicBezTo>
                      <a:pt x="25" y="690"/>
                      <a:pt x="86" y="774"/>
                      <a:pt x="183" y="787"/>
                    </a:cubicBezTo>
                    <a:cubicBezTo>
                      <a:pt x="190" y="788"/>
                      <a:pt x="197" y="788"/>
                      <a:pt x="203" y="788"/>
                    </a:cubicBezTo>
                    <a:cubicBezTo>
                      <a:pt x="303" y="788"/>
                      <a:pt x="380" y="708"/>
                      <a:pt x="414" y="617"/>
                    </a:cubicBezTo>
                    <a:cubicBezTo>
                      <a:pt x="426" y="544"/>
                      <a:pt x="426" y="483"/>
                      <a:pt x="414" y="410"/>
                    </a:cubicBezTo>
                    <a:lnTo>
                      <a:pt x="414" y="301"/>
                    </a:lnTo>
                    <a:cubicBezTo>
                      <a:pt x="426" y="276"/>
                      <a:pt x="438" y="252"/>
                      <a:pt x="438" y="228"/>
                    </a:cubicBezTo>
                    <a:cubicBezTo>
                      <a:pt x="451" y="215"/>
                      <a:pt x="462" y="203"/>
                      <a:pt x="475" y="203"/>
                    </a:cubicBezTo>
                    <a:cubicBezTo>
                      <a:pt x="524" y="191"/>
                      <a:pt x="511" y="142"/>
                      <a:pt x="487" y="130"/>
                    </a:cubicBezTo>
                    <a:cubicBezTo>
                      <a:pt x="499" y="106"/>
                      <a:pt x="511" y="93"/>
                      <a:pt x="511" y="69"/>
                    </a:cubicBezTo>
                    <a:cubicBezTo>
                      <a:pt x="537" y="35"/>
                      <a:pt x="508" y="0"/>
                      <a:pt x="47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94" name="Google Shape;9929;p65">
                <a:extLst>
                  <a:ext uri="{FF2B5EF4-FFF2-40B4-BE49-F238E27FC236}">
                    <a16:creationId xmlns:a16="http://schemas.microsoft.com/office/drawing/2014/main" id="{BF8438B4-C6D9-0F83-489F-7CE5AF3FDB4D}"/>
                  </a:ext>
                </a:extLst>
              </p:cNvPr>
              <p:cNvSpPr/>
              <p:nvPr/>
            </p:nvSpPr>
            <p:spPr>
              <a:xfrm>
                <a:off x="1735838" y="4101994"/>
                <a:ext cx="52360" cy="111364"/>
              </a:xfrm>
              <a:custGeom>
                <a:avLst/>
                <a:gdLst/>
                <a:ahLst/>
                <a:cxnLst/>
                <a:rect l="l" t="t" r="r" b="b"/>
                <a:pathLst>
                  <a:path w="394" h="838" extrusionOk="0">
                    <a:moveTo>
                      <a:pt x="195" y="357"/>
                    </a:moveTo>
                    <a:cubicBezTo>
                      <a:pt x="195" y="418"/>
                      <a:pt x="195" y="491"/>
                      <a:pt x="207" y="564"/>
                    </a:cubicBezTo>
                    <a:cubicBezTo>
                      <a:pt x="207" y="576"/>
                      <a:pt x="244" y="710"/>
                      <a:pt x="244" y="722"/>
                    </a:cubicBezTo>
                    <a:cubicBezTo>
                      <a:pt x="207" y="697"/>
                      <a:pt x="171" y="673"/>
                      <a:pt x="146" y="661"/>
                    </a:cubicBezTo>
                    <a:cubicBezTo>
                      <a:pt x="134" y="624"/>
                      <a:pt x="134" y="588"/>
                      <a:pt x="134" y="551"/>
                    </a:cubicBezTo>
                    <a:cubicBezTo>
                      <a:pt x="134" y="478"/>
                      <a:pt x="158" y="405"/>
                      <a:pt x="195" y="357"/>
                    </a:cubicBezTo>
                    <a:close/>
                    <a:moveTo>
                      <a:pt x="331" y="0"/>
                    </a:moveTo>
                    <a:cubicBezTo>
                      <a:pt x="315" y="0"/>
                      <a:pt x="300" y="8"/>
                      <a:pt x="292" y="29"/>
                    </a:cubicBezTo>
                    <a:cubicBezTo>
                      <a:pt x="268" y="78"/>
                      <a:pt x="255" y="126"/>
                      <a:pt x="231" y="175"/>
                    </a:cubicBezTo>
                    <a:cubicBezTo>
                      <a:pt x="85" y="272"/>
                      <a:pt x="0" y="467"/>
                      <a:pt x="36" y="637"/>
                    </a:cubicBezTo>
                    <a:cubicBezTo>
                      <a:pt x="63" y="741"/>
                      <a:pt x="144" y="838"/>
                      <a:pt x="232" y="838"/>
                    </a:cubicBezTo>
                    <a:cubicBezTo>
                      <a:pt x="268" y="838"/>
                      <a:pt x="306" y="822"/>
                      <a:pt x="341" y="783"/>
                    </a:cubicBezTo>
                    <a:cubicBezTo>
                      <a:pt x="353" y="770"/>
                      <a:pt x="353" y="746"/>
                      <a:pt x="353" y="734"/>
                    </a:cubicBezTo>
                    <a:cubicBezTo>
                      <a:pt x="268" y="515"/>
                      <a:pt x="280" y="284"/>
                      <a:pt x="377" y="65"/>
                    </a:cubicBezTo>
                    <a:cubicBezTo>
                      <a:pt x="393" y="33"/>
                      <a:pt x="361" y="0"/>
                      <a:pt x="33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95" name="Google Shape;9930;p65">
                <a:extLst>
                  <a:ext uri="{FF2B5EF4-FFF2-40B4-BE49-F238E27FC236}">
                    <a16:creationId xmlns:a16="http://schemas.microsoft.com/office/drawing/2014/main" id="{D0A56FFE-BC7D-73D9-D049-74412EA59C6B}"/>
                  </a:ext>
                </a:extLst>
              </p:cNvPr>
              <p:cNvSpPr/>
              <p:nvPr/>
            </p:nvSpPr>
            <p:spPr>
              <a:xfrm>
                <a:off x="1764942" y="4333758"/>
                <a:ext cx="52891" cy="112161"/>
              </a:xfrm>
              <a:custGeom>
                <a:avLst/>
                <a:gdLst/>
                <a:ahLst/>
                <a:cxnLst/>
                <a:rect l="l" t="t" r="r" b="b"/>
                <a:pathLst>
                  <a:path w="398" h="844" extrusionOk="0">
                    <a:moveTo>
                      <a:pt x="206" y="413"/>
                    </a:moveTo>
                    <a:lnTo>
                      <a:pt x="206" y="413"/>
                    </a:lnTo>
                    <a:cubicBezTo>
                      <a:pt x="195" y="523"/>
                      <a:pt x="206" y="632"/>
                      <a:pt x="219" y="742"/>
                    </a:cubicBezTo>
                    <a:cubicBezTo>
                      <a:pt x="109" y="717"/>
                      <a:pt x="158" y="510"/>
                      <a:pt x="195" y="437"/>
                    </a:cubicBezTo>
                    <a:cubicBezTo>
                      <a:pt x="195" y="425"/>
                      <a:pt x="195" y="425"/>
                      <a:pt x="206" y="413"/>
                    </a:cubicBezTo>
                    <a:close/>
                    <a:moveTo>
                      <a:pt x="349" y="1"/>
                    </a:moveTo>
                    <a:cubicBezTo>
                      <a:pt x="337" y="1"/>
                      <a:pt x="324" y="7"/>
                      <a:pt x="316" y="23"/>
                    </a:cubicBezTo>
                    <a:cubicBezTo>
                      <a:pt x="292" y="72"/>
                      <a:pt x="268" y="133"/>
                      <a:pt x="243" y="182"/>
                    </a:cubicBezTo>
                    <a:cubicBezTo>
                      <a:pt x="219" y="182"/>
                      <a:pt x="195" y="182"/>
                      <a:pt x="182" y="218"/>
                    </a:cubicBezTo>
                    <a:cubicBezTo>
                      <a:pt x="134" y="364"/>
                      <a:pt x="0" y="523"/>
                      <a:pt x="61" y="680"/>
                    </a:cubicBezTo>
                    <a:cubicBezTo>
                      <a:pt x="93" y="776"/>
                      <a:pt x="161" y="843"/>
                      <a:pt x="250" y="843"/>
                    </a:cubicBezTo>
                    <a:cubicBezTo>
                      <a:pt x="264" y="843"/>
                      <a:pt x="278" y="842"/>
                      <a:pt x="292" y="839"/>
                    </a:cubicBezTo>
                    <a:cubicBezTo>
                      <a:pt x="316" y="826"/>
                      <a:pt x="341" y="802"/>
                      <a:pt x="328" y="777"/>
                    </a:cubicBezTo>
                    <a:cubicBezTo>
                      <a:pt x="268" y="534"/>
                      <a:pt x="279" y="291"/>
                      <a:pt x="389" y="60"/>
                    </a:cubicBezTo>
                    <a:cubicBezTo>
                      <a:pt x="397" y="28"/>
                      <a:pt x="373" y="1"/>
                      <a:pt x="34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96" name="Google Shape;9931;p65">
                <a:extLst>
                  <a:ext uri="{FF2B5EF4-FFF2-40B4-BE49-F238E27FC236}">
                    <a16:creationId xmlns:a16="http://schemas.microsoft.com/office/drawing/2014/main" id="{7168C878-0B33-EB9D-7F20-E1B2A8939211}"/>
                  </a:ext>
                </a:extLst>
              </p:cNvPr>
              <p:cNvSpPr/>
              <p:nvPr/>
            </p:nvSpPr>
            <p:spPr>
              <a:xfrm>
                <a:off x="750442" y="1482689"/>
                <a:ext cx="209704" cy="161066"/>
              </a:xfrm>
              <a:custGeom>
                <a:avLst/>
                <a:gdLst/>
                <a:ahLst/>
                <a:cxnLst/>
                <a:rect l="l" t="t" r="r" b="b"/>
                <a:pathLst>
                  <a:path w="1578" h="1212" extrusionOk="0">
                    <a:moveTo>
                      <a:pt x="1517" y="0"/>
                    </a:moveTo>
                    <a:cubicBezTo>
                      <a:pt x="1432" y="13"/>
                      <a:pt x="1335" y="25"/>
                      <a:pt x="1249" y="37"/>
                    </a:cubicBezTo>
                    <a:cubicBezTo>
                      <a:pt x="1241" y="28"/>
                      <a:pt x="1226" y="20"/>
                      <a:pt x="1210" y="20"/>
                    </a:cubicBezTo>
                    <a:cubicBezTo>
                      <a:pt x="1203" y="20"/>
                      <a:pt x="1196" y="21"/>
                      <a:pt x="1189" y="25"/>
                    </a:cubicBezTo>
                    <a:cubicBezTo>
                      <a:pt x="848" y="195"/>
                      <a:pt x="483" y="341"/>
                      <a:pt x="106" y="451"/>
                    </a:cubicBezTo>
                    <a:cubicBezTo>
                      <a:pt x="82" y="451"/>
                      <a:pt x="70" y="487"/>
                      <a:pt x="82" y="511"/>
                    </a:cubicBezTo>
                    <a:cubicBezTo>
                      <a:pt x="74" y="501"/>
                      <a:pt x="64" y="496"/>
                      <a:pt x="54" y="496"/>
                    </a:cubicBezTo>
                    <a:cubicBezTo>
                      <a:pt x="28" y="496"/>
                      <a:pt x="0" y="522"/>
                      <a:pt x="9" y="548"/>
                    </a:cubicBezTo>
                    <a:cubicBezTo>
                      <a:pt x="70" y="694"/>
                      <a:pt x="118" y="852"/>
                      <a:pt x="154" y="1010"/>
                    </a:cubicBezTo>
                    <a:cubicBezTo>
                      <a:pt x="154" y="1022"/>
                      <a:pt x="154" y="1046"/>
                      <a:pt x="167" y="1059"/>
                    </a:cubicBezTo>
                    <a:cubicBezTo>
                      <a:pt x="179" y="1095"/>
                      <a:pt x="179" y="1132"/>
                      <a:pt x="191" y="1180"/>
                    </a:cubicBezTo>
                    <a:cubicBezTo>
                      <a:pt x="197" y="1202"/>
                      <a:pt x="211" y="1211"/>
                      <a:pt x="227" y="1211"/>
                    </a:cubicBezTo>
                    <a:cubicBezTo>
                      <a:pt x="247" y="1211"/>
                      <a:pt x="270" y="1195"/>
                      <a:pt x="276" y="1168"/>
                    </a:cubicBezTo>
                    <a:cubicBezTo>
                      <a:pt x="292" y="1171"/>
                      <a:pt x="306" y="1173"/>
                      <a:pt x="320" y="1173"/>
                    </a:cubicBezTo>
                    <a:cubicBezTo>
                      <a:pt x="362" y="1173"/>
                      <a:pt x="398" y="1159"/>
                      <a:pt x="435" y="1132"/>
                    </a:cubicBezTo>
                    <a:cubicBezTo>
                      <a:pt x="463" y="1103"/>
                      <a:pt x="432" y="1059"/>
                      <a:pt x="399" y="1059"/>
                    </a:cubicBezTo>
                    <a:cubicBezTo>
                      <a:pt x="390" y="1059"/>
                      <a:pt x="381" y="1063"/>
                      <a:pt x="373" y="1071"/>
                    </a:cubicBezTo>
                    <a:cubicBezTo>
                      <a:pt x="359" y="1085"/>
                      <a:pt x="341" y="1091"/>
                      <a:pt x="320" y="1091"/>
                    </a:cubicBezTo>
                    <a:cubicBezTo>
                      <a:pt x="306" y="1091"/>
                      <a:pt x="291" y="1088"/>
                      <a:pt x="276" y="1083"/>
                    </a:cubicBezTo>
                    <a:lnTo>
                      <a:pt x="264" y="1083"/>
                    </a:lnTo>
                    <a:lnTo>
                      <a:pt x="264" y="1071"/>
                    </a:lnTo>
                    <a:cubicBezTo>
                      <a:pt x="337" y="1071"/>
                      <a:pt x="410" y="1059"/>
                      <a:pt x="483" y="1035"/>
                    </a:cubicBezTo>
                    <a:cubicBezTo>
                      <a:pt x="528" y="1012"/>
                      <a:pt x="521" y="948"/>
                      <a:pt x="471" y="948"/>
                    </a:cubicBezTo>
                    <a:cubicBezTo>
                      <a:pt x="468" y="948"/>
                      <a:pt x="463" y="948"/>
                      <a:pt x="459" y="949"/>
                    </a:cubicBezTo>
                    <a:cubicBezTo>
                      <a:pt x="386" y="973"/>
                      <a:pt x="313" y="986"/>
                      <a:pt x="240" y="986"/>
                    </a:cubicBezTo>
                    <a:cubicBezTo>
                      <a:pt x="227" y="925"/>
                      <a:pt x="216" y="852"/>
                      <a:pt x="191" y="791"/>
                    </a:cubicBezTo>
                    <a:lnTo>
                      <a:pt x="435" y="791"/>
                    </a:lnTo>
                    <a:cubicBezTo>
                      <a:pt x="495" y="791"/>
                      <a:pt x="495" y="706"/>
                      <a:pt x="435" y="706"/>
                    </a:cubicBezTo>
                    <a:lnTo>
                      <a:pt x="167" y="706"/>
                    </a:lnTo>
                    <a:cubicBezTo>
                      <a:pt x="154" y="681"/>
                      <a:pt x="143" y="657"/>
                      <a:pt x="143" y="633"/>
                    </a:cubicBezTo>
                    <a:cubicBezTo>
                      <a:pt x="227" y="608"/>
                      <a:pt x="325" y="584"/>
                      <a:pt x="422" y="548"/>
                    </a:cubicBezTo>
                    <a:cubicBezTo>
                      <a:pt x="467" y="526"/>
                      <a:pt x="450" y="461"/>
                      <a:pt x="408" y="461"/>
                    </a:cubicBezTo>
                    <a:cubicBezTo>
                      <a:pt x="405" y="461"/>
                      <a:pt x="401" y="462"/>
                      <a:pt x="398" y="462"/>
                    </a:cubicBezTo>
                    <a:cubicBezTo>
                      <a:pt x="300" y="487"/>
                      <a:pt x="203" y="524"/>
                      <a:pt x="106" y="560"/>
                    </a:cubicBezTo>
                    <a:cubicBezTo>
                      <a:pt x="106" y="548"/>
                      <a:pt x="94" y="535"/>
                      <a:pt x="94" y="511"/>
                    </a:cubicBezTo>
                    <a:lnTo>
                      <a:pt x="94" y="511"/>
                    </a:lnTo>
                    <a:cubicBezTo>
                      <a:pt x="102" y="520"/>
                      <a:pt x="111" y="529"/>
                      <a:pt x="120" y="529"/>
                    </a:cubicBezTo>
                    <a:cubicBezTo>
                      <a:pt x="123" y="529"/>
                      <a:pt x="127" y="527"/>
                      <a:pt x="130" y="524"/>
                    </a:cubicBezTo>
                    <a:cubicBezTo>
                      <a:pt x="495" y="426"/>
                      <a:pt x="848" y="292"/>
                      <a:pt x="1189" y="122"/>
                    </a:cubicBezTo>
                    <a:lnTo>
                      <a:pt x="1200" y="122"/>
                    </a:lnTo>
                    <a:lnTo>
                      <a:pt x="1529" y="86"/>
                    </a:lnTo>
                    <a:cubicBezTo>
                      <a:pt x="1578" y="73"/>
                      <a:pt x="1565" y="0"/>
                      <a:pt x="151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97" name="Google Shape;9932;p65">
                <a:extLst>
                  <a:ext uri="{FF2B5EF4-FFF2-40B4-BE49-F238E27FC236}">
                    <a16:creationId xmlns:a16="http://schemas.microsoft.com/office/drawing/2014/main" id="{8D76762E-7655-6F36-42FA-0A42494B2845}"/>
                  </a:ext>
                </a:extLst>
              </p:cNvPr>
              <p:cNvSpPr/>
              <p:nvPr/>
            </p:nvSpPr>
            <p:spPr>
              <a:xfrm>
                <a:off x="1135431" y="1470197"/>
                <a:ext cx="74686" cy="99271"/>
              </a:xfrm>
              <a:custGeom>
                <a:avLst/>
                <a:gdLst/>
                <a:ahLst/>
                <a:cxnLst/>
                <a:rect l="l" t="t" r="r" b="b"/>
                <a:pathLst>
                  <a:path w="562" h="747" extrusionOk="0">
                    <a:moveTo>
                      <a:pt x="362" y="0"/>
                    </a:moveTo>
                    <a:cubicBezTo>
                      <a:pt x="341" y="0"/>
                      <a:pt x="316" y="16"/>
                      <a:pt x="310" y="46"/>
                    </a:cubicBezTo>
                    <a:cubicBezTo>
                      <a:pt x="310" y="107"/>
                      <a:pt x="298" y="180"/>
                      <a:pt x="286" y="240"/>
                    </a:cubicBezTo>
                    <a:cubicBezTo>
                      <a:pt x="225" y="167"/>
                      <a:pt x="152" y="107"/>
                      <a:pt x="67" y="70"/>
                    </a:cubicBezTo>
                    <a:cubicBezTo>
                      <a:pt x="61" y="67"/>
                      <a:pt x="56" y="66"/>
                      <a:pt x="51" y="66"/>
                    </a:cubicBezTo>
                    <a:cubicBezTo>
                      <a:pt x="14" y="66"/>
                      <a:pt x="0" y="134"/>
                      <a:pt x="43" y="156"/>
                    </a:cubicBezTo>
                    <a:cubicBezTo>
                      <a:pt x="140" y="192"/>
                      <a:pt x="213" y="277"/>
                      <a:pt x="262" y="362"/>
                    </a:cubicBezTo>
                    <a:cubicBezTo>
                      <a:pt x="262" y="386"/>
                      <a:pt x="249" y="399"/>
                      <a:pt x="249" y="411"/>
                    </a:cubicBezTo>
                    <a:cubicBezTo>
                      <a:pt x="249" y="435"/>
                      <a:pt x="262" y="459"/>
                      <a:pt x="286" y="459"/>
                    </a:cubicBezTo>
                    <a:cubicBezTo>
                      <a:pt x="298" y="520"/>
                      <a:pt x="298" y="569"/>
                      <a:pt x="286" y="629"/>
                    </a:cubicBezTo>
                    <a:cubicBezTo>
                      <a:pt x="286" y="642"/>
                      <a:pt x="274" y="666"/>
                      <a:pt x="262" y="678"/>
                    </a:cubicBezTo>
                    <a:cubicBezTo>
                      <a:pt x="245" y="712"/>
                      <a:pt x="276" y="747"/>
                      <a:pt x="305" y="747"/>
                    </a:cubicBezTo>
                    <a:cubicBezTo>
                      <a:pt x="316" y="747"/>
                      <a:pt x="328" y="741"/>
                      <a:pt x="335" y="727"/>
                    </a:cubicBezTo>
                    <a:cubicBezTo>
                      <a:pt x="346" y="715"/>
                      <a:pt x="346" y="702"/>
                      <a:pt x="346" y="702"/>
                    </a:cubicBezTo>
                    <a:lnTo>
                      <a:pt x="371" y="678"/>
                    </a:lnTo>
                    <a:lnTo>
                      <a:pt x="371" y="642"/>
                    </a:lnTo>
                    <a:cubicBezTo>
                      <a:pt x="432" y="520"/>
                      <a:pt x="492" y="399"/>
                      <a:pt x="554" y="265"/>
                    </a:cubicBezTo>
                    <a:cubicBezTo>
                      <a:pt x="561" y="232"/>
                      <a:pt x="532" y="205"/>
                      <a:pt x="504" y="205"/>
                    </a:cubicBezTo>
                    <a:cubicBezTo>
                      <a:pt x="490" y="205"/>
                      <a:pt x="476" y="212"/>
                      <a:pt x="468" y="229"/>
                    </a:cubicBezTo>
                    <a:cubicBezTo>
                      <a:pt x="444" y="302"/>
                      <a:pt x="408" y="362"/>
                      <a:pt x="371" y="435"/>
                    </a:cubicBezTo>
                    <a:cubicBezTo>
                      <a:pt x="371" y="411"/>
                      <a:pt x="359" y="386"/>
                      <a:pt x="346" y="362"/>
                    </a:cubicBezTo>
                    <a:cubicBezTo>
                      <a:pt x="371" y="253"/>
                      <a:pt x="395" y="143"/>
                      <a:pt x="395" y="46"/>
                    </a:cubicBezTo>
                    <a:cubicBezTo>
                      <a:pt x="401" y="16"/>
                      <a:pt x="383" y="0"/>
                      <a:pt x="36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98" name="Google Shape;9933;p65">
                <a:extLst>
                  <a:ext uri="{FF2B5EF4-FFF2-40B4-BE49-F238E27FC236}">
                    <a16:creationId xmlns:a16="http://schemas.microsoft.com/office/drawing/2014/main" id="{0D7C97BF-53DC-57BC-AF1B-9BB37F806674}"/>
                  </a:ext>
                </a:extLst>
              </p:cNvPr>
              <p:cNvSpPr/>
              <p:nvPr/>
            </p:nvSpPr>
            <p:spPr>
              <a:xfrm>
                <a:off x="1187525" y="1524815"/>
                <a:ext cx="34951" cy="53689"/>
              </a:xfrm>
              <a:custGeom>
                <a:avLst/>
                <a:gdLst/>
                <a:ahLst/>
                <a:cxnLst/>
                <a:rect l="l" t="t" r="r" b="b"/>
                <a:pathLst>
                  <a:path w="263" h="404" extrusionOk="0">
                    <a:moveTo>
                      <a:pt x="214" y="1"/>
                    </a:moveTo>
                    <a:cubicBezTo>
                      <a:pt x="200" y="1"/>
                      <a:pt x="186" y="8"/>
                      <a:pt x="173" y="24"/>
                    </a:cubicBezTo>
                    <a:cubicBezTo>
                      <a:pt x="113" y="121"/>
                      <a:pt x="52" y="231"/>
                      <a:pt x="16" y="353"/>
                    </a:cubicBezTo>
                    <a:cubicBezTo>
                      <a:pt x="1" y="383"/>
                      <a:pt x="27" y="404"/>
                      <a:pt x="53" y="404"/>
                    </a:cubicBezTo>
                    <a:cubicBezTo>
                      <a:pt x="69" y="404"/>
                      <a:pt x="84" y="396"/>
                      <a:pt x="89" y="377"/>
                    </a:cubicBezTo>
                    <a:cubicBezTo>
                      <a:pt x="137" y="267"/>
                      <a:pt x="186" y="158"/>
                      <a:pt x="246" y="61"/>
                    </a:cubicBezTo>
                    <a:cubicBezTo>
                      <a:pt x="263" y="28"/>
                      <a:pt x="241" y="1"/>
                      <a:pt x="21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99" name="Google Shape;9934;p65">
                <a:extLst>
                  <a:ext uri="{FF2B5EF4-FFF2-40B4-BE49-F238E27FC236}">
                    <a16:creationId xmlns:a16="http://schemas.microsoft.com/office/drawing/2014/main" id="{E6D32DCE-316A-D54D-BFFE-A021AB4B0C82}"/>
                  </a:ext>
                </a:extLst>
              </p:cNvPr>
              <p:cNvSpPr/>
              <p:nvPr/>
            </p:nvSpPr>
            <p:spPr>
              <a:xfrm>
                <a:off x="1806537" y="4424390"/>
                <a:ext cx="67111" cy="43190"/>
              </a:xfrm>
              <a:custGeom>
                <a:avLst/>
                <a:gdLst/>
                <a:ahLst/>
                <a:cxnLst/>
                <a:rect l="l" t="t" r="r" b="b"/>
                <a:pathLst>
                  <a:path w="505" h="325" extrusionOk="0">
                    <a:moveTo>
                      <a:pt x="54" y="1"/>
                    </a:moveTo>
                    <a:cubicBezTo>
                      <a:pt x="24" y="1"/>
                      <a:pt x="0" y="54"/>
                      <a:pt x="39" y="84"/>
                    </a:cubicBezTo>
                    <a:cubicBezTo>
                      <a:pt x="174" y="157"/>
                      <a:pt x="295" y="241"/>
                      <a:pt x="429" y="314"/>
                    </a:cubicBezTo>
                    <a:cubicBezTo>
                      <a:pt x="438" y="322"/>
                      <a:pt x="447" y="325"/>
                      <a:pt x="455" y="325"/>
                    </a:cubicBezTo>
                    <a:cubicBezTo>
                      <a:pt x="488" y="325"/>
                      <a:pt x="505" y="271"/>
                      <a:pt x="466" y="241"/>
                    </a:cubicBezTo>
                    <a:cubicBezTo>
                      <a:pt x="344" y="168"/>
                      <a:pt x="210" y="84"/>
                      <a:pt x="76" y="11"/>
                    </a:cubicBezTo>
                    <a:cubicBezTo>
                      <a:pt x="69" y="4"/>
                      <a:pt x="62" y="1"/>
                      <a:pt x="5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00" name="Google Shape;9935;p65">
                <a:extLst>
                  <a:ext uri="{FF2B5EF4-FFF2-40B4-BE49-F238E27FC236}">
                    <a16:creationId xmlns:a16="http://schemas.microsoft.com/office/drawing/2014/main" id="{4A30E643-D2B8-048D-204A-AC80EDB26B17}"/>
                  </a:ext>
                </a:extLst>
              </p:cNvPr>
              <p:cNvSpPr/>
              <p:nvPr/>
            </p:nvSpPr>
            <p:spPr>
              <a:xfrm>
                <a:off x="1820358" y="4409374"/>
                <a:ext cx="95683" cy="44519"/>
              </a:xfrm>
              <a:custGeom>
                <a:avLst/>
                <a:gdLst/>
                <a:ahLst/>
                <a:cxnLst/>
                <a:rect l="l" t="t" r="r" b="b"/>
                <a:pathLst>
                  <a:path w="720" h="335" extrusionOk="0">
                    <a:moveTo>
                      <a:pt x="70" y="1"/>
                    </a:moveTo>
                    <a:cubicBezTo>
                      <a:pt x="28" y="1"/>
                      <a:pt x="1" y="64"/>
                      <a:pt x="45" y="75"/>
                    </a:cubicBezTo>
                    <a:lnTo>
                      <a:pt x="629" y="330"/>
                    </a:lnTo>
                    <a:cubicBezTo>
                      <a:pt x="636" y="334"/>
                      <a:pt x="643" y="335"/>
                      <a:pt x="649" y="335"/>
                    </a:cubicBezTo>
                    <a:cubicBezTo>
                      <a:pt x="689" y="335"/>
                      <a:pt x="720" y="278"/>
                      <a:pt x="678" y="257"/>
                    </a:cubicBezTo>
                    <a:cubicBezTo>
                      <a:pt x="483" y="173"/>
                      <a:pt x="289" y="87"/>
                      <a:pt x="81" y="2"/>
                    </a:cubicBezTo>
                    <a:cubicBezTo>
                      <a:pt x="78" y="1"/>
                      <a:pt x="74" y="1"/>
                      <a:pt x="7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01" name="Google Shape;9936;p65">
                <a:extLst>
                  <a:ext uri="{FF2B5EF4-FFF2-40B4-BE49-F238E27FC236}">
                    <a16:creationId xmlns:a16="http://schemas.microsoft.com/office/drawing/2014/main" id="{3A3F7B78-5FF1-1A1A-B662-B1F7D69BF795}"/>
                  </a:ext>
                </a:extLst>
              </p:cNvPr>
              <p:cNvSpPr/>
              <p:nvPr/>
            </p:nvSpPr>
            <p:spPr>
              <a:xfrm>
                <a:off x="1795507" y="4582532"/>
                <a:ext cx="135019" cy="144587"/>
              </a:xfrm>
              <a:custGeom>
                <a:avLst/>
                <a:gdLst/>
                <a:ahLst/>
                <a:cxnLst/>
                <a:rect l="l" t="t" r="r" b="b"/>
                <a:pathLst>
                  <a:path w="1016" h="1088" extrusionOk="0">
                    <a:moveTo>
                      <a:pt x="244" y="256"/>
                    </a:moveTo>
                    <a:lnTo>
                      <a:pt x="244" y="389"/>
                    </a:lnTo>
                    <a:cubicBezTo>
                      <a:pt x="244" y="438"/>
                      <a:pt x="257" y="499"/>
                      <a:pt x="257" y="548"/>
                    </a:cubicBezTo>
                    <a:cubicBezTo>
                      <a:pt x="241" y="602"/>
                      <a:pt x="220" y="617"/>
                      <a:pt x="191" y="617"/>
                    </a:cubicBezTo>
                    <a:cubicBezTo>
                      <a:pt x="175" y="617"/>
                      <a:pt x="156" y="613"/>
                      <a:pt x="135" y="608"/>
                    </a:cubicBezTo>
                    <a:cubicBezTo>
                      <a:pt x="98" y="475"/>
                      <a:pt x="147" y="353"/>
                      <a:pt x="244" y="256"/>
                    </a:cubicBezTo>
                    <a:close/>
                    <a:moveTo>
                      <a:pt x="276" y="1"/>
                    </a:moveTo>
                    <a:cubicBezTo>
                      <a:pt x="254" y="1"/>
                      <a:pt x="232" y="13"/>
                      <a:pt x="232" y="37"/>
                    </a:cubicBezTo>
                    <a:cubicBezTo>
                      <a:pt x="232" y="73"/>
                      <a:pt x="244" y="110"/>
                      <a:pt x="244" y="146"/>
                    </a:cubicBezTo>
                    <a:cubicBezTo>
                      <a:pt x="232" y="146"/>
                      <a:pt x="232" y="146"/>
                      <a:pt x="220" y="159"/>
                    </a:cubicBezTo>
                    <a:cubicBezTo>
                      <a:pt x="111" y="219"/>
                      <a:pt x="49" y="329"/>
                      <a:pt x="25" y="450"/>
                    </a:cubicBezTo>
                    <a:cubicBezTo>
                      <a:pt x="1" y="548"/>
                      <a:pt x="1" y="681"/>
                      <a:pt x="122" y="705"/>
                    </a:cubicBezTo>
                    <a:cubicBezTo>
                      <a:pt x="147" y="718"/>
                      <a:pt x="184" y="718"/>
                      <a:pt x="208" y="718"/>
                    </a:cubicBezTo>
                    <a:cubicBezTo>
                      <a:pt x="208" y="730"/>
                      <a:pt x="220" y="730"/>
                      <a:pt x="232" y="742"/>
                    </a:cubicBezTo>
                    <a:cubicBezTo>
                      <a:pt x="463" y="851"/>
                      <a:pt x="695" y="973"/>
                      <a:pt x="925" y="1083"/>
                    </a:cubicBezTo>
                    <a:cubicBezTo>
                      <a:pt x="932" y="1086"/>
                      <a:pt x="939" y="1088"/>
                      <a:pt x="945" y="1088"/>
                    </a:cubicBezTo>
                    <a:cubicBezTo>
                      <a:pt x="985" y="1088"/>
                      <a:pt x="1016" y="1031"/>
                      <a:pt x="974" y="1010"/>
                    </a:cubicBezTo>
                    <a:cubicBezTo>
                      <a:pt x="743" y="900"/>
                      <a:pt x="524" y="791"/>
                      <a:pt x="305" y="681"/>
                    </a:cubicBezTo>
                    <a:cubicBezTo>
                      <a:pt x="330" y="669"/>
                      <a:pt x="341" y="645"/>
                      <a:pt x="354" y="608"/>
                    </a:cubicBezTo>
                    <a:cubicBezTo>
                      <a:pt x="366" y="535"/>
                      <a:pt x="354" y="438"/>
                      <a:pt x="341" y="365"/>
                    </a:cubicBezTo>
                    <a:cubicBezTo>
                      <a:pt x="341" y="256"/>
                      <a:pt x="330" y="146"/>
                      <a:pt x="330" y="37"/>
                    </a:cubicBezTo>
                    <a:cubicBezTo>
                      <a:pt x="323" y="13"/>
                      <a:pt x="299" y="1"/>
                      <a:pt x="27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02" name="Google Shape;9937;p65">
                <a:extLst>
                  <a:ext uri="{FF2B5EF4-FFF2-40B4-BE49-F238E27FC236}">
                    <a16:creationId xmlns:a16="http://schemas.microsoft.com/office/drawing/2014/main" id="{71E5BF95-38B4-9FC1-93DF-52F4C664A29A}"/>
                  </a:ext>
                </a:extLst>
              </p:cNvPr>
              <p:cNvSpPr/>
              <p:nvPr/>
            </p:nvSpPr>
            <p:spPr>
              <a:xfrm>
                <a:off x="1844943" y="4637549"/>
                <a:ext cx="136613" cy="74951"/>
              </a:xfrm>
              <a:custGeom>
                <a:avLst/>
                <a:gdLst/>
                <a:ahLst/>
                <a:cxnLst/>
                <a:rect l="l" t="t" r="r" b="b"/>
                <a:pathLst>
                  <a:path w="1028" h="564" extrusionOk="0">
                    <a:moveTo>
                      <a:pt x="973" y="1"/>
                    </a:moveTo>
                    <a:cubicBezTo>
                      <a:pt x="959" y="1"/>
                      <a:pt x="943" y="8"/>
                      <a:pt x="931" y="24"/>
                    </a:cubicBezTo>
                    <a:lnTo>
                      <a:pt x="675" y="426"/>
                    </a:lnTo>
                    <a:cubicBezTo>
                      <a:pt x="663" y="437"/>
                      <a:pt x="663" y="450"/>
                      <a:pt x="663" y="450"/>
                    </a:cubicBezTo>
                    <a:cubicBezTo>
                      <a:pt x="468" y="353"/>
                      <a:pt x="274" y="267"/>
                      <a:pt x="79" y="170"/>
                    </a:cubicBezTo>
                    <a:cubicBezTo>
                      <a:pt x="72" y="166"/>
                      <a:pt x="66" y="165"/>
                      <a:pt x="60" y="165"/>
                    </a:cubicBezTo>
                    <a:cubicBezTo>
                      <a:pt x="22" y="165"/>
                      <a:pt x="0" y="222"/>
                      <a:pt x="42" y="243"/>
                    </a:cubicBezTo>
                    <a:cubicBezTo>
                      <a:pt x="261" y="353"/>
                      <a:pt x="480" y="450"/>
                      <a:pt x="699" y="559"/>
                    </a:cubicBezTo>
                    <a:cubicBezTo>
                      <a:pt x="706" y="562"/>
                      <a:pt x="712" y="564"/>
                      <a:pt x="719" y="564"/>
                    </a:cubicBezTo>
                    <a:cubicBezTo>
                      <a:pt x="756" y="564"/>
                      <a:pt x="778" y="507"/>
                      <a:pt x="736" y="486"/>
                    </a:cubicBezTo>
                    <a:lnTo>
                      <a:pt x="748" y="474"/>
                    </a:lnTo>
                    <a:cubicBezTo>
                      <a:pt x="833" y="340"/>
                      <a:pt x="918" y="207"/>
                      <a:pt x="1004" y="61"/>
                    </a:cubicBezTo>
                    <a:cubicBezTo>
                      <a:pt x="1028" y="28"/>
                      <a:pt x="1003" y="1"/>
                      <a:pt x="97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03" name="Google Shape;9938;p65">
                <a:extLst>
                  <a:ext uri="{FF2B5EF4-FFF2-40B4-BE49-F238E27FC236}">
                    <a16:creationId xmlns:a16="http://schemas.microsoft.com/office/drawing/2014/main" id="{27720CD2-1F4C-7BE2-D0AD-E686848E92EC}"/>
                  </a:ext>
                </a:extLst>
              </p:cNvPr>
              <p:cNvSpPr/>
              <p:nvPr/>
            </p:nvSpPr>
            <p:spPr>
              <a:xfrm>
                <a:off x="1826338" y="4797950"/>
                <a:ext cx="150833" cy="146448"/>
              </a:xfrm>
              <a:custGeom>
                <a:avLst/>
                <a:gdLst/>
                <a:ahLst/>
                <a:cxnLst/>
                <a:rect l="l" t="t" r="r" b="b"/>
                <a:pathLst>
                  <a:path w="1135" h="1102" extrusionOk="0">
                    <a:moveTo>
                      <a:pt x="182" y="459"/>
                    </a:moveTo>
                    <a:cubicBezTo>
                      <a:pt x="195" y="483"/>
                      <a:pt x="195" y="508"/>
                      <a:pt x="195" y="532"/>
                    </a:cubicBezTo>
                    <a:cubicBezTo>
                      <a:pt x="207" y="568"/>
                      <a:pt x="244" y="617"/>
                      <a:pt x="244" y="654"/>
                    </a:cubicBezTo>
                    <a:cubicBezTo>
                      <a:pt x="239" y="719"/>
                      <a:pt x="223" y="743"/>
                      <a:pt x="204" y="743"/>
                    </a:cubicBezTo>
                    <a:cubicBezTo>
                      <a:pt x="166" y="743"/>
                      <a:pt x="117" y="646"/>
                      <a:pt x="134" y="581"/>
                    </a:cubicBezTo>
                    <a:cubicBezTo>
                      <a:pt x="146" y="532"/>
                      <a:pt x="171" y="495"/>
                      <a:pt x="182" y="459"/>
                    </a:cubicBezTo>
                    <a:close/>
                    <a:moveTo>
                      <a:pt x="335" y="1"/>
                    </a:moveTo>
                    <a:cubicBezTo>
                      <a:pt x="323" y="1"/>
                      <a:pt x="311" y="7"/>
                      <a:pt x="304" y="21"/>
                    </a:cubicBezTo>
                    <a:cubicBezTo>
                      <a:pt x="255" y="94"/>
                      <a:pt x="219" y="167"/>
                      <a:pt x="207" y="252"/>
                    </a:cubicBezTo>
                    <a:cubicBezTo>
                      <a:pt x="182" y="252"/>
                      <a:pt x="171" y="265"/>
                      <a:pt x="158" y="276"/>
                    </a:cubicBezTo>
                    <a:cubicBezTo>
                      <a:pt x="122" y="410"/>
                      <a:pt x="0" y="556"/>
                      <a:pt x="36" y="702"/>
                    </a:cubicBezTo>
                    <a:cubicBezTo>
                      <a:pt x="59" y="792"/>
                      <a:pt x="133" y="850"/>
                      <a:pt x="220" y="850"/>
                    </a:cubicBezTo>
                    <a:cubicBezTo>
                      <a:pt x="228" y="850"/>
                      <a:pt x="236" y="849"/>
                      <a:pt x="244" y="848"/>
                    </a:cubicBezTo>
                    <a:cubicBezTo>
                      <a:pt x="244" y="836"/>
                      <a:pt x="255" y="836"/>
                      <a:pt x="268" y="836"/>
                    </a:cubicBezTo>
                    <a:cubicBezTo>
                      <a:pt x="268" y="848"/>
                      <a:pt x="280" y="860"/>
                      <a:pt x="304" y="860"/>
                    </a:cubicBezTo>
                    <a:cubicBezTo>
                      <a:pt x="571" y="873"/>
                      <a:pt x="815" y="946"/>
                      <a:pt x="1046" y="1092"/>
                    </a:cubicBezTo>
                    <a:cubicBezTo>
                      <a:pt x="1055" y="1098"/>
                      <a:pt x="1065" y="1101"/>
                      <a:pt x="1073" y="1101"/>
                    </a:cubicBezTo>
                    <a:cubicBezTo>
                      <a:pt x="1110" y="1101"/>
                      <a:pt x="1134" y="1048"/>
                      <a:pt x="1095" y="1019"/>
                    </a:cubicBezTo>
                    <a:cubicBezTo>
                      <a:pt x="863" y="873"/>
                      <a:pt x="608" y="787"/>
                      <a:pt x="341" y="775"/>
                    </a:cubicBezTo>
                    <a:cubicBezTo>
                      <a:pt x="353" y="751"/>
                      <a:pt x="353" y="702"/>
                      <a:pt x="353" y="665"/>
                    </a:cubicBezTo>
                    <a:cubicBezTo>
                      <a:pt x="328" y="568"/>
                      <a:pt x="280" y="508"/>
                      <a:pt x="280" y="398"/>
                    </a:cubicBezTo>
                    <a:cubicBezTo>
                      <a:pt x="280" y="276"/>
                      <a:pt x="317" y="167"/>
                      <a:pt x="377" y="57"/>
                    </a:cubicBezTo>
                    <a:cubicBezTo>
                      <a:pt x="394" y="32"/>
                      <a:pt x="363" y="1"/>
                      <a:pt x="3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04" name="Google Shape;9939;p65">
                <a:extLst>
                  <a:ext uri="{FF2B5EF4-FFF2-40B4-BE49-F238E27FC236}">
                    <a16:creationId xmlns:a16="http://schemas.microsoft.com/office/drawing/2014/main" id="{68CE9FC3-AA9B-0533-E0E3-26C998A39D5C}"/>
                  </a:ext>
                </a:extLst>
              </p:cNvPr>
              <p:cNvSpPr/>
              <p:nvPr/>
            </p:nvSpPr>
            <p:spPr>
              <a:xfrm>
                <a:off x="1698628" y="3840462"/>
                <a:ext cx="358810" cy="223525"/>
              </a:xfrm>
              <a:custGeom>
                <a:avLst/>
                <a:gdLst/>
                <a:ahLst/>
                <a:cxnLst/>
                <a:rect l="l" t="t" r="r" b="b"/>
                <a:pathLst>
                  <a:path w="2700" h="1682" extrusionOk="0">
                    <a:moveTo>
                      <a:pt x="2469" y="659"/>
                    </a:moveTo>
                    <a:cubicBezTo>
                      <a:pt x="2481" y="671"/>
                      <a:pt x="2481" y="695"/>
                      <a:pt x="2494" y="708"/>
                    </a:cubicBezTo>
                    <a:cubicBezTo>
                      <a:pt x="2481" y="719"/>
                      <a:pt x="2481" y="732"/>
                      <a:pt x="2469" y="732"/>
                    </a:cubicBezTo>
                    <a:lnTo>
                      <a:pt x="2445" y="708"/>
                    </a:lnTo>
                    <a:cubicBezTo>
                      <a:pt x="2457" y="695"/>
                      <a:pt x="2469" y="683"/>
                      <a:pt x="2469" y="659"/>
                    </a:cubicBezTo>
                    <a:close/>
                    <a:moveTo>
                      <a:pt x="256" y="586"/>
                    </a:moveTo>
                    <a:lnTo>
                      <a:pt x="256" y="586"/>
                    </a:lnTo>
                    <a:cubicBezTo>
                      <a:pt x="232" y="708"/>
                      <a:pt x="219" y="829"/>
                      <a:pt x="232" y="963"/>
                    </a:cubicBezTo>
                    <a:cubicBezTo>
                      <a:pt x="134" y="927"/>
                      <a:pt x="110" y="817"/>
                      <a:pt x="146" y="719"/>
                    </a:cubicBezTo>
                    <a:cubicBezTo>
                      <a:pt x="170" y="671"/>
                      <a:pt x="219" y="622"/>
                      <a:pt x="256" y="586"/>
                    </a:cubicBezTo>
                    <a:close/>
                    <a:moveTo>
                      <a:pt x="1935" y="1"/>
                    </a:moveTo>
                    <a:cubicBezTo>
                      <a:pt x="1892" y="1"/>
                      <a:pt x="1865" y="65"/>
                      <a:pt x="1910" y="87"/>
                    </a:cubicBezTo>
                    <a:cubicBezTo>
                      <a:pt x="2178" y="197"/>
                      <a:pt x="2214" y="476"/>
                      <a:pt x="2202" y="744"/>
                    </a:cubicBezTo>
                    <a:cubicBezTo>
                      <a:pt x="1910" y="914"/>
                      <a:pt x="1630" y="1097"/>
                      <a:pt x="1362" y="1292"/>
                    </a:cubicBezTo>
                    <a:cubicBezTo>
                      <a:pt x="1411" y="1206"/>
                      <a:pt x="1472" y="1133"/>
                      <a:pt x="1521" y="1060"/>
                    </a:cubicBezTo>
                    <a:cubicBezTo>
                      <a:pt x="1549" y="1032"/>
                      <a:pt x="1510" y="988"/>
                      <a:pt x="1481" y="988"/>
                    </a:cubicBezTo>
                    <a:cubicBezTo>
                      <a:pt x="1472" y="988"/>
                      <a:pt x="1465" y="992"/>
                      <a:pt x="1460" y="1000"/>
                    </a:cubicBezTo>
                    <a:cubicBezTo>
                      <a:pt x="1375" y="1109"/>
                      <a:pt x="1302" y="1206"/>
                      <a:pt x="1229" y="1316"/>
                    </a:cubicBezTo>
                    <a:cubicBezTo>
                      <a:pt x="986" y="1170"/>
                      <a:pt x="730" y="1024"/>
                      <a:pt x="487" y="902"/>
                    </a:cubicBezTo>
                    <a:cubicBezTo>
                      <a:pt x="477" y="895"/>
                      <a:pt x="468" y="892"/>
                      <a:pt x="459" y="892"/>
                    </a:cubicBezTo>
                    <a:cubicBezTo>
                      <a:pt x="423" y="892"/>
                      <a:pt x="399" y="943"/>
                      <a:pt x="438" y="963"/>
                    </a:cubicBezTo>
                    <a:cubicBezTo>
                      <a:pt x="694" y="1097"/>
                      <a:pt x="937" y="1243"/>
                      <a:pt x="1180" y="1389"/>
                    </a:cubicBezTo>
                    <a:cubicBezTo>
                      <a:pt x="1168" y="1413"/>
                      <a:pt x="1143" y="1437"/>
                      <a:pt x="1132" y="1462"/>
                    </a:cubicBezTo>
                    <a:lnTo>
                      <a:pt x="329" y="1024"/>
                    </a:lnTo>
                    <a:cubicBezTo>
                      <a:pt x="305" y="792"/>
                      <a:pt x="341" y="586"/>
                      <a:pt x="414" y="367"/>
                    </a:cubicBezTo>
                    <a:cubicBezTo>
                      <a:pt x="430" y="335"/>
                      <a:pt x="403" y="313"/>
                      <a:pt x="376" y="313"/>
                    </a:cubicBezTo>
                    <a:cubicBezTo>
                      <a:pt x="362" y="313"/>
                      <a:pt x="349" y="318"/>
                      <a:pt x="341" y="330"/>
                    </a:cubicBezTo>
                    <a:cubicBezTo>
                      <a:pt x="329" y="367"/>
                      <a:pt x="316" y="416"/>
                      <a:pt x="305" y="452"/>
                    </a:cubicBezTo>
                    <a:cubicBezTo>
                      <a:pt x="298" y="446"/>
                      <a:pt x="292" y="443"/>
                      <a:pt x="286" y="443"/>
                    </a:cubicBezTo>
                    <a:cubicBezTo>
                      <a:pt x="280" y="443"/>
                      <a:pt x="274" y="446"/>
                      <a:pt x="268" y="452"/>
                    </a:cubicBezTo>
                    <a:cubicBezTo>
                      <a:pt x="134" y="525"/>
                      <a:pt x="0" y="683"/>
                      <a:pt x="24" y="841"/>
                    </a:cubicBezTo>
                    <a:cubicBezTo>
                      <a:pt x="49" y="963"/>
                      <a:pt x="134" y="1060"/>
                      <a:pt x="243" y="1073"/>
                    </a:cubicBezTo>
                    <a:cubicBezTo>
                      <a:pt x="535" y="1230"/>
                      <a:pt x="827" y="1389"/>
                      <a:pt x="1132" y="1546"/>
                    </a:cubicBezTo>
                    <a:cubicBezTo>
                      <a:pt x="1135" y="1550"/>
                      <a:pt x="1140" y="1552"/>
                      <a:pt x="1145" y="1552"/>
                    </a:cubicBezTo>
                    <a:cubicBezTo>
                      <a:pt x="1157" y="1552"/>
                      <a:pt x="1171" y="1543"/>
                      <a:pt x="1180" y="1535"/>
                    </a:cubicBezTo>
                    <a:cubicBezTo>
                      <a:pt x="1180" y="1535"/>
                      <a:pt x="1192" y="1535"/>
                      <a:pt x="1192" y="1522"/>
                    </a:cubicBezTo>
                    <a:cubicBezTo>
                      <a:pt x="1216" y="1498"/>
                      <a:pt x="1229" y="1473"/>
                      <a:pt x="1253" y="1437"/>
                    </a:cubicBezTo>
                    <a:cubicBezTo>
                      <a:pt x="1265" y="1449"/>
                      <a:pt x="1289" y="1462"/>
                      <a:pt x="1302" y="1473"/>
                    </a:cubicBezTo>
                    <a:cubicBezTo>
                      <a:pt x="1310" y="1477"/>
                      <a:pt x="1317" y="1479"/>
                      <a:pt x="1324" y="1479"/>
                    </a:cubicBezTo>
                    <a:cubicBezTo>
                      <a:pt x="1360" y="1479"/>
                      <a:pt x="1381" y="1432"/>
                      <a:pt x="1351" y="1400"/>
                    </a:cubicBezTo>
                    <a:cubicBezTo>
                      <a:pt x="1642" y="1243"/>
                      <a:pt x="1910" y="1060"/>
                      <a:pt x="2189" y="865"/>
                    </a:cubicBezTo>
                    <a:lnTo>
                      <a:pt x="2189" y="890"/>
                    </a:lnTo>
                    <a:cubicBezTo>
                      <a:pt x="1959" y="1048"/>
                      <a:pt x="1740" y="1219"/>
                      <a:pt x="1521" y="1389"/>
                    </a:cubicBezTo>
                    <a:cubicBezTo>
                      <a:pt x="1521" y="1389"/>
                      <a:pt x="1508" y="1389"/>
                      <a:pt x="1508" y="1400"/>
                    </a:cubicBezTo>
                    <a:cubicBezTo>
                      <a:pt x="1496" y="1400"/>
                      <a:pt x="1496" y="1413"/>
                      <a:pt x="1484" y="1425"/>
                    </a:cubicBezTo>
                    <a:cubicBezTo>
                      <a:pt x="1460" y="1437"/>
                      <a:pt x="1435" y="1462"/>
                      <a:pt x="1411" y="1473"/>
                    </a:cubicBezTo>
                    <a:cubicBezTo>
                      <a:pt x="1399" y="1486"/>
                      <a:pt x="1399" y="1498"/>
                      <a:pt x="1399" y="1510"/>
                    </a:cubicBezTo>
                    <a:cubicBezTo>
                      <a:pt x="1362" y="1535"/>
                      <a:pt x="1326" y="1571"/>
                      <a:pt x="1302" y="1608"/>
                    </a:cubicBezTo>
                    <a:cubicBezTo>
                      <a:pt x="1274" y="1644"/>
                      <a:pt x="1295" y="1681"/>
                      <a:pt x="1328" y="1681"/>
                    </a:cubicBezTo>
                    <a:cubicBezTo>
                      <a:pt x="1338" y="1681"/>
                      <a:pt x="1350" y="1677"/>
                      <a:pt x="1362" y="1668"/>
                    </a:cubicBezTo>
                    <a:cubicBezTo>
                      <a:pt x="1424" y="1619"/>
                      <a:pt x="1472" y="1559"/>
                      <a:pt x="1521" y="1510"/>
                    </a:cubicBezTo>
                    <a:cubicBezTo>
                      <a:pt x="1849" y="1279"/>
                      <a:pt x="2153" y="1036"/>
                      <a:pt x="2469" y="781"/>
                    </a:cubicBezTo>
                    <a:lnTo>
                      <a:pt x="2481" y="768"/>
                    </a:lnTo>
                    <a:cubicBezTo>
                      <a:pt x="2490" y="786"/>
                      <a:pt x="2506" y="797"/>
                      <a:pt x="2523" y="797"/>
                    </a:cubicBezTo>
                    <a:cubicBezTo>
                      <a:pt x="2529" y="797"/>
                      <a:pt x="2536" y="796"/>
                      <a:pt x="2542" y="792"/>
                    </a:cubicBezTo>
                    <a:cubicBezTo>
                      <a:pt x="2700" y="708"/>
                      <a:pt x="2578" y="549"/>
                      <a:pt x="2469" y="489"/>
                    </a:cubicBezTo>
                    <a:cubicBezTo>
                      <a:pt x="2463" y="482"/>
                      <a:pt x="2455" y="479"/>
                      <a:pt x="2447" y="479"/>
                    </a:cubicBezTo>
                    <a:cubicBezTo>
                      <a:pt x="2426" y="479"/>
                      <a:pt x="2405" y="499"/>
                      <a:pt x="2396" y="525"/>
                    </a:cubicBezTo>
                    <a:cubicBezTo>
                      <a:pt x="2396" y="562"/>
                      <a:pt x="2384" y="598"/>
                      <a:pt x="2384" y="635"/>
                    </a:cubicBezTo>
                    <a:lnTo>
                      <a:pt x="2359" y="635"/>
                    </a:lnTo>
                    <a:cubicBezTo>
                      <a:pt x="2335" y="659"/>
                      <a:pt x="2311" y="671"/>
                      <a:pt x="2286" y="683"/>
                    </a:cubicBezTo>
                    <a:cubicBezTo>
                      <a:pt x="2299" y="403"/>
                      <a:pt x="2238" y="111"/>
                      <a:pt x="1946" y="2"/>
                    </a:cubicBezTo>
                    <a:cubicBezTo>
                      <a:pt x="1942" y="1"/>
                      <a:pt x="1938" y="1"/>
                      <a:pt x="19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05" name="Google Shape;9940;p65">
                <a:extLst>
                  <a:ext uri="{FF2B5EF4-FFF2-40B4-BE49-F238E27FC236}">
                    <a16:creationId xmlns:a16="http://schemas.microsoft.com/office/drawing/2014/main" id="{AE5ADDD3-DAED-6400-F7C3-B7A02E378C39}"/>
                  </a:ext>
                </a:extLst>
              </p:cNvPr>
              <p:cNvSpPr/>
              <p:nvPr/>
            </p:nvSpPr>
            <p:spPr>
              <a:xfrm>
                <a:off x="1695040" y="3747172"/>
                <a:ext cx="128507" cy="80400"/>
              </a:xfrm>
              <a:custGeom>
                <a:avLst/>
                <a:gdLst/>
                <a:ahLst/>
                <a:cxnLst/>
                <a:rect l="l" t="t" r="r" b="b"/>
                <a:pathLst>
                  <a:path w="967" h="605" extrusionOk="0">
                    <a:moveTo>
                      <a:pt x="61" y="1"/>
                    </a:moveTo>
                    <a:cubicBezTo>
                      <a:pt x="25" y="1"/>
                      <a:pt x="0" y="54"/>
                      <a:pt x="40" y="84"/>
                    </a:cubicBezTo>
                    <a:lnTo>
                      <a:pt x="878" y="594"/>
                    </a:lnTo>
                    <a:cubicBezTo>
                      <a:pt x="888" y="602"/>
                      <a:pt x="897" y="605"/>
                      <a:pt x="906" y="605"/>
                    </a:cubicBezTo>
                    <a:cubicBezTo>
                      <a:pt x="942" y="605"/>
                      <a:pt x="966" y="551"/>
                      <a:pt x="927" y="521"/>
                    </a:cubicBezTo>
                    <a:lnTo>
                      <a:pt x="88" y="11"/>
                    </a:lnTo>
                    <a:cubicBezTo>
                      <a:pt x="79" y="4"/>
                      <a:pt x="70" y="1"/>
                      <a:pt x="6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06" name="Google Shape;9941;p65">
                <a:extLst>
                  <a:ext uri="{FF2B5EF4-FFF2-40B4-BE49-F238E27FC236}">
                    <a16:creationId xmlns:a16="http://schemas.microsoft.com/office/drawing/2014/main" id="{80CCB084-A60E-9873-490F-0FCE5DCC161A}"/>
                  </a:ext>
                </a:extLst>
              </p:cNvPr>
              <p:cNvSpPr/>
              <p:nvPr/>
            </p:nvSpPr>
            <p:spPr>
              <a:xfrm>
                <a:off x="1718828" y="3733351"/>
                <a:ext cx="113224" cy="67642"/>
              </a:xfrm>
              <a:custGeom>
                <a:avLst/>
                <a:gdLst/>
                <a:ahLst/>
                <a:cxnLst/>
                <a:rect l="l" t="t" r="r" b="b"/>
                <a:pathLst>
                  <a:path w="852" h="509" extrusionOk="0">
                    <a:moveTo>
                      <a:pt x="60" y="1"/>
                    </a:moveTo>
                    <a:cubicBezTo>
                      <a:pt x="22" y="1"/>
                      <a:pt x="1" y="58"/>
                      <a:pt x="43" y="79"/>
                    </a:cubicBezTo>
                    <a:cubicBezTo>
                      <a:pt x="286" y="212"/>
                      <a:pt x="529" y="346"/>
                      <a:pt x="761" y="504"/>
                    </a:cubicBezTo>
                    <a:cubicBezTo>
                      <a:pt x="768" y="507"/>
                      <a:pt x="774" y="509"/>
                      <a:pt x="781" y="509"/>
                    </a:cubicBezTo>
                    <a:cubicBezTo>
                      <a:pt x="821" y="509"/>
                      <a:pt x="851" y="452"/>
                      <a:pt x="809" y="431"/>
                    </a:cubicBezTo>
                    <a:cubicBezTo>
                      <a:pt x="578" y="273"/>
                      <a:pt x="335" y="139"/>
                      <a:pt x="80" y="6"/>
                    </a:cubicBezTo>
                    <a:cubicBezTo>
                      <a:pt x="73" y="2"/>
                      <a:pt x="66" y="1"/>
                      <a:pt x="6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07" name="Google Shape;9942;p65">
                <a:extLst>
                  <a:ext uri="{FF2B5EF4-FFF2-40B4-BE49-F238E27FC236}">
                    <a16:creationId xmlns:a16="http://schemas.microsoft.com/office/drawing/2014/main" id="{186E6A34-3747-B94F-B95C-65325C378251}"/>
                  </a:ext>
                </a:extLst>
              </p:cNvPr>
              <p:cNvSpPr/>
              <p:nvPr/>
            </p:nvSpPr>
            <p:spPr>
              <a:xfrm>
                <a:off x="1649724" y="3532285"/>
                <a:ext cx="135417" cy="78008"/>
              </a:xfrm>
              <a:custGeom>
                <a:avLst/>
                <a:gdLst/>
                <a:ahLst/>
                <a:cxnLst/>
                <a:rect l="l" t="t" r="r" b="b"/>
                <a:pathLst>
                  <a:path w="1019" h="587" extrusionOk="0">
                    <a:moveTo>
                      <a:pt x="61" y="1"/>
                    </a:moveTo>
                    <a:cubicBezTo>
                      <a:pt x="25" y="1"/>
                      <a:pt x="1" y="54"/>
                      <a:pt x="40" y="84"/>
                    </a:cubicBezTo>
                    <a:cubicBezTo>
                      <a:pt x="344" y="254"/>
                      <a:pt x="636" y="412"/>
                      <a:pt x="940" y="582"/>
                    </a:cubicBezTo>
                    <a:cubicBezTo>
                      <a:pt x="947" y="585"/>
                      <a:pt x="954" y="587"/>
                      <a:pt x="960" y="587"/>
                    </a:cubicBezTo>
                    <a:cubicBezTo>
                      <a:pt x="997" y="587"/>
                      <a:pt x="1018" y="530"/>
                      <a:pt x="976" y="509"/>
                    </a:cubicBezTo>
                    <a:cubicBezTo>
                      <a:pt x="684" y="339"/>
                      <a:pt x="381" y="168"/>
                      <a:pt x="89" y="11"/>
                    </a:cubicBezTo>
                    <a:cubicBezTo>
                      <a:pt x="80" y="4"/>
                      <a:pt x="70" y="1"/>
                      <a:pt x="6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08" name="Google Shape;9943;p65">
                <a:extLst>
                  <a:ext uri="{FF2B5EF4-FFF2-40B4-BE49-F238E27FC236}">
                    <a16:creationId xmlns:a16="http://schemas.microsoft.com/office/drawing/2014/main" id="{1326E3BB-D8AB-59EA-1EB2-CAAA999979DF}"/>
                  </a:ext>
                </a:extLst>
              </p:cNvPr>
              <p:cNvSpPr/>
              <p:nvPr/>
            </p:nvSpPr>
            <p:spPr>
              <a:xfrm>
                <a:off x="1667266" y="3278860"/>
                <a:ext cx="142062" cy="84653"/>
              </a:xfrm>
              <a:custGeom>
                <a:avLst/>
                <a:gdLst/>
                <a:ahLst/>
                <a:cxnLst/>
                <a:rect l="l" t="t" r="r" b="b"/>
                <a:pathLst>
                  <a:path w="1069" h="637" extrusionOk="0">
                    <a:moveTo>
                      <a:pt x="1009" y="0"/>
                    </a:moveTo>
                    <a:cubicBezTo>
                      <a:pt x="997" y="0"/>
                      <a:pt x="986" y="6"/>
                      <a:pt x="978" y="21"/>
                    </a:cubicBezTo>
                    <a:cubicBezTo>
                      <a:pt x="881" y="191"/>
                      <a:pt x="771" y="361"/>
                      <a:pt x="687" y="531"/>
                    </a:cubicBezTo>
                    <a:cubicBezTo>
                      <a:pt x="479" y="410"/>
                      <a:pt x="273" y="275"/>
                      <a:pt x="90" y="118"/>
                    </a:cubicBezTo>
                    <a:cubicBezTo>
                      <a:pt x="82" y="110"/>
                      <a:pt x="73" y="106"/>
                      <a:pt x="64" y="106"/>
                    </a:cubicBezTo>
                    <a:cubicBezTo>
                      <a:pt x="32" y="106"/>
                      <a:pt x="1" y="150"/>
                      <a:pt x="30" y="178"/>
                    </a:cubicBezTo>
                    <a:cubicBezTo>
                      <a:pt x="236" y="348"/>
                      <a:pt x="443" y="494"/>
                      <a:pt x="674" y="629"/>
                    </a:cubicBezTo>
                    <a:cubicBezTo>
                      <a:pt x="682" y="634"/>
                      <a:pt x="690" y="637"/>
                      <a:pt x="697" y="637"/>
                    </a:cubicBezTo>
                    <a:cubicBezTo>
                      <a:pt x="721" y="637"/>
                      <a:pt x="735" y="610"/>
                      <a:pt x="735" y="592"/>
                    </a:cubicBezTo>
                    <a:cubicBezTo>
                      <a:pt x="747" y="592"/>
                      <a:pt x="747" y="580"/>
                      <a:pt x="760" y="580"/>
                    </a:cubicBezTo>
                    <a:lnTo>
                      <a:pt x="1051" y="69"/>
                    </a:lnTo>
                    <a:cubicBezTo>
                      <a:pt x="1069" y="35"/>
                      <a:pt x="1037" y="0"/>
                      <a:pt x="100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09" name="Google Shape;9944;p65">
                <a:extLst>
                  <a:ext uri="{FF2B5EF4-FFF2-40B4-BE49-F238E27FC236}">
                    <a16:creationId xmlns:a16="http://schemas.microsoft.com/office/drawing/2014/main" id="{6919D342-2531-5642-6CB9-52DC7E52A9B7}"/>
                  </a:ext>
                </a:extLst>
              </p:cNvPr>
              <p:cNvSpPr/>
              <p:nvPr/>
            </p:nvSpPr>
            <p:spPr>
              <a:xfrm>
                <a:off x="1575039" y="2611342"/>
                <a:ext cx="156680" cy="89171"/>
              </a:xfrm>
              <a:custGeom>
                <a:avLst/>
                <a:gdLst/>
                <a:ahLst/>
                <a:cxnLst/>
                <a:rect l="l" t="t" r="r" b="b"/>
                <a:pathLst>
                  <a:path w="1179" h="671" extrusionOk="0">
                    <a:moveTo>
                      <a:pt x="1119" y="0"/>
                    </a:moveTo>
                    <a:cubicBezTo>
                      <a:pt x="1107" y="0"/>
                      <a:pt x="1096" y="6"/>
                      <a:pt x="1089" y="20"/>
                    </a:cubicBezTo>
                    <a:cubicBezTo>
                      <a:pt x="979" y="215"/>
                      <a:pt x="857" y="398"/>
                      <a:pt x="760" y="592"/>
                    </a:cubicBezTo>
                    <a:cubicBezTo>
                      <a:pt x="760" y="592"/>
                      <a:pt x="748" y="592"/>
                      <a:pt x="748" y="580"/>
                    </a:cubicBezTo>
                    <a:cubicBezTo>
                      <a:pt x="541" y="446"/>
                      <a:pt x="310" y="325"/>
                      <a:pt x="79" y="215"/>
                    </a:cubicBezTo>
                    <a:cubicBezTo>
                      <a:pt x="72" y="212"/>
                      <a:pt x="65" y="210"/>
                      <a:pt x="59" y="210"/>
                    </a:cubicBezTo>
                    <a:cubicBezTo>
                      <a:pt x="22" y="210"/>
                      <a:pt x="1" y="267"/>
                      <a:pt x="43" y="288"/>
                    </a:cubicBezTo>
                    <a:cubicBezTo>
                      <a:pt x="273" y="398"/>
                      <a:pt x="492" y="519"/>
                      <a:pt x="711" y="665"/>
                    </a:cubicBezTo>
                    <a:cubicBezTo>
                      <a:pt x="715" y="669"/>
                      <a:pt x="720" y="670"/>
                      <a:pt x="725" y="670"/>
                    </a:cubicBezTo>
                    <a:cubicBezTo>
                      <a:pt x="737" y="670"/>
                      <a:pt x="752" y="662"/>
                      <a:pt x="760" y="653"/>
                    </a:cubicBezTo>
                    <a:cubicBezTo>
                      <a:pt x="766" y="664"/>
                      <a:pt x="776" y="670"/>
                      <a:pt x="787" y="670"/>
                    </a:cubicBezTo>
                    <a:cubicBezTo>
                      <a:pt x="800" y="670"/>
                      <a:pt x="814" y="661"/>
                      <a:pt x="821" y="641"/>
                    </a:cubicBezTo>
                    <a:cubicBezTo>
                      <a:pt x="943" y="458"/>
                      <a:pt x="1052" y="264"/>
                      <a:pt x="1162" y="69"/>
                    </a:cubicBezTo>
                    <a:cubicBezTo>
                      <a:pt x="1179" y="35"/>
                      <a:pt x="1147" y="0"/>
                      <a:pt x="111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10" name="Google Shape;9945;p65">
                <a:extLst>
                  <a:ext uri="{FF2B5EF4-FFF2-40B4-BE49-F238E27FC236}">
                    <a16:creationId xmlns:a16="http://schemas.microsoft.com/office/drawing/2014/main" id="{C85A5579-D773-02DD-7CF7-B119A8321812}"/>
                  </a:ext>
                </a:extLst>
              </p:cNvPr>
              <p:cNvSpPr/>
              <p:nvPr/>
            </p:nvSpPr>
            <p:spPr>
              <a:xfrm>
                <a:off x="1478825" y="2373332"/>
                <a:ext cx="167312" cy="151630"/>
              </a:xfrm>
              <a:custGeom>
                <a:avLst/>
                <a:gdLst/>
                <a:ahLst/>
                <a:cxnLst/>
                <a:rect l="l" t="t" r="r" b="b"/>
                <a:pathLst>
                  <a:path w="1259" h="1141" extrusionOk="0">
                    <a:moveTo>
                      <a:pt x="319" y="1"/>
                    </a:moveTo>
                    <a:cubicBezTo>
                      <a:pt x="302" y="1"/>
                      <a:pt x="285" y="11"/>
                      <a:pt x="280" y="36"/>
                    </a:cubicBezTo>
                    <a:cubicBezTo>
                      <a:pt x="268" y="146"/>
                      <a:pt x="256" y="255"/>
                      <a:pt x="256" y="365"/>
                    </a:cubicBezTo>
                    <a:cubicBezTo>
                      <a:pt x="232" y="316"/>
                      <a:pt x="207" y="279"/>
                      <a:pt x="183" y="230"/>
                    </a:cubicBezTo>
                    <a:cubicBezTo>
                      <a:pt x="177" y="218"/>
                      <a:pt x="161" y="212"/>
                      <a:pt x="146" y="212"/>
                    </a:cubicBezTo>
                    <a:cubicBezTo>
                      <a:pt x="131" y="212"/>
                      <a:pt x="116" y="218"/>
                      <a:pt x="110" y="230"/>
                    </a:cubicBezTo>
                    <a:cubicBezTo>
                      <a:pt x="13" y="401"/>
                      <a:pt x="0" y="608"/>
                      <a:pt x="97" y="778"/>
                    </a:cubicBezTo>
                    <a:cubicBezTo>
                      <a:pt x="108" y="792"/>
                      <a:pt x="122" y="798"/>
                      <a:pt x="136" y="798"/>
                    </a:cubicBezTo>
                    <a:cubicBezTo>
                      <a:pt x="169" y="798"/>
                      <a:pt x="200" y="764"/>
                      <a:pt x="183" y="729"/>
                    </a:cubicBezTo>
                    <a:cubicBezTo>
                      <a:pt x="122" y="608"/>
                      <a:pt x="110" y="486"/>
                      <a:pt x="146" y="365"/>
                    </a:cubicBezTo>
                    <a:lnTo>
                      <a:pt x="146" y="365"/>
                    </a:lnTo>
                    <a:lnTo>
                      <a:pt x="256" y="584"/>
                    </a:lnTo>
                    <a:cubicBezTo>
                      <a:pt x="268" y="595"/>
                      <a:pt x="268" y="595"/>
                      <a:pt x="280" y="595"/>
                    </a:cubicBezTo>
                    <a:cubicBezTo>
                      <a:pt x="256" y="620"/>
                      <a:pt x="256" y="644"/>
                      <a:pt x="280" y="657"/>
                    </a:cubicBezTo>
                    <a:cubicBezTo>
                      <a:pt x="584" y="802"/>
                      <a:pt x="888" y="960"/>
                      <a:pt x="1180" y="1130"/>
                    </a:cubicBezTo>
                    <a:cubicBezTo>
                      <a:pt x="1190" y="1137"/>
                      <a:pt x="1199" y="1140"/>
                      <a:pt x="1207" y="1140"/>
                    </a:cubicBezTo>
                    <a:cubicBezTo>
                      <a:pt x="1240" y="1140"/>
                      <a:pt x="1258" y="1087"/>
                      <a:pt x="1229" y="1057"/>
                    </a:cubicBezTo>
                    <a:cubicBezTo>
                      <a:pt x="937" y="887"/>
                      <a:pt x="645" y="729"/>
                      <a:pt x="329" y="595"/>
                    </a:cubicBezTo>
                    <a:cubicBezTo>
                      <a:pt x="341" y="584"/>
                      <a:pt x="353" y="571"/>
                      <a:pt x="341" y="559"/>
                    </a:cubicBezTo>
                    <a:cubicBezTo>
                      <a:pt x="329" y="389"/>
                      <a:pt x="341" y="230"/>
                      <a:pt x="365" y="60"/>
                    </a:cubicBezTo>
                    <a:cubicBezTo>
                      <a:pt x="373" y="24"/>
                      <a:pt x="345" y="1"/>
                      <a:pt x="31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11" name="Google Shape;9946;p65">
                <a:extLst>
                  <a:ext uri="{FF2B5EF4-FFF2-40B4-BE49-F238E27FC236}">
                    <a16:creationId xmlns:a16="http://schemas.microsoft.com/office/drawing/2014/main" id="{33218959-B91E-801D-0EA5-0B9527A7AB20}"/>
                  </a:ext>
                </a:extLst>
              </p:cNvPr>
              <p:cNvSpPr/>
              <p:nvPr/>
            </p:nvSpPr>
            <p:spPr>
              <a:xfrm>
                <a:off x="1528128" y="2429147"/>
                <a:ext cx="119603" cy="67642"/>
              </a:xfrm>
              <a:custGeom>
                <a:avLst/>
                <a:gdLst/>
                <a:ahLst/>
                <a:cxnLst/>
                <a:rect l="l" t="t" r="r" b="b"/>
                <a:pathLst>
                  <a:path w="900" h="509" extrusionOk="0">
                    <a:moveTo>
                      <a:pt x="71" y="0"/>
                    </a:moveTo>
                    <a:cubicBezTo>
                      <a:pt x="31" y="0"/>
                      <a:pt x="1" y="57"/>
                      <a:pt x="43" y="78"/>
                    </a:cubicBezTo>
                    <a:cubicBezTo>
                      <a:pt x="310" y="200"/>
                      <a:pt x="566" y="345"/>
                      <a:pt x="809" y="504"/>
                    </a:cubicBezTo>
                    <a:cubicBezTo>
                      <a:pt x="816" y="507"/>
                      <a:pt x="823" y="509"/>
                      <a:pt x="829" y="509"/>
                    </a:cubicBezTo>
                    <a:cubicBezTo>
                      <a:pt x="870" y="509"/>
                      <a:pt x="900" y="452"/>
                      <a:pt x="858" y="431"/>
                    </a:cubicBezTo>
                    <a:cubicBezTo>
                      <a:pt x="615" y="272"/>
                      <a:pt x="359" y="127"/>
                      <a:pt x="91" y="5"/>
                    </a:cubicBezTo>
                    <a:cubicBezTo>
                      <a:pt x="85" y="2"/>
                      <a:pt x="78" y="0"/>
                      <a:pt x="7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12" name="Google Shape;9947;p65">
                <a:extLst>
                  <a:ext uri="{FF2B5EF4-FFF2-40B4-BE49-F238E27FC236}">
                    <a16:creationId xmlns:a16="http://schemas.microsoft.com/office/drawing/2014/main" id="{C30F580F-00C8-F093-76CD-99589740897A}"/>
                  </a:ext>
                </a:extLst>
              </p:cNvPr>
              <p:cNvSpPr/>
              <p:nvPr/>
            </p:nvSpPr>
            <p:spPr>
              <a:xfrm>
                <a:off x="1523875" y="2211735"/>
                <a:ext cx="86646" cy="58871"/>
              </a:xfrm>
              <a:custGeom>
                <a:avLst/>
                <a:gdLst/>
                <a:ahLst/>
                <a:cxnLst/>
                <a:rect l="l" t="t" r="r" b="b"/>
                <a:pathLst>
                  <a:path w="652" h="443" extrusionOk="0">
                    <a:moveTo>
                      <a:pt x="67" y="0"/>
                    </a:moveTo>
                    <a:cubicBezTo>
                      <a:pt x="29" y="0"/>
                      <a:pt x="1" y="44"/>
                      <a:pt x="39" y="73"/>
                    </a:cubicBezTo>
                    <a:cubicBezTo>
                      <a:pt x="196" y="206"/>
                      <a:pt x="367" y="328"/>
                      <a:pt x="561" y="437"/>
                    </a:cubicBezTo>
                    <a:cubicBezTo>
                      <a:pt x="568" y="441"/>
                      <a:pt x="575" y="442"/>
                      <a:pt x="581" y="442"/>
                    </a:cubicBezTo>
                    <a:cubicBezTo>
                      <a:pt x="621" y="442"/>
                      <a:pt x="652" y="384"/>
                      <a:pt x="610" y="352"/>
                    </a:cubicBezTo>
                    <a:cubicBezTo>
                      <a:pt x="428" y="255"/>
                      <a:pt x="258" y="146"/>
                      <a:pt x="99" y="11"/>
                    </a:cubicBezTo>
                    <a:cubicBezTo>
                      <a:pt x="88" y="4"/>
                      <a:pt x="77" y="0"/>
                      <a:pt x="6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13" name="Google Shape;9948;p65">
                <a:extLst>
                  <a:ext uri="{FF2B5EF4-FFF2-40B4-BE49-F238E27FC236}">
                    <a16:creationId xmlns:a16="http://schemas.microsoft.com/office/drawing/2014/main" id="{8C614797-4633-2DE0-596C-F80638B4CD58}"/>
                  </a:ext>
                </a:extLst>
              </p:cNvPr>
              <p:cNvSpPr/>
              <p:nvPr/>
            </p:nvSpPr>
            <p:spPr>
              <a:xfrm>
                <a:off x="1464738" y="2057846"/>
                <a:ext cx="108706" cy="47841"/>
              </a:xfrm>
              <a:custGeom>
                <a:avLst/>
                <a:gdLst/>
                <a:ahLst/>
                <a:cxnLst/>
                <a:rect l="l" t="t" r="r" b="b"/>
                <a:pathLst>
                  <a:path w="818" h="360" extrusionOk="0">
                    <a:moveTo>
                      <a:pt x="58" y="1"/>
                    </a:moveTo>
                    <a:cubicBezTo>
                      <a:pt x="8" y="1"/>
                      <a:pt x="1" y="65"/>
                      <a:pt x="46" y="87"/>
                    </a:cubicBezTo>
                    <a:cubicBezTo>
                      <a:pt x="276" y="160"/>
                      <a:pt x="508" y="245"/>
                      <a:pt x="739" y="355"/>
                    </a:cubicBezTo>
                    <a:cubicBezTo>
                      <a:pt x="745" y="358"/>
                      <a:pt x="752" y="360"/>
                      <a:pt x="758" y="360"/>
                    </a:cubicBezTo>
                    <a:cubicBezTo>
                      <a:pt x="796" y="360"/>
                      <a:pt x="817" y="303"/>
                      <a:pt x="776" y="282"/>
                    </a:cubicBezTo>
                    <a:cubicBezTo>
                      <a:pt x="544" y="172"/>
                      <a:pt x="313" y="87"/>
                      <a:pt x="70" y="2"/>
                    </a:cubicBezTo>
                    <a:cubicBezTo>
                      <a:pt x="66" y="1"/>
                      <a:pt x="61" y="1"/>
                      <a:pt x="5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14" name="Google Shape;9949;p65">
                <a:extLst>
                  <a:ext uri="{FF2B5EF4-FFF2-40B4-BE49-F238E27FC236}">
                    <a16:creationId xmlns:a16="http://schemas.microsoft.com/office/drawing/2014/main" id="{2E04F238-6BE6-E792-1DB9-D33BEDDA62B5}"/>
                  </a:ext>
                </a:extLst>
              </p:cNvPr>
              <p:cNvSpPr/>
              <p:nvPr/>
            </p:nvSpPr>
            <p:spPr>
              <a:xfrm>
                <a:off x="1495968" y="2044557"/>
                <a:ext cx="90898" cy="34818"/>
              </a:xfrm>
              <a:custGeom>
                <a:avLst/>
                <a:gdLst/>
                <a:ahLst/>
                <a:cxnLst/>
                <a:rect l="l" t="t" r="r" b="b"/>
                <a:pathLst>
                  <a:path w="684" h="262" extrusionOk="0">
                    <a:moveTo>
                      <a:pt x="58" y="0"/>
                    </a:moveTo>
                    <a:cubicBezTo>
                      <a:pt x="12" y="0"/>
                      <a:pt x="0" y="69"/>
                      <a:pt x="54" y="90"/>
                    </a:cubicBezTo>
                    <a:cubicBezTo>
                      <a:pt x="236" y="139"/>
                      <a:pt x="419" y="199"/>
                      <a:pt x="614" y="260"/>
                    </a:cubicBezTo>
                    <a:cubicBezTo>
                      <a:pt x="617" y="261"/>
                      <a:pt x="620" y="261"/>
                      <a:pt x="623" y="261"/>
                    </a:cubicBezTo>
                    <a:cubicBezTo>
                      <a:pt x="665" y="261"/>
                      <a:pt x="683" y="187"/>
                      <a:pt x="638" y="175"/>
                    </a:cubicBezTo>
                    <a:cubicBezTo>
                      <a:pt x="443" y="114"/>
                      <a:pt x="260" y="53"/>
                      <a:pt x="78" y="5"/>
                    </a:cubicBezTo>
                    <a:cubicBezTo>
                      <a:pt x="71" y="2"/>
                      <a:pt x="64" y="0"/>
                      <a:pt x="5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15" name="Google Shape;9950;p65">
                <a:extLst>
                  <a:ext uri="{FF2B5EF4-FFF2-40B4-BE49-F238E27FC236}">
                    <a16:creationId xmlns:a16="http://schemas.microsoft.com/office/drawing/2014/main" id="{D67E6845-A859-CEB6-DB5D-03FB81B4DFDC}"/>
                  </a:ext>
                </a:extLst>
              </p:cNvPr>
              <p:cNvSpPr/>
              <p:nvPr/>
            </p:nvSpPr>
            <p:spPr>
              <a:xfrm>
                <a:off x="1460220" y="1858774"/>
                <a:ext cx="93955" cy="38406"/>
              </a:xfrm>
              <a:custGeom>
                <a:avLst/>
                <a:gdLst/>
                <a:ahLst/>
                <a:cxnLst/>
                <a:rect l="l" t="t" r="r" b="b"/>
                <a:pathLst>
                  <a:path w="707" h="289" extrusionOk="0">
                    <a:moveTo>
                      <a:pt x="47" y="0"/>
                    </a:moveTo>
                    <a:cubicBezTo>
                      <a:pt x="5" y="0"/>
                      <a:pt x="0" y="68"/>
                      <a:pt x="43" y="89"/>
                    </a:cubicBezTo>
                    <a:cubicBezTo>
                      <a:pt x="237" y="150"/>
                      <a:pt x="432" y="223"/>
                      <a:pt x="639" y="284"/>
                    </a:cubicBezTo>
                    <a:cubicBezTo>
                      <a:pt x="645" y="287"/>
                      <a:pt x="651" y="288"/>
                      <a:pt x="656" y="288"/>
                    </a:cubicBezTo>
                    <a:cubicBezTo>
                      <a:pt x="693" y="288"/>
                      <a:pt x="706" y="222"/>
                      <a:pt x="664" y="211"/>
                    </a:cubicBezTo>
                    <a:cubicBezTo>
                      <a:pt x="456" y="138"/>
                      <a:pt x="262" y="65"/>
                      <a:pt x="67" y="4"/>
                    </a:cubicBezTo>
                    <a:cubicBezTo>
                      <a:pt x="60" y="1"/>
                      <a:pt x="53" y="0"/>
                      <a:pt x="4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16" name="Google Shape;9951;p65">
                <a:extLst>
                  <a:ext uri="{FF2B5EF4-FFF2-40B4-BE49-F238E27FC236}">
                    <a16:creationId xmlns:a16="http://schemas.microsoft.com/office/drawing/2014/main" id="{19FFF5D9-BE45-0EE8-369A-1B214489AB3F}"/>
                  </a:ext>
                </a:extLst>
              </p:cNvPr>
              <p:cNvSpPr/>
              <p:nvPr/>
            </p:nvSpPr>
            <p:spPr>
              <a:xfrm>
                <a:off x="1451449" y="1691064"/>
                <a:ext cx="88374" cy="27907"/>
              </a:xfrm>
              <a:custGeom>
                <a:avLst/>
                <a:gdLst/>
                <a:ahLst/>
                <a:cxnLst/>
                <a:rect l="l" t="t" r="r" b="b"/>
                <a:pathLst>
                  <a:path w="665" h="210" extrusionOk="0">
                    <a:moveTo>
                      <a:pt x="40" y="1"/>
                    </a:moveTo>
                    <a:cubicBezTo>
                      <a:pt x="0" y="1"/>
                      <a:pt x="3" y="86"/>
                      <a:pt x="49" y="86"/>
                    </a:cubicBezTo>
                    <a:cubicBezTo>
                      <a:pt x="231" y="111"/>
                      <a:pt x="413" y="148"/>
                      <a:pt x="595" y="208"/>
                    </a:cubicBezTo>
                    <a:cubicBezTo>
                      <a:pt x="599" y="209"/>
                      <a:pt x="602" y="209"/>
                      <a:pt x="605" y="209"/>
                    </a:cubicBezTo>
                    <a:cubicBezTo>
                      <a:pt x="647" y="209"/>
                      <a:pt x="665" y="134"/>
                      <a:pt x="620" y="123"/>
                    </a:cubicBezTo>
                    <a:cubicBezTo>
                      <a:pt x="438" y="62"/>
                      <a:pt x="243" y="26"/>
                      <a:pt x="49" y="2"/>
                    </a:cubicBezTo>
                    <a:cubicBezTo>
                      <a:pt x="46" y="1"/>
                      <a:pt x="43" y="1"/>
                      <a:pt x="4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17" name="Google Shape;9952;p65">
                <a:extLst>
                  <a:ext uri="{FF2B5EF4-FFF2-40B4-BE49-F238E27FC236}">
                    <a16:creationId xmlns:a16="http://schemas.microsoft.com/office/drawing/2014/main" id="{556E5641-C929-96DF-70E8-88E65028A28F}"/>
                  </a:ext>
                </a:extLst>
              </p:cNvPr>
              <p:cNvSpPr/>
              <p:nvPr/>
            </p:nvSpPr>
            <p:spPr>
              <a:xfrm>
                <a:off x="1570254" y="1677641"/>
                <a:ext cx="100201" cy="62858"/>
              </a:xfrm>
              <a:custGeom>
                <a:avLst/>
                <a:gdLst/>
                <a:ahLst/>
                <a:cxnLst/>
                <a:rect l="l" t="t" r="r" b="b"/>
                <a:pathLst>
                  <a:path w="754" h="473" extrusionOk="0">
                    <a:moveTo>
                      <a:pt x="683" y="0"/>
                    </a:moveTo>
                    <a:cubicBezTo>
                      <a:pt x="676" y="0"/>
                      <a:pt x="669" y="2"/>
                      <a:pt x="663" y="5"/>
                    </a:cubicBezTo>
                    <a:cubicBezTo>
                      <a:pt x="444" y="127"/>
                      <a:pt x="236" y="249"/>
                      <a:pt x="42" y="395"/>
                    </a:cubicBezTo>
                    <a:cubicBezTo>
                      <a:pt x="0" y="415"/>
                      <a:pt x="22" y="472"/>
                      <a:pt x="59" y="472"/>
                    </a:cubicBezTo>
                    <a:cubicBezTo>
                      <a:pt x="65" y="472"/>
                      <a:pt x="72" y="471"/>
                      <a:pt x="79" y="467"/>
                    </a:cubicBezTo>
                    <a:cubicBezTo>
                      <a:pt x="285" y="322"/>
                      <a:pt x="492" y="200"/>
                      <a:pt x="711" y="78"/>
                    </a:cubicBezTo>
                    <a:cubicBezTo>
                      <a:pt x="753" y="57"/>
                      <a:pt x="723" y="0"/>
                      <a:pt x="68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18" name="Google Shape;9953;p65">
                <a:extLst>
                  <a:ext uri="{FF2B5EF4-FFF2-40B4-BE49-F238E27FC236}">
                    <a16:creationId xmlns:a16="http://schemas.microsoft.com/office/drawing/2014/main" id="{82CF23F7-6CFF-8D7B-264F-959E8CC338EE}"/>
                  </a:ext>
                </a:extLst>
              </p:cNvPr>
              <p:cNvSpPr/>
              <p:nvPr/>
            </p:nvSpPr>
            <p:spPr>
              <a:xfrm>
                <a:off x="1548327" y="2800846"/>
                <a:ext cx="333693" cy="174488"/>
              </a:xfrm>
              <a:custGeom>
                <a:avLst/>
                <a:gdLst/>
                <a:ahLst/>
                <a:cxnLst/>
                <a:rect l="l" t="t" r="r" b="b"/>
                <a:pathLst>
                  <a:path w="2511" h="1313" extrusionOk="0">
                    <a:moveTo>
                      <a:pt x="507" y="0"/>
                    </a:moveTo>
                    <a:cubicBezTo>
                      <a:pt x="500" y="0"/>
                      <a:pt x="494" y="2"/>
                      <a:pt x="487" y="5"/>
                    </a:cubicBezTo>
                    <a:cubicBezTo>
                      <a:pt x="280" y="151"/>
                      <a:pt x="207" y="419"/>
                      <a:pt x="292" y="637"/>
                    </a:cubicBezTo>
                    <a:cubicBezTo>
                      <a:pt x="256" y="626"/>
                      <a:pt x="220" y="601"/>
                      <a:pt x="195" y="577"/>
                    </a:cubicBezTo>
                    <a:cubicBezTo>
                      <a:pt x="207" y="553"/>
                      <a:pt x="207" y="540"/>
                      <a:pt x="183" y="529"/>
                    </a:cubicBezTo>
                    <a:cubicBezTo>
                      <a:pt x="171" y="516"/>
                      <a:pt x="171" y="516"/>
                      <a:pt x="158" y="516"/>
                    </a:cubicBezTo>
                    <a:cubicBezTo>
                      <a:pt x="134" y="456"/>
                      <a:pt x="134" y="394"/>
                      <a:pt x="171" y="334"/>
                    </a:cubicBezTo>
                    <a:cubicBezTo>
                      <a:pt x="189" y="297"/>
                      <a:pt x="159" y="260"/>
                      <a:pt x="121" y="260"/>
                    </a:cubicBezTo>
                    <a:cubicBezTo>
                      <a:pt x="110" y="260"/>
                      <a:pt x="97" y="264"/>
                      <a:pt x="85" y="273"/>
                    </a:cubicBezTo>
                    <a:cubicBezTo>
                      <a:pt x="1" y="346"/>
                      <a:pt x="1" y="480"/>
                      <a:pt x="74" y="553"/>
                    </a:cubicBezTo>
                    <a:cubicBezTo>
                      <a:pt x="110" y="626"/>
                      <a:pt x="158" y="686"/>
                      <a:pt x="231" y="723"/>
                    </a:cubicBezTo>
                    <a:cubicBezTo>
                      <a:pt x="220" y="735"/>
                      <a:pt x="220" y="759"/>
                      <a:pt x="244" y="783"/>
                    </a:cubicBezTo>
                    <a:cubicBezTo>
                      <a:pt x="511" y="954"/>
                      <a:pt x="791" y="1124"/>
                      <a:pt x="1082" y="1283"/>
                    </a:cubicBezTo>
                    <a:lnTo>
                      <a:pt x="1095" y="1283"/>
                    </a:lnTo>
                    <a:cubicBezTo>
                      <a:pt x="1119" y="1294"/>
                      <a:pt x="1131" y="1307"/>
                      <a:pt x="1144" y="1307"/>
                    </a:cubicBezTo>
                    <a:cubicBezTo>
                      <a:pt x="1151" y="1311"/>
                      <a:pt x="1159" y="1312"/>
                      <a:pt x="1166" y="1312"/>
                    </a:cubicBezTo>
                    <a:cubicBezTo>
                      <a:pt x="1202" y="1312"/>
                      <a:pt x="1223" y="1264"/>
                      <a:pt x="1192" y="1234"/>
                    </a:cubicBezTo>
                    <a:cubicBezTo>
                      <a:pt x="1204" y="1234"/>
                      <a:pt x="1204" y="1234"/>
                      <a:pt x="1217" y="1221"/>
                    </a:cubicBezTo>
                    <a:cubicBezTo>
                      <a:pt x="1223" y="1233"/>
                      <a:pt x="1235" y="1239"/>
                      <a:pt x="1248" y="1239"/>
                    </a:cubicBezTo>
                    <a:cubicBezTo>
                      <a:pt x="1262" y="1239"/>
                      <a:pt x="1278" y="1233"/>
                      <a:pt x="1290" y="1221"/>
                    </a:cubicBezTo>
                    <a:cubicBezTo>
                      <a:pt x="1290" y="1197"/>
                      <a:pt x="1301" y="1173"/>
                      <a:pt x="1314" y="1161"/>
                    </a:cubicBezTo>
                    <a:cubicBezTo>
                      <a:pt x="1703" y="893"/>
                      <a:pt x="2092" y="613"/>
                      <a:pt x="2469" y="334"/>
                    </a:cubicBezTo>
                    <a:cubicBezTo>
                      <a:pt x="2511" y="313"/>
                      <a:pt x="2481" y="256"/>
                      <a:pt x="2440" y="256"/>
                    </a:cubicBezTo>
                    <a:cubicBezTo>
                      <a:pt x="2434" y="256"/>
                      <a:pt x="2427" y="258"/>
                      <a:pt x="2420" y="261"/>
                    </a:cubicBezTo>
                    <a:cubicBezTo>
                      <a:pt x="2080" y="492"/>
                      <a:pt x="1739" y="735"/>
                      <a:pt x="1411" y="978"/>
                    </a:cubicBezTo>
                    <a:lnTo>
                      <a:pt x="1484" y="796"/>
                    </a:lnTo>
                    <a:cubicBezTo>
                      <a:pt x="1501" y="764"/>
                      <a:pt x="1473" y="731"/>
                      <a:pt x="1446" y="731"/>
                    </a:cubicBezTo>
                    <a:cubicBezTo>
                      <a:pt x="1433" y="731"/>
                      <a:pt x="1419" y="739"/>
                      <a:pt x="1411" y="759"/>
                    </a:cubicBezTo>
                    <a:cubicBezTo>
                      <a:pt x="1363" y="869"/>
                      <a:pt x="1301" y="978"/>
                      <a:pt x="1253" y="1088"/>
                    </a:cubicBezTo>
                    <a:cubicBezTo>
                      <a:pt x="1204" y="1124"/>
                      <a:pt x="1155" y="1148"/>
                      <a:pt x="1107" y="1185"/>
                    </a:cubicBezTo>
                    <a:cubicBezTo>
                      <a:pt x="852" y="1051"/>
                      <a:pt x="596" y="905"/>
                      <a:pt x="353" y="747"/>
                    </a:cubicBezTo>
                    <a:lnTo>
                      <a:pt x="377" y="747"/>
                    </a:lnTo>
                    <a:cubicBezTo>
                      <a:pt x="414" y="747"/>
                      <a:pt x="438" y="710"/>
                      <a:pt x="414" y="674"/>
                    </a:cubicBezTo>
                    <a:lnTo>
                      <a:pt x="414" y="674"/>
                    </a:lnTo>
                    <a:cubicBezTo>
                      <a:pt x="657" y="832"/>
                      <a:pt x="901" y="978"/>
                      <a:pt x="1144" y="1124"/>
                    </a:cubicBezTo>
                    <a:cubicBezTo>
                      <a:pt x="1151" y="1127"/>
                      <a:pt x="1157" y="1129"/>
                      <a:pt x="1164" y="1129"/>
                    </a:cubicBezTo>
                    <a:cubicBezTo>
                      <a:pt x="1204" y="1129"/>
                      <a:pt x="1234" y="1072"/>
                      <a:pt x="1192" y="1051"/>
                    </a:cubicBezTo>
                    <a:cubicBezTo>
                      <a:pt x="949" y="893"/>
                      <a:pt x="706" y="747"/>
                      <a:pt x="450" y="601"/>
                    </a:cubicBezTo>
                    <a:cubicBezTo>
                      <a:pt x="443" y="594"/>
                      <a:pt x="436" y="591"/>
                      <a:pt x="429" y="591"/>
                    </a:cubicBezTo>
                    <a:cubicBezTo>
                      <a:pt x="413" y="591"/>
                      <a:pt x="398" y="609"/>
                      <a:pt x="390" y="626"/>
                    </a:cubicBezTo>
                    <a:cubicBezTo>
                      <a:pt x="304" y="443"/>
                      <a:pt x="353" y="212"/>
                      <a:pt x="536" y="78"/>
                    </a:cubicBezTo>
                    <a:cubicBezTo>
                      <a:pt x="567" y="57"/>
                      <a:pt x="544" y="0"/>
                      <a:pt x="50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19" name="Google Shape;9954;p65">
                <a:extLst>
                  <a:ext uri="{FF2B5EF4-FFF2-40B4-BE49-F238E27FC236}">
                    <a16:creationId xmlns:a16="http://schemas.microsoft.com/office/drawing/2014/main" id="{EBA6B619-8640-462D-BE5F-DE13BD10572B}"/>
                  </a:ext>
                </a:extLst>
              </p:cNvPr>
              <p:cNvSpPr/>
              <p:nvPr/>
            </p:nvSpPr>
            <p:spPr>
              <a:xfrm>
                <a:off x="1903548" y="4312362"/>
                <a:ext cx="220336" cy="201864"/>
              </a:xfrm>
              <a:custGeom>
                <a:avLst/>
                <a:gdLst/>
                <a:ahLst/>
                <a:cxnLst/>
                <a:rect l="l" t="t" r="r" b="b"/>
                <a:pathLst>
                  <a:path w="1658" h="1519" extrusionOk="0">
                    <a:moveTo>
                      <a:pt x="1341" y="586"/>
                    </a:moveTo>
                    <a:lnTo>
                      <a:pt x="1328" y="598"/>
                    </a:lnTo>
                    <a:lnTo>
                      <a:pt x="1328" y="586"/>
                    </a:lnTo>
                    <a:close/>
                    <a:moveTo>
                      <a:pt x="1092" y="0"/>
                    </a:moveTo>
                    <a:cubicBezTo>
                      <a:pt x="1066" y="0"/>
                      <a:pt x="1041" y="21"/>
                      <a:pt x="1049" y="51"/>
                    </a:cubicBezTo>
                    <a:cubicBezTo>
                      <a:pt x="1085" y="184"/>
                      <a:pt x="1134" y="319"/>
                      <a:pt x="1182" y="452"/>
                    </a:cubicBezTo>
                    <a:cubicBezTo>
                      <a:pt x="1182" y="476"/>
                      <a:pt x="1195" y="513"/>
                      <a:pt x="1207" y="549"/>
                    </a:cubicBezTo>
                    <a:cubicBezTo>
                      <a:pt x="927" y="684"/>
                      <a:pt x="636" y="830"/>
                      <a:pt x="368" y="987"/>
                    </a:cubicBezTo>
                    <a:cubicBezTo>
                      <a:pt x="361" y="984"/>
                      <a:pt x="355" y="982"/>
                      <a:pt x="349" y="982"/>
                    </a:cubicBezTo>
                    <a:cubicBezTo>
                      <a:pt x="336" y="982"/>
                      <a:pt x="328" y="991"/>
                      <a:pt x="319" y="1000"/>
                    </a:cubicBezTo>
                    <a:lnTo>
                      <a:pt x="319" y="1011"/>
                    </a:lnTo>
                    <a:cubicBezTo>
                      <a:pt x="271" y="1036"/>
                      <a:pt x="234" y="1060"/>
                      <a:pt x="198" y="1084"/>
                    </a:cubicBezTo>
                    <a:lnTo>
                      <a:pt x="417" y="757"/>
                    </a:lnTo>
                    <a:cubicBezTo>
                      <a:pt x="433" y="724"/>
                      <a:pt x="406" y="697"/>
                      <a:pt x="375" y="697"/>
                    </a:cubicBezTo>
                    <a:cubicBezTo>
                      <a:pt x="359" y="697"/>
                      <a:pt x="343" y="703"/>
                      <a:pt x="331" y="720"/>
                    </a:cubicBezTo>
                    <a:cubicBezTo>
                      <a:pt x="234" y="866"/>
                      <a:pt x="125" y="1011"/>
                      <a:pt x="27" y="1170"/>
                    </a:cubicBezTo>
                    <a:cubicBezTo>
                      <a:pt x="1" y="1205"/>
                      <a:pt x="31" y="1233"/>
                      <a:pt x="64" y="1233"/>
                    </a:cubicBezTo>
                    <a:cubicBezTo>
                      <a:pt x="77" y="1233"/>
                      <a:pt x="90" y="1229"/>
                      <a:pt x="100" y="1219"/>
                    </a:cubicBezTo>
                    <a:cubicBezTo>
                      <a:pt x="125" y="1182"/>
                      <a:pt x="136" y="1157"/>
                      <a:pt x="161" y="1121"/>
                    </a:cubicBezTo>
                    <a:cubicBezTo>
                      <a:pt x="161" y="1157"/>
                      <a:pt x="198" y="1170"/>
                      <a:pt x="222" y="1170"/>
                    </a:cubicBezTo>
                    <a:cubicBezTo>
                      <a:pt x="173" y="1255"/>
                      <a:pt x="112" y="1352"/>
                      <a:pt x="63" y="1449"/>
                    </a:cubicBezTo>
                    <a:cubicBezTo>
                      <a:pt x="46" y="1484"/>
                      <a:pt x="78" y="1518"/>
                      <a:pt x="106" y="1518"/>
                    </a:cubicBezTo>
                    <a:cubicBezTo>
                      <a:pt x="118" y="1518"/>
                      <a:pt x="129" y="1512"/>
                      <a:pt x="136" y="1498"/>
                    </a:cubicBezTo>
                    <a:cubicBezTo>
                      <a:pt x="222" y="1365"/>
                      <a:pt x="295" y="1230"/>
                      <a:pt x="368" y="1097"/>
                    </a:cubicBezTo>
                    <a:cubicBezTo>
                      <a:pt x="660" y="963"/>
                      <a:pt x="952" y="805"/>
                      <a:pt x="1244" y="635"/>
                    </a:cubicBezTo>
                    <a:lnTo>
                      <a:pt x="1244" y="647"/>
                    </a:lnTo>
                    <a:cubicBezTo>
                      <a:pt x="963" y="805"/>
                      <a:pt x="696" y="963"/>
                      <a:pt x="428" y="1121"/>
                    </a:cubicBezTo>
                    <a:cubicBezTo>
                      <a:pt x="386" y="1152"/>
                      <a:pt x="417" y="1211"/>
                      <a:pt x="457" y="1211"/>
                    </a:cubicBezTo>
                    <a:cubicBezTo>
                      <a:pt x="463" y="1211"/>
                      <a:pt x="470" y="1209"/>
                      <a:pt x="477" y="1206"/>
                    </a:cubicBezTo>
                    <a:cubicBezTo>
                      <a:pt x="757" y="1048"/>
                      <a:pt x="1036" y="878"/>
                      <a:pt x="1304" y="708"/>
                    </a:cubicBezTo>
                    <a:cubicBezTo>
                      <a:pt x="1317" y="715"/>
                      <a:pt x="1329" y="718"/>
                      <a:pt x="1340" y="718"/>
                    </a:cubicBezTo>
                    <a:cubicBezTo>
                      <a:pt x="1411" y="718"/>
                      <a:pt x="1441" y="596"/>
                      <a:pt x="1462" y="501"/>
                    </a:cubicBezTo>
                    <a:cubicBezTo>
                      <a:pt x="1462" y="513"/>
                      <a:pt x="1474" y="513"/>
                      <a:pt x="1474" y="525"/>
                    </a:cubicBezTo>
                    <a:cubicBezTo>
                      <a:pt x="1486" y="531"/>
                      <a:pt x="1498" y="534"/>
                      <a:pt x="1511" y="534"/>
                    </a:cubicBezTo>
                    <a:cubicBezTo>
                      <a:pt x="1523" y="534"/>
                      <a:pt x="1535" y="531"/>
                      <a:pt x="1547" y="525"/>
                    </a:cubicBezTo>
                    <a:cubicBezTo>
                      <a:pt x="1657" y="403"/>
                      <a:pt x="1644" y="209"/>
                      <a:pt x="1498" y="124"/>
                    </a:cubicBezTo>
                    <a:cubicBezTo>
                      <a:pt x="1490" y="121"/>
                      <a:pt x="1482" y="119"/>
                      <a:pt x="1475" y="119"/>
                    </a:cubicBezTo>
                    <a:cubicBezTo>
                      <a:pt x="1430" y="119"/>
                      <a:pt x="1408" y="176"/>
                      <a:pt x="1450" y="197"/>
                    </a:cubicBezTo>
                    <a:cubicBezTo>
                      <a:pt x="1523" y="257"/>
                      <a:pt x="1535" y="343"/>
                      <a:pt x="1498" y="416"/>
                    </a:cubicBezTo>
                    <a:cubicBezTo>
                      <a:pt x="1487" y="403"/>
                      <a:pt x="1474" y="379"/>
                      <a:pt x="1462" y="367"/>
                    </a:cubicBezTo>
                    <a:cubicBezTo>
                      <a:pt x="1454" y="359"/>
                      <a:pt x="1442" y="355"/>
                      <a:pt x="1430" y="355"/>
                    </a:cubicBezTo>
                    <a:cubicBezTo>
                      <a:pt x="1410" y="355"/>
                      <a:pt x="1390" y="368"/>
                      <a:pt x="1390" y="392"/>
                    </a:cubicBezTo>
                    <a:cubicBezTo>
                      <a:pt x="1377" y="428"/>
                      <a:pt x="1377" y="501"/>
                      <a:pt x="1353" y="549"/>
                    </a:cubicBezTo>
                    <a:cubicBezTo>
                      <a:pt x="1353" y="522"/>
                      <a:pt x="1339" y="509"/>
                      <a:pt x="1317" y="509"/>
                    </a:cubicBezTo>
                    <a:cubicBezTo>
                      <a:pt x="1310" y="509"/>
                      <a:pt x="1301" y="510"/>
                      <a:pt x="1292" y="513"/>
                    </a:cubicBezTo>
                    <a:cubicBezTo>
                      <a:pt x="1280" y="489"/>
                      <a:pt x="1280" y="465"/>
                      <a:pt x="1280" y="452"/>
                    </a:cubicBezTo>
                    <a:cubicBezTo>
                      <a:pt x="1231" y="306"/>
                      <a:pt x="1182" y="173"/>
                      <a:pt x="1134" y="27"/>
                    </a:cubicBezTo>
                    <a:cubicBezTo>
                      <a:pt x="1124" y="8"/>
                      <a:pt x="1108" y="0"/>
                      <a:pt x="109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20" name="Google Shape;9955;p65">
                <a:extLst>
                  <a:ext uri="{FF2B5EF4-FFF2-40B4-BE49-F238E27FC236}">
                    <a16:creationId xmlns:a16="http://schemas.microsoft.com/office/drawing/2014/main" id="{740B401F-9CA9-B12F-615B-86F5007F117C}"/>
                  </a:ext>
                </a:extLst>
              </p:cNvPr>
              <p:cNvSpPr/>
              <p:nvPr/>
            </p:nvSpPr>
            <p:spPr>
              <a:xfrm>
                <a:off x="3788890" y="1325610"/>
                <a:ext cx="23123" cy="53556"/>
              </a:xfrm>
              <a:custGeom>
                <a:avLst/>
                <a:gdLst/>
                <a:ahLst/>
                <a:cxnLst/>
                <a:rect l="l" t="t" r="r" b="b"/>
                <a:pathLst>
                  <a:path w="174" h="403" extrusionOk="0">
                    <a:moveTo>
                      <a:pt x="57" y="1"/>
                    </a:moveTo>
                    <a:cubicBezTo>
                      <a:pt x="30" y="1"/>
                      <a:pt x="1" y="22"/>
                      <a:pt x="8" y="52"/>
                    </a:cubicBezTo>
                    <a:cubicBezTo>
                      <a:pt x="32" y="161"/>
                      <a:pt x="57" y="258"/>
                      <a:pt x="81" y="368"/>
                    </a:cubicBezTo>
                    <a:cubicBezTo>
                      <a:pt x="86" y="392"/>
                      <a:pt x="103" y="403"/>
                      <a:pt x="120" y="403"/>
                    </a:cubicBezTo>
                    <a:cubicBezTo>
                      <a:pt x="146" y="403"/>
                      <a:pt x="174" y="380"/>
                      <a:pt x="167" y="344"/>
                    </a:cubicBezTo>
                    <a:cubicBezTo>
                      <a:pt x="142" y="246"/>
                      <a:pt x="118" y="136"/>
                      <a:pt x="94" y="27"/>
                    </a:cubicBezTo>
                    <a:cubicBezTo>
                      <a:pt x="89" y="9"/>
                      <a:pt x="73" y="1"/>
                      <a:pt x="5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21" name="Google Shape;9956;p65">
                <a:extLst>
                  <a:ext uri="{FF2B5EF4-FFF2-40B4-BE49-F238E27FC236}">
                    <a16:creationId xmlns:a16="http://schemas.microsoft.com/office/drawing/2014/main" id="{67B274A7-F677-D965-3C55-5BB9B8F1AC7B}"/>
                  </a:ext>
                </a:extLst>
              </p:cNvPr>
              <p:cNvSpPr/>
              <p:nvPr/>
            </p:nvSpPr>
            <p:spPr>
              <a:xfrm>
                <a:off x="3816399" y="1307802"/>
                <a:ext cx="65117" cy="219406"/>
              </a:xfrm>
              <a:custGeom>
                <a:avLst/>
                <a:gdLst/>
                <a:ahLst/>
                <a:cxnLst/>
                <a:rect l="l" t="t" r="r" b="b"/>
                <a:pathLst>
                  <a:path w="490" h="1651" extrusionOk="0">
                    <a:moveTo>
                      <a:pt x="51" y="1"/>
                    </a:moveTo>
                    <a:cubicBezTo>
                      <a:pt x="25" y="1"/>
                      <a:pt x="0" y="21"/>
                      <a:pt x="8" y="52"/>
                    </a:cubicBezTo>
                    <a:cubicBezTo>
                      <a:pt x="130" y="575"/>
                      <a:pt x="263" y="1097"/>
                      <a:pt x="397" y="1621"/>
                    </a:cubicBezTo>
                    <a:cubicBezTo>
                      <a:pt x="402" y="1641"/>
                      <a:pt x="420" y="1651"/>
                      <a:pt x="438" y="1651"/>
                    </a:cubicBezTo>
                    <a:cubicBezTo>
                      <a:pt x="463" y="1651"/>
                      <a:pt x="489" y="1632"/>
                      <a:pt x="482" y="1597"/>
                    </a:cubicBezTo>
                    <a:cubicBezTo>
                      <a:pt x="349" y="1073"/>
                      <a:pt x="215" y="551"/>
                      <a:pt x="93" y="27"/>
                    </a:cubicBezTo>
                    <a:cubicBezTo>
                      <a:pt x="84" y="9"/>
                      <a:pt x="67" y="1"/>
                      <a:pt x="5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22" name="Google Shape;9957;p65">
                <a:extLst>
                  <a:ext uri="{FF2B5EF4-FFF2-40B4-BE49-F238E27FC236}">
                    <a16:creationId xmlns:a16="http://schemas.microsoft.com/office/drawing/2014/main" id="{94EE17A2-1B3D-B8B9-FD3F-D7620070A085}"/>
                  </a:ext>
                </a:extLst>
              </p:cNvPr>
              <p:cNvSpPr/>
              <p:nvPr/>
            </p:nvSpPr>
            <p:spPr>
              <a:xfrm>
                <a:off x="3650018" y="1348733"/>
                <a:ext cx="27376" cy="48772"/>
              </a:xfrm>
              <a:custGeom>
                <a:avLst/>
                <a:gdLst/>
                <a:ahLst/>
                <a:cxnLst/>
                <a:rect l="l" t="t" r="r" b="b"/>
                <a:pathLst>
                  <a:path w="206" h="367" extrusionOk="0">
                    <a:moveTo>
                      <a:pt x="53" y="1"/>
                    </a:moveTo>
                    <a:cubicBezTo>
                      <a:pt x="28" y="1"/>
                      <a:pt x="0" y="24"/>
                      <a:pt x="7" y="60"/>
                    </a:cubicBezTo>
                    <a:cubicBezTo>
                      <a:pt x="44" y="145"/>
                      <a:pt x="68" y="243"/>
                      <a:pt x="104" y="340"/>
                    </a:cubicBezTo>
                    <a:cubicBezTo>
                      <a:pt x="114" y="359"/>
                      <a:pt x="132" y="366"/>
                      <a:pt x="150" y="366"/>
                    </a:cubicBezTo>
                    <a:cubicBezTo>
                      <a:pt x="178" y="366"/>
                      <a:pt x="205" y="346"/>
                      <a:pt x="190" y="316"/>
                    </a:cubicBezTo>
                    <a:cubicBezTo>
                      <a:pt x="166" y="218"/>
                      <a:pt x="129" y="121"/>
                      <a:pt x="93" y="35"/>
                    </a:cubicBezTo>
                    <a:cubicBezTo>
                      <a:pt x="88" y="11"/>
                      <a:pt x="71" y="1"/>
                      <a:pt x="5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23" name="Google Shape;9958;p65">
                <a:extLst>
                  <a:ext uri="{FF2B5EF4-FFF2-40B4-BE49-F238E27FC236}">
                    <a16:creationId xmlns:a16="http://schemas.microsoft.com/office/drawing/2014/main" id="{5BAD0576-71EF-7D69-24D9-D9A857D29C6B}"/>
                  </a:ext>
                </a:extLst>
              </p:cNvPr>
              <p:cNvSpPr/>
              <p:nvPr/>
            </p:nvSpPr>
            <p:spPr>
              <a:xfrm>
                <a:off x="1825275" y="1493719"/>
                <a:ext cx="37476" cy="149105"/>
              </a:xfrm>
              <a:custGeom>
                <a:avLst/>
                <a:gdLst/>
                <a:ahLst/>
                <a:cxnLst/>
                <a:rect l="l" t="t" r="r" b="b"/>
                <a:pathLst>
                  <a:path w="282" h="1122" extrusionOk="0">
                    <a:moveTo>
                      <a:pt x="57" y="1"/>
                    </a:moveTo>
                    <a:cubicBezTo>
                      <a:pt x="30" y="1"/>
                      <a:pt x="1" y="22"/>
                      <a:pt x="8" y="52"/>
                    </a:cubicBezTo>
                    <a:cubicBezTo>
                      <a:pt x="106" y="392"/>
                      <a:pt x="166" y="733"/>
                      <a:pt x="190" y="1085"/>
                    </a:cubicBezTo>
                    <a:cubicBezTo>
                      <a:pt x="197" y="1109"/>
                      <a:pt x="221" y="1121"/>
                      <a:pt x="242" y="1121"/>
                    </a:cubicBezTo>
                    <a:cubicBezTo>
                      <a:pt x="264" y="1121"/>
                      <a:pt x="282" y="1109"/>
                      <a:pt x="276" y="1085"/>
                    </a:cubicBezTo>
                    <a:cubicBezTo>
                      <a:pt x="252" y="720"/>
                      <a:pt x="203" y="368"/>
                      <a:pt x="93" y="27"/>
                    </a:cubicBezTo>
                    <a:cubicBezTo>
                      <a:pt x="89" y="9"/>
                      <a:pt x="73" y="1"/>
                      <a:pt x="5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24" name="Google Shape;9959;p65">
                <a:extLst>
                  <a:ext uri="{FF2B5EF4-FFF2-40B4-BE49-F238E27FC236}">
                    <a16:creationId xmlns:a16="http://schemas.microsoft.com/office/drawing/2014/main" id="{A72CD751-9663-CB9A-E425-B11456C1448B}"/>
                  </a:ext>
                </a:extLst>
              </p:cNvPr>
              <p:cNvSpPr/>
              <p:nvPr/>
            </p:nvSpPr>
            <p:spPr>
              <a:xfrm>
                <a:off x="1859295" y="1493320"/>
                <a:ext cx="26313" cy="71762"/>
              </a:xfrm>
              <a:custGeom>
                <a:avLst/>
                <a:gdLst/>
                <a:ahLst/>
                <a:cxnLst/>
                <a:rect l="l" t="t" r="r" b="b"/>
                <a:pathLst>
                  <a:path w="198" h="540" extrusionOk="0">
                    <a:moveTo>
                      <a:pt x="44" y="0"/>
                    </a:moveTo>
                    <a:cubicBezTo>
                      <a:pt x="22" y="0"/>
                      <a:pt x="0" y="19"/>
                      <a:pt x="7" y="55"/>
                    </a:cubicBezTo>
                    <a:cubicBezTo>
                      <a:pt x="32" y="201"/>
                      <a:pt x="69" y="358"/>
                      <a:pt x="105" y="504"/>
                    </a:cubicBezTo>
                    <a:cubicBezTo>
                      <a:pt x="110" y="529"/>
                      <a:pt x="127" y="540"/>
                      <a:pt x="144" y="540"/>
                    </a:cubicBezTo>
                    <a:cubicBezTo>
                      <a:pt x="170" y="540"/>
                      <a:pt x="197" y="516"/>
                      <a:pt x="190" y="480"/>
                    </a:cubicBezTo>
                    <a:cubicBezTo>
                      <a:pt x="153" y="334"/>
                      <a:pt x="129" y="176"/>
                      <a:pt x="80" y="30"/>
                    </a:cubicBezTo>
                    <a:cubicBezTo>
                      <a:pt x="75" y="10"/>
                      <a:pt x="60" y="0"/>
                      <a:pt x="4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25" name="Google Shape;9960;p65">
                <a:extLst>
                  <a:ext uri="{FF2B5EF4-FFF2-40B4-BE49-F238E27FC236}">
                    <a16:creationId xmlns:a16="http://schemas.microsoft.com/office/drawing/2014/main" id="{13274748-09A2-E520-0B48-14B76E1527AB}"/>
                  </a:ext>
                </a:extLst>
              </p:cNvPr>
              <p:cNvSpPr/>
              <p:nvPr/>
            </p:nvSpPr>
            <p:spPr>
              <a:xfrm>
                <a:off x="2225413" y="4674361"/>
                <a:ext cx="693034" cy="381800"/>
              </a:xfrm>
              <a:custGeom>
                <a:avLst/>
                <a:gdLst/>
                <a:ahLst/>
                <a:cxnLst/>
                <a:rect l="l" t="t" r="r" b="b"/>
                <a:pathLst>
                  <a:path w="5215" h="2873" extrusionOk="0">
                    <a:moveTo>
                      <a:pt x="375" y="1"/>
                    </a:moveTo>
                    <a:cubicBezTo>
                      <a:pt x="352" y="1"/>
                      <a:pt x="322" y="21"/>
                      <a:pt x="330" y="51"/>
                    </a:cubicBezTo>
                    <a:cubicBezTo>
                      <a:pt x="427" y="647"/>
                      <a:pt x="549" y="1231"/>
                      <a:pt x="670" y="1814"/>
                    </a:cubicBezTo>
                    <a:cubicBezTo>
                      <a:pt x="463" y="1839"/>
                      <a:pt x="257" y="1851"/>
                      <a:pt x="49" y="1851"/>
                    </a:cubicBezTo>
                    <a:cubicBezTo>
                      <a:pt x="1" y="1851"/>
                      <a:pt x="1" y="1936"/>
                      <a:pt x="49" y="1936"/>
                    </a:cubicBezTo>
                    <a:cubicBezTo>
                      <a:pt x="268" y="1936"/>
                      <a:pt x="476" y="1924"/>
                      <a:pt x="682" y="1900"/>
                    </a:cubicBezTo>
                    <a:cubicBezTo>
                      <a:pt x="694" y="1960"/>
                      <a:pt x="706" y="2009"/>
                      <a:pt x="719" y="2058"/>
                    </a:cubicBezTo>
                    <a:cubicBezTo>
                      <a:pt x="500" y="2106"/>
                      <a:pt x="281" y="2143"/>
                      <a:pt x="62" y="2179"/>
                    </a:cubicBezTo>
                    <a:cubicBezTo>
                      <a:pt x="17" y="2191"/>
                      <a:pt x="35" y="2266"/>
                      <a:pt x="77" y="2266"/>
                    </a:cubicBezTo>
                    <a:cubicBezTo>
                      <a:pt x="80" y="2266"/>
                      <a:pt x="83" y="2266"/>
                      <a:pt x="86" y="2265"/>
                    </a:cubicBezTo>
                    <a:cubicBezTo>
                      <a:pt x="305" y="2228"/>
                      <a:pt x="524" y="2192"/>
                      <a:pt x="743" y="2143"/>
                    </a:cubicBezTo>
                    <a:lnTo>
                      <a:pt x="889" y="2836"/>
                    </a:lnTo>
                    <a:cubicBezTo>
                      <a:pt x="894" y="2862"/>
                      <a:pt x="912" y="2872"/>
                      <a:pt x="930" y="2872"/>
                    </a:cubicBezTo>
                    <a:cubicBezTo>
                      <a:pt x="955" y="2872"/>
                      <a:pt x="981" y="2852"/>
                      <a:pt x="974" y="2824"/>
                    </a:cubicBezTo>
                    <a:lnTo>
                      <a:pt x="828" y="2130"/>
                    </a:lnTo>
                    <a:cubicBezTo>
                      <a:pt x="876" y="2119"/>
                      <a:pt x="938" y="2106"/>
                      <a:pt x="986" y="2106"/>
                    </a:cubicBezTo>
                    <a:cubicBezTo>
                      <a:pt x="1022" y="2313"/>
                      <a:pt x="1059" y="2508"/>
                      <a:pt x="1120" y="2703"/>
                    </a:cubicBezTo>
                    <a:cubicBezTo>
                      <a:pt x="1125" y="2728"/>
                      <a:pt x="1143" y="2738"/>
                      <a:pt x="1161" y="2738"/>
                    </a:cubicBezTo>
                    <a:cubicBezTo>
                      <a:pt x="1186" y="2738"/>
                      <a:pt x="1212" y="2718"/>
                      <a:pt x="1205" y="2690"/>
                    </a:cubicBezTo>
                    <a:cubicBezTo>
                      <a:pt x="1144" y="2484"/>
                      <a:pt x="1108" y="2289"/>
                      <a:pt x="1071" y="2082"/>
                    </a:cubicBezTo>
                    <a:lnTo>
                      <a:pt x="5157" y="1352"/>
                    </a:lnTo>
                    <a:cubicBezTo>
                      <a:pt x="5214" y="1341"/>
                      <a:pt x="5197" y="1266"/>
                      <a:pt x="5145" y="1266"/>
                    </a:cubicBezTo>
                    <a:cubicBezTo>
                      <a:pt x="5141" y="1266"/>
                      <a:pt x="5137" y="1267"/>
                      <a:pt x="5133" y="1268"/>
                    </a:cubicBezTo>
                    <a:cubicBezTo>
                      <a:pt x="3686" y="1511"/>
                      <a:pt x="2251" y="1766"/>
                      <a:pt x="803" y="2046"/>
                    </a:cubicBezTo>
                    <a:cubicBezTo>
                      <a:pt x="792" y="1997"/>
                      <a:pt x="779" y="1949"/>
                      <a:pt x="779" y="1900"/>
                    </a:cubicBezTo>
                    <a:cubicBezTo>
                      <a:pt x="1157" y="1851"/>
                      <a:pt x="1533" y="1790"/>
                      <a:pt x="1911" y="1681"/>
                    </a:cubicBezTo>
                    <a:cubicBezTo>
                      <a:pt x="1967" y="1669"/>
                      <a:pt x="1949" y="1594"/>
                      <a:pt x="1897" y="1594"/>
                    </a:cubicBezTo>
                    <a:cubicBezTo>
                      <a:pt x="1894" y="1594"/>
                      <a:pt x="1890" y="1595"/>
                      <a:pt x="1886" y="1595"/>
                    </a:cubicBezTo>
                    <a:cubicBezTo>
                      <a:pt x="1521" y="1705"/>
                      <a:pt x="1144" y="1766"/>
                      <a:pt x="755" y="1814"/>
                    </a:cubicBezTo>
                    <a:lnTo>
                      <a:pt x="403" y="27"/>
                    </a:lnTo>
                    <a:cubicBezTo>
                      <a:pt x="403" y="8"/>
                      <a:pt x="390" y="1"/>
                      <a:pt x="37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26" name="Google Shape;9961;p65">
                <a:extLst>
                  <a:ext uri="{FF2B5EF4-FFF2-40B4-BE49-F238E27FC236}">
                    <a16:creationId xmlns:a16="http://schemas.microsoft.com/office/drawing/2014/main" id="{19D1E018-F001-FE9A-29AE-CBC268B4C971}"/>
                  </a:ext>
                </a:extLst>
              </p:cNvPr>
              <p:cNvSpPr/>
              <p:nvPr/>
            </p:nvSpPr>
            <p:spPr>
              <a:xfrm>
                <a:off x="1125464" y="1590730"/>
                <a:ext cx="40931" cy="210502"/>
              </a:xfrm>
              <a:custGeom>
                <a:avLst/>
                <a:gdLst/>
                <a:ahLst/>
                <a:cxnLst/>
                <a:rect l="l" t="t" r="r" b="b"/>
                <a:pathLst>
                  <a:path w="308" h="1584" extrusionOk="0">
                    <a:moveTo>
                      <a:pt x="57" y="0"/>
                    </a:moveTo>
                    <a:cubicBezTo>
                      <a:pt x="30" y="0"/>
                      <a:pt x="1" y="21"/>
                      <a:pt x="8" y="51"/>
                    </a:cubicBezTo>
                    <a:cubicBezTo>
                      <a:pt x="81" y="549"/>
                      <a:pt x="142" y="1049"/>
                      <a:pt x="215" y="1547"/>
                    </a:cubicBezTo>
                    <a:cubicBezTo>
                      <a:pt x="220" y="1572"/>
                      <a:pt x="238" y="1583"/>
                      <a:pt x="257" y="1583"/>
                    </a:cubicBezTo>
                    <a:cubicBezTo>
                      <a:pt x="282" y="1583"/>
                      <a:pt x="307" y="1563"/>
                      <a:pt x="300" y="1535"/>
                    </a:cubicBezTo>
                    <a:cubicBezTo>
                      <a:pt x="227" y="1024"/>
                      <a:pt x="167" y="525"/>
                      <a:pt x="94" y="27"/>
                    </a:cubicBezTo>
                    <a:cubicBezTo>
                      <a:pt x="89" y="8"/>
                      <a:pt x="73" y="0"/>
                      <a:pt x="5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27" name="Google Shape;9962;p65">
                <a:extLst>
                  <a:ext uri="{FF2B5EF4-FFF2-40B4-BE49-F238E27FC236}">
                    <a16:creationId xmlns:a16="http://schemas.microsoft.com/office/drawing/2014/main" id="{3134E8E1-EFF8-9BC5-D1CA-2E10DF2FD7B1}"/>
                  </a:ext>
                </a:extLst>
              </p:cNvPr>
              <p:cNvSpPr/>
              <p:nvPr/>
            </p:nvSpPr>
            <p:spPr>
              <a:xfrm>
                <a:off x="1160415" y="1580364"/>
                <a:ext cx="34020" cy="169438"/>
              </a:xfrm>
              <a:custGeom>
                <a:avLst/>
                <a:gdLst/>
                <a:ahLst/>
                <a:cxnLst/>
                <a:rect l="l" t="t" r="r" b="b"/>
                <a:pathLst>
                  <a:path w="256" h="1275" extrusionOk="0">
                    <a:moveTo>
                      <a:pt x="51" y="1"/>
                    </a:moveTo>
                    <a:cubicBezTo>
                      <a:pt x="27" y="1"/>
                      <a:pt x="1" y="16"/>
                      <a:pt x="1" y="44"/>
                    </a:cubicBezTo>
                    <a:cubicBezTo>
                      <a:pt x="61" y="445"/>
                      <a:pt x="110" y="846"/>
                      <a:pt x="171" y="1248"/>
                    </a:cubicBezTo>
                    <a:cubicBezTo>
                      <a:pt x="176" y="1267"/>
                      <a:pt x="189" y="1275"/>
                      <a:pt x="204" y="1275"/>
                    </a:cubicBezTo>
                    <a:cubicBezTo>
                      <a:pt x="228" y="1275"/>
                      <a:pt x="256" y="1254"/>
                      <a:pt x="256" y="1224"/>
                    </a:cubicBezTo>
                    <a:cubicBezTo>
                      <a:pt x="195" y="822"/>
                      <a:pt x="147" y="433"/>
                      <a:pt x="86" y="32"/>
                    </a:cubicBezTo>
                    <a:cubicBezTo>
                      <a:pt x="86" y="11"/>
                      <a:pt x="69" y="1"/>
                      <a:pt x="5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28" name="Google Shape;9963;p65">
                <a:extLst>
                  <a:ext uri="{FF2B5EF4-FFF2-40B4-BE49-F238E27FC236}">
                    <a16:creationId xmlns:a16="http://schemas.microsoft.com/office/drawing/2014/main" id="{A9EF5F6A-E13F-006E-3755-8EB139372590}"/>
                  </a:ext>
                </a:extLst>
              </p:cNvPr>
              <p:cNvSpPr/>
              <p:nvPr/>
            </p:nvSpPr>
            <p:spPr>
              <a:xfrm>
                <a:off x="3322" y="1278699"/>
                <a:ext cx="4777485" cy="3861590"/>
              </a:xfrm>
              <a:custGeom>
                <a:avLst/>
                <a:gdLst/>
                <a:ahLst/>
                <a:cxnLst/>
                <a:rect l="l" t="t" r="r" b="b"/>
                <a:pathLst>
                  <a:path w="35950" h="29058" extrusionOk="0">
                    <a:moveTo>
                      <a:pt x="6093" y="2083"/>
                    </a:moveTo>
                    <a:cubicBezTo>
                      <a:pt x="6105" y="2095"/>
                      <a:pt x="6105" y="2119"/>
                      <a:pt x="6117" y="2132"/>
                    </a:cubicBezTo>
                    <a:cubicBezTo>
                      <a:pt x="6105" y="2143"/>
                      <a:pt x="6093" y="2143"/>
                      <a:pt x="6081" y="2156"/>
                    </a:cubicBezTo>
                    <a:cubicBezTo>
                      <a:pt x="6081" y="2143"/>
                      <a:pt x="6068" y="2119"/>
                      <a:pt x="6068" y="2107"/>
                    </a:cubicBezTo>
                    <a:cubicBezTo>
                      <a:pt x="6081" y="2095"/>
                      <a:pt x="6093" y="2095"/>
                      <a:pt x="6093" y="2083"/>
                    </a:cubicBezTo>
                    <a:close/>
                    <a:moveTo>
                      <a:pt x="6141" y="2216"/>
                    </a:moveTo>
                    <a:cubicBezTo>
                      <a:pt x="6154" y="2229"/>
                      <a:pt x="6154" y="2253"/>
                      <a:pt x="6166" y="2265"/>
                    </a:cubicBezTo>
                    <a:cubicBezTo>
                      <a:pt x="6154" y="2278"/>
                      <a:pt x="6141" y="2278"/>
                      <a:pt x="6130" y="2289"/>
                    </a:cubicBezTo>
                    <a:cubicBezTo>
                      <a:pt x="6130" y="2278"/>
                      <a:pt x="6117" y="2253"/>
                      <a:pt x="6117" y="2241"/>
                    </a:cubicBezTo>
                    <a:cubicBezTo>
                      <a:pt x="6130" y="2229"/>
                      <a:pt x="6130" y="2216"/>
                      <a:pt x="6141" y="2216"/>
                    </a:cubicBezTo>
                    <a:close/>
                    <a:moveTo>
                      <a:pt x="6190" y="2351"/>
                    </a:moveTo>
                    <a:lnTo>
                      <a:pt x="6227" y="2460"/>
                    </a:lnTo>
                    <a:cubicBezTo>
                      <a:pt x="6214" y="2460"/>
                      <a:pt x="6214" y="2472"/>
                      <a:pt x="6203" y="2472"/>
                    </a:cubicBezTo>
                    <a:cubicBezTo>
                      <a:pt x="6190" y="2448"/>
                      <a:pt x="6178" y="2411"/>
                      <a:pt x="6166" y="2375"/>
                    </a:cubicBezTo>
                    <a:lnTo>
                      <a:pt x="6190" y="2351"/>
                    </a:lnTo>
                    <a:close/>
                    <a:moveTo>
                      <a:pt x="8758" y="1506"/>
                    </a:moveTo>
                    <a:cubicBezTo>
                      <a:pt x="8935" y="1506"/>
                      <a:pt x="9039" y="1579"/>
                      <a:pt x="9133" y="1779"/>
                    </a:cubicBezTo>
                    <a:cubicBezTo>
                      <a:pt x="9182" y="1888"/>
                      <a:pt x="9206" y="2022"/>
                      <a:pt x="9243" y="2143"/>
                    </a:cubicBezTo>
                    <a:cubicBezTo>
                      <a:pt x="9011" y="2156"/>
                      <a:pt x="8793" y="2180"/>
                      <a:pt x="8562" y="2205"/>
                    </a:cubicBezTo>
                    <a:cubicBezTo>
                      <a:pt x="7820" y="2289"/>
                      <a:pt x="7103" y="2448"/>
                      <a:pt x="6373" y="2606"/>
                    </a:cubicBezTo>
                    <a:cubicBezTo>
                      <a:pt x="6312" y="2399"/>
                      <a:pt x="6239" y="2205"/>
                      <a:pt x="6166" y="2010"/>
                    </a:cubicBezTo>
                    <a:cubicBezTo>
                      <a:pt x="6251" y="1900"/>
                      <a:pt x="6482" y="1876"/>
                      <a:pt x="6603" y="1852"/>
                    </a:cubicBezTo>
                    <a:cubicBezTo>
                      <a:pt x="6749" y="1816"/>
                      <a:pt x="6895" y="1791"/>
                      <a:pt x="7030" y="1754"/>
                    </a:cubicBezTo>
                    <a:cubicBezTo>
                      <a:pt x="7284" y="1706"/>
                      <a:pt x="7540" y="1670"/>
                      <a:pt x="7808" y="1633"/>
                    </a:cubicBezTo>
                    <a:cubicBezTo>
                      <a:pt x="8087" y="1584"/>
                      <a:pt x="8379" y="1548"/>
                      <a:pt x="8671" y="1511"/>
                    </a:cubicBezTo>
                    <a:cubicBezTo>
                      <a:pt x="8702" y="1508"/>
                      <a:pt x="8731" y="1506"/>
                      <a:pt x="8758" y="1506"/>
                    </a:cubicBezTo>
                    <a:close/>
                    <a:moveTo>
                      <a:pt x="6251" y="2533"/>
                    </a:moveTo>
                    <a:cubicBezTo>
                      <a:pt x="6263" y="2570"/>
                      <a:pt x="6276" y="2594"/>
                      <a:pt x="6287" y="2618"/>
                    </a:cubicBezTo>
                    <a:cubicBezTo>
                      <a:pt x="6276" y="2618"/>
                      <a:pt x="6263" y="2630"/>
                      <a:pt x="6263" y="2630"/>
                    </a:cubicBezTo>
                    <a:lnTo>
                      <a:pt x="6227" y="2557"/>
                    </a:lnTo>
                    <a:cubicBezTo>
                      <a:pt x="6239" y="2545"/>
                      <a:pt x="6251" y="2545"/>
                      <a:pt x="6251" y="2533"/>
                    </a:cubicBezTo>
                    <a:close/>
                    <a:moveTo>
                      <a:pt x="29664" y="842"/>
                    </a:moveTo>
                    <a:cubicBezTo>
                      <a:pt x="29781" y="842"/>
                      <a:pt x="29759" y="994"/>
                      <a:pt x="29771" y="1122"/>
                    </a:cubicBezTo>
                    <a:cubicBezTo>
                      <a:pt x="29783" y="1232"/>
                      <a:pt x="29796" y="1353"/>
                      <a:pt x="29807" y="1475"/>
                    </a:cubicBezTo>
                    <a:cubicBezTo>
                      <a:pt x="29856" y="1791"/>
                      <a:pt x="29905" y="2107"/>
                      <a:pt x="29966" y="2424"/>
                    </a:cubicBezTo>
                    <a:cubicBezTo>
                      <a:pt x="29990" y="2581"/>
                      <a:pt x="30026" y="2727"/>
                      <a:pt x="30051" y="2873"/>
                    </a:cubicBezTo>
                    <a:cubicBezTo>
                      <a:pt x="29905" y="2205"/>
                      <a:pt x="29771" y="1524"/>
                      <a:pt x="29650" y="843"/>
                    </a:cubicBezTo>
                    <a:cubicBezTo>
                      <a:pt x="29655" y="842"/>
                      <a:pt x="29660" y="842"/>
                      <a:pt x="29664" y="842"/>
                    </a:cubicBezTo>
                    <a:close/>
                    <a:moveTo>
                      <a:pt x="6959" y="1528"/>
                    </a:moveTo>
                    <a:cubicBezTo>
                      <a:pt x="7093" y="1528"/>
                      <a:pt x="7208" y="1552"/>
                      <a:pt x="7224" y="1633"/>
                    </a:cubicBezTo>
                    <a:cubicBezTo>
                      <a:pt x="7114" y="1645"/>
                      <a:pt x="7005" y="1670"/>
                      <a:pt x="6908" y="1694"/>
                    </a:cubicBezTo>
                    <a:cubicBezTo>
                      <a:pt x="6676" y="1743"/>
                      <a:pt x="6251" y="1754"/>
                      <a:pt x="6093" y="1949"/>
                    </a:cubicBezTo>
                    <a:cubicBezTo>
                      <a:pt x="6093" y="1961"/>
                      <a:pt x="6081" y="1961"/>
                      <a:pt x="6081" y="1961"/>
                    </a:cubicBezTo>
                    <a:cubicBezTo>
                      <a:pt x="6057" y="1997"/>
                      <a:pt x="6032" y="2034"/>
                      <a:pt x="6008" y="2059"/>
                    </a:cubicBezTo>
                    <a:lnTo>
                      <a:pt x="5995" y="2059"/>
                    </a:lnTo>
                    <a:cubicBezTo>
                      <a:pt x="5984" y="2070"/>
                      <a:pt x="5971" y="2083"/>
                      <a:pt x="5984" y="2107"/>
                    </a:cubicBezTo>
                    <a:cubicBezTo>
                      <a:pt x="6044" y="2289"/>
                      <a:pt x="6105" y="2472"/>
                      <a:pt x="6178" y="2643"/>
                    </a:cubicBezTo>
                    <a:cubicBezTo>
                      <a:pt x="6081" y="2667"/>
                      <a:pt x="5984" y="2679"/>
                      <a:pt x="5886" y="2703"/>
                    </a:cubicBezTo>
                    <a:cubicBezTo>
                      <a:pt x="5327" y="2813"/>
                      <a:pt x="4755" y="2897"/>
                      <a:pt x="4184" y="2959"/>
                    </a:cubicBezTo>
                    <a:cubicBezTo>
                      <a:pt x="4184" y="2715"/>
                      <a:pt x="4111" y="2472"/>
                      <a:pt x="3989" y="2253"/>
                    </a:cubicBezTo>
                    <a:cubicBezTo>
                      <a:pt x="4500" y="2034"/>
                      <a:pt x="5022" y="1864"/>
                      <a:pt x="5570" y="1743"/>
                    </a:cubicBezTo>
                    <a:cubicBezTo>
                      <a:pt x="5886" y="1670"/>
                      <a:pt x="6203" y="1608"/>
                      <a:pt x="6519" y="1572"/>
                    </a:cubicBezTo>
                    <a:cubicBezTo>
                      <a:pt x="6593" y="1565"/>
                      <a:pt x="6791" y="1528"/>
                      <a:pt x="6959" y="1528"/>
                    </a:cubicBezTo>
                    <a:close/>
                    <a:moveTo>
                      <a:pt x="12538" y="3068"/>
                    </a:moveTo>
                    <a:cubicBezTo>
                      <a:pt x="12575" y="3105"/>
                      <a:pt x="12624" y="3141"/>
                      <a:pt x="12660" y="3178"/>
                    </a:cubicBezTo>
                    <a:cubicBezTo>
                      <a:pt x="12674" y="3192"/>
                      <a:pt x="12684" y="3198"/>
                      <a:pt x="12695" y="3198"/>
                    </a:cubicBezTo>
                    <a:cubicBezTo>
                      <a:pt x="12703" y="3198"/>
                      <a:pt x="12711" y="3195"/>
                      <a:pt x="12721" y="3189"/>
                    </a:cubicBezTo>
                    <a:cubicBezTo>
                      <a:pt x="12729" y="3189"/>
                      <a:pt x="12737" y="3195"/>
                      <a:pt x="12745" y="3195"/>
                    </a:cubicBezTo>
                    <a:cubicBezTo>
                      <a:pt x="12749" y="3195"/>
                      <a:pt x="12753" y="3193"/>
                      <a:pt x="12757" y="3189"/>
                    </a:cubicBezTo>
                    <a:cubicBezTo>
                      <a:pt x="12817" y="3169"/>
                      <a:pt x="12861" y="3133"/>
                      <a:pt x="12895" y="3093"/>
                    </a:cubicBezTo>
                    <a:lnTo>
                      <a:pt x="12895" y="3093"/>
                    </a:lnTo>
                    <a:cubicBezTo>
                      <a:pt x="12860" y="3148"/>
                      <a:pt x="12813" y="3191"/>
                      <a:pt x="12745" y="3214"/>
                    </a:cubicBezTo>
                    <a:cubicBezTo>
                      <a:pt x="12728" y="3220"/>
                      <a:pt x="12710" y="3222"/>
                      <a:pt x="12692" y="3222"/>
                    </a:cubicBezTo>
                    <a:cubicBezTo>
                      <a:pt x="12603" y="3222"/>
                      <a:pt x="12528" y="3149"/>
                      <a:pt x="12538" y="3068"/>
                    </a:cubicBezTo>
                    <a:close/>
                    <a:moveTo>
                      <a:pt x="11831" y="2341"/>
                    </a:moveTo>
                    <a:cubicBezTo>
                      <a:pt x="11963" y="2341"/>
                      <a:pt x="12097" y="2357"/>
                      <a:pt x="12222" y="2387"/>
                    </a:cubicBezTo>
                    <a:cubicBezTo>
                      <a:pt x="12332" y="2411"/>
                      <a:pt x="12441" y="2448"/>
                      <a:pt x="12538" y="2508"/>
                    </a:cubicBezTo>
                    <a:cubicBezTo>
                      <a:pt x="12684" y="2594"/>
                      <a:pt x="13073" y="2922"/>
                      <a:pt x="12721" y="3092"/>
                    </a:cubicBezTo>
                    <a:cubicBezTo>
                      <a:pt x="12462" y="2823"/>
                      <a:pt x="12185" y="2624"/>
                      <a:pt x="11823" y="2624"/>
                    </a:cubicBezTo>
                    <a:cubicBezTo>
                      <a:pt x="11760" y="2624"/>
                      <a:pt x="11695" y="2630"/>
                      <a:pt x="11627" y="2643"/>
                    </a:cubicBezTo>
                    <a:cubicBezTo>
                      <a:pt x="11200" y="2727"/>
                      <a:pt x="10873" y="3019"/>
                      <a:pt x="10605" y="3360"/>
                    </a:cubicBezTo>
                    <a:cubicBezTo>
                      <a:pt x="10605" y="3354"/>
                      <a:pt x="10602" y="3351"/>
                      <a:pt x="10597" y="3351"/>
                    </a:cubicBezTo>
                    <a:cubicBezTo>
                      <a:pt x="10594" y="3351"/>
                      <a:pt x="10589" y="3352"/>
                      <a:pt x="10585" y="3356"/>
                    </a:cubicBezTo>
                    <a:lnTo>
                      <a:pt x="10585" y="3356"/>
                    </a:lnTo>
                    <a:cubicBezTo>
                      <a:pt x="10596" y="3338"/>
                      <a:pt x="10544" y="3286"/>
                      <a:pt x="10544" y="3275"/>
                    </a:cubicBezTo>
                    <a:cubicBezTo>
                      <a:pt x="10519" y="3238"/>
                      <a:pt x="10508" y="3202"/>
                      <a:pt x="10495" y="3153"/>
                    </a:cubicBezTo>
                    <a:cubicBezTo>
                      <a:pt x="10495" y="3092"/>
                      <a:pt x="10495" y="2995"/>
                      <a:pt x="10544" y="2946"/>
                    </a:cubicBezTo>
                    <a:cubicBezTo>
                      <a:pt x="10824" y="2643"/>
                      <a:pt x="11164" y="2435"/>
                      <a:pt x="11578" y="2362"/>
                    </a:cubicBezTo>
                    <a:cubicBezTo>
                      <a:pt x="11659" y="2348"/>
                      <a:pt x="11745" y="2341"/>
                      <a:pt x="11831" y="2341"/>
                    </a:cubicBezTo>
                    <a:close/>
                    <a:moveTo>
                      <a:pt x="10811" y="3251"/>
                    </a:moveTo>
                    <a:cubicBezTo>
                      <a:pt x="10811" y="3354"/>
                      <a:pt x="10734" y="3437"/>
                      <a:pt x="10643" y="3455"/>
                    </a:cubicBezTo>
                    <a:lnTo>
                      <a:pt x="10643" y="3455"/>
                    </a:lnTo>
                    <a:cubicBezTo>
                      <a:pt x="10703" y="3383"/>
                      <a:pt x="10752" y="3323"/>
                      <a:pt x="10811" y="3251"/>
                    </a:cubicBezTo>
                    <a:close/>
                    <a:moveTo>
                      <a:pt x="11773" y="2727"/>
                    </a:moveTo>
                    <a:cubicBezTo>
                      <a:pt x="11809" y="2959"/>
                      <a:pt x="11846" y="3189"/>
                      <a:pt x="11882" y="3433"/>
                    </a:cubicBezTo>
                    <a:lnTo>
                      <a:pt x="11846" y="3433"/>
                    </a:lnTo>
                    <a:cubicBezTo>
                      <a:pt x="11784" y="3433"/>
                      <a:pt x="11711" y="3445"/>
                      <a:pt x="11651" y="3457"/>
                    </a:cubicBezTo>
                    <a:cubicBezTo>
                      <a:pt x="11614" y="3226"/>
                      <a:pt x="11590" y="2995"/>
                      <a:pt x="11554" y="2764"/>
                    </a:cubicBezTo>
                    <a:cubicBezTo>
                      <a:pt x="11638" y="2740"/>
                      <a:pt x="11711" y="2727"/>
                      <a:pt x="11773" y="2727"/>
                    </a:cubicBezTo>
                    <a:close/>
                    <a:moveTo>
                      <a:pt x="10398" y="3129"/>
                    </a:moveTo>
                    <a:cubicBezTo>
                      <a:pt x="10398" y="3165"/>
                      <a:pt x="10398" y="3189"/>
                      <a:pt x="10410" y="3202"/>
                    </a:cubicBezTo>
                    <a:cubicBezTo>
                      <a:pt x="10422" y="3299"/>
                      <a:pt x="10483" y="3433"/>
                      <a:pt x="10581" y="3457"/>
                    </a:cubicBezTo>
                    <a:lnTo>
                      <a:pt x="10592" y="3457"/>
                    </a:lnTo>
                    <a:cubicBezTo>
                      <a:pt x="10605" y="3457"/>
                      <a:pt x="10605" y="3457"/>
                      <a:pt x="10605" y="3469"/>
                    </a:cubicBezTo>
                    <a:cubicBezTo>
                      <a:pt x="10556" y="3469"/>
                      <a:pt x="10508" y="3445"/>
                      <a:pt x="10459" y="3408"/>
                    </a:cubicBezTo>
                    <a:cubicBezTo>
                      <a:pt x="10386" y="3324"/>
                      <a:pt x="10373" y="3226"/>
                      <a:pt x="10398" y="3129"/>
                    </a:cubicBezTo>
                    <a:close/>
                    <a:moveTo>
                      <a:pt x="13037" y="4078"/>
                    </a:moveTo>
                    <a:cubicBezTo>
                      <a:pt x="13122" y="4138"/>
                      <a:pt x="13146" y="4248"/>
                      <a:pt x="13086" y="4345"/>
                    </a:cubicBezTo>
                    <a:cubicBezTo>
                      <a:pt x="13062" y="4394"/>
                      <a:pt x="13013" y="4442"/>
                      <a:pt x="12964" y="4454"/>
                    </a:cubicBezTo>
                    <a:cubicBezTo>
                      <a:pt x="12989" y="4430"/>
                      <a:pt x="13013" y="4394"/>
                      <a:pt x="13037" y="4357"/>
                    </a:cubicBezTo>
                    <a:cubicBezTo>
                      <a:pt x="13049" y="4296"/>
                      <a:pt x="13049" y="4235"/>
                      <a:pt x="13037" y="4162"/>
                    </a:cubicBezTo>
                    <a:cubicBezTo>
                      <a:pt x="13049" y="4162"/>
                      <a:pt x="13049" y="4151"/>
                      <a:pt x="13049" y="4126"/>
                    </a:cubicBezTo>
                    <a:cubicBezTo>
                      <a:pt x="13049" y="4114"/>
                      <a:pt x="13049" y="4089"/>
                      <a:pt x="13037" y="4078"/>
                    </a:cubicBezTo>
                    <a:close/>
                    <a:moveTo>
                      <a:pt x="11030" y="4454"/>
                    </a:moveTo>
                    <a:cubicBezTo>
                      <a:pt x="11030" y="4515"/>
                      <a:pt x="10994" y="4576"/>
                      <a:pt x="10946" y="4600"/>
                    </a:cubicBezTo>
                    <a:cubicBezTo>
                      <a:pt x="10970" y="4551"/>
                      <a:pt x="10994" y="4503"/>
                      <a:pt x="11030" y="4454"/>
                    </a:cubicBezTo>
                    <a:close/>
                    <a:moveTo>
                      <a:pt x="11946" y="3536"/>
                    </a:moveTo>
                    <a:cubicBezTo>
                      <a:pt x="12364" y="3536"/>
                      <a:pt x="12869" y="3700"/>
                      <a:pt x="12927" y="4126"/>
                    </a:cubicBezTo>
                    <a:cubicBezTo>
                      <a:pt x="12927" y="4151"/>
                      <a:pt x="12940" y="4162"/>
                      <a:pt x="12952" y="4175"/>
                    </a:cubicBezTo>
                    <a:lnTo>
                      <a:pt x="12952" y="4284"/>
                    </a:lnTo>
                    <a:cubicBezTo>
                      <a:pt x="12940" y="4321"/>
                      <a:pt x="12927" y="4345"/>
                      <a:pt x="12903" y="4357"/>
                    </a:cubicBezTo>
                    <a:cubicBezTo>
                      <a:pt x="12730" y="4020"/>
                      <a:pt x="12380" y="3869"/>
                      <a:pt x="12016" y="3869"/>
                    </a:cubicBezTo>
                    <a:cubicBezTo>
                      <a:pt x="11513" y="3869"/>
                      <a:pt x="10982" y="4157"/>
                      <a:pt x="10848" y="4637"/>
                    </a:cubicBezTo>
                    <a:cubicBezTo>
                      <a:pt x="10800" y="4637"/>
                      <a:pt x="10751" y="4637"/>
                      <a:pt x="10714" y="4624"/>
                    </a:cubicBezTo>
                    <a:lnTo>
                      <a:pt x="10702" y="4624"/>
                    </a:lnTo>
                    <a:cubicBezTo>
                      <a:pt x="10654" y="4540"/>
                      <a:pt x="10654" y="4454"/>
                      <a:pt x="10665" y="4369"/>
                    </a:cubicBezTo>
                    <a:cubicBezTo>
                      <a:pt x="10678" y="4369"/>
                      <a:pt x="10678" y="4357"/>
                      <a:pt x="10678" y="4357"/>
                    </a:cubicBezTo>
                    <a:cubicBezTo>
                      <a:pt x="10824" y="3907"/>
                      <a:pt x="11225" y="3676"/>
                      <a:pt x="11651" y="3567"/>
                    </a:cubicBezTo>
                    <a:cubicBezTo>
                      <a:pt x="11738" y="3547"/>
                      <a:pt x="11839" y="3536"/>
                      <a:pt x="11946" y="3536"/>
                    </a:cubicBezTo>
                    <a:close/>
                    <a:moveTo>
                      <a:pt x="11967" y="3968"/>
                    </a:moveTo>
                    <a:cubicBezTo>
                      <a:pt x="12016" y="4223"/>
                      <a:pt x="12052" y="4491"/>
                      <a:pt x="12089" y="4746"/>
                    </a:cubicBezTo>
                    <a:cubicBezTo>
                      <a:pt x="12003" y="4759"/>
                      <a:pt x="11906" y="4770"/>
                      <a:pt x="11821" y="4795"/>
                    </a:cubicBezTo>
                    <a:cubicBezTo>
                      <a:pt x="11784" y="4527"/>
                      <a:pt x="11760" y="4272"/>
                      <a:pt x="11724" y="4005"/>
                    </a:cubicBezTo>
                    <a:cubicBezTo>
                      <a:pt x="11809" y="3980"/>
                      <a:pt x="11882" y="3968"/>
                      <a:pt x="11967" y="3968"/>
                    </a:cubicBezTo>
                    <a:close/>
                    <a:moveTo>
                      <a:pt x="12940" y="5646"/>
                    </a:moveTo>
                    <a:lnTo>
                      <a:pt x="12940" y="5646"/>
                    </a:lnTo>
                    <a:cubicBezTo>
                      <a:pt x="12963" y="5669"/>
                      <a:pt x="12987" y="5693"/>
                      <a:pt x="13010" y="5727"/>
                    </a:cubicBezTo>
                    <a:lnTo>
                      <a:pt x="13010" y="5727"/>
                    </a:lnTo>
                    <a:cubicBezTo>
                      <a:pt x="12969" y="5714"/>
                      <a:pt x="12940" y="5690"/>
                      <a:pt x="12940" y="5646"/>
                    </a:cubicBezTo>
                    <a:close/>
                    <a:moveTo>
                      <a:pt x="11225" y="5804"/>
                    </a:moveTo>
                    <a:cubicBezTo>
                      <a:pt x="11225" y="5865"/>
                      <a:pt x="11200" y="5913"/>
                      <a:pt x="11152" y="5938"/>
                    </a:cubicBezTo>
                    <a:cubicBezTo>
                      <a:pt x="11176" y="5889"/>
                      <a:pt x="11200" y="5853"/>
                      <a:pt x="11225" y="5804"/>
                    </a:cubicBezTo>
                    <a:close/>
                    <a:moveTo>
                      <a:pt x="12203" y="4852"/>
                    </a:moveTo>
                    <a:cubicBezTo>
                      <a:pt x="12611" y="4852"/>
                      <a:pt x="13024" y="4993"/>
                      <a:pt x="13208" y="5391"/>
                    </a:cubicBezTo>
                    <a:cubicBezTo>
                      <a:pt x="13219" y="5403"/>
                      <a:pt x="13219" y="5415"/>
                      <a:pt x="13232" y="5415"/>
                    </a:cubicBezTo>
                    <a:cubicBezTo>
                      <a:pt x="13256" y="5524"/>
                      <a:pt x="13256" y="5634"/>
                      <a:pt x="13135" y="5695"/>
                    </a:cubicBezTo>
                    <a:cubicBezTo>
                      <a:pt x="13135" y="5683"/>
                      <a:pt x="13135" y="5683"/>
                      <a:pt x="13122" y="5670"/>
                    </a:cubicBezTo>
                    <a:cubicBezTo>
                      <a:pt x="13122" y="5659"/>
                      <a:pt x="13122" y="5646"/>
                      <a:pt x="13110" y="5634"/>
                    </a:cubicBezTo>
                    <a:cubicBezTo>
                      <a:pt x="12892" y="5380"/>
                      <a:pt x="12593" y="5268"/>
                      <a:pt x="12278" y="5268"/>
                    </a:cubicBezTo>
                    <a:cubicBezTo>
                      <a:pt x="12171" y="5268"/>
                      <a:pt x="12062" y="5281"/>
                      <a:pt x="11954" y="5305"/>
                    </a:cubicBezTo>
                    <a:cubicBezTo>
                      <a:pt x="11602" y="5391"/>
                      <a:pt x="11140" y="5573"/>
                      <a:pt x="11055" y="5962"/>
                    </a:cubicBezTo>
                    <a:cubicBezTo>
                      <a:pt x="11042" y="5964"/>
                      <a:pt x="11029" y="5965"/>
                      <a:pt x="11016" y="5965"/>
                    </a:cubicBezTo>
                    <a:cubicBezTo>
                      <a:pt x="10957" y="5965"/>
                      <a:pt x="10900" y="5942"/>
                      <a:pt x="10860" y="5902"/>
                    </a:cubicBezTo>
                    <a:cubicBezTo>
                      <a:pt x="10775" y="5804"/>
                      <a:pt x="10787" y="5695"/>
                      <a:pt x="10848" y="5610"/>
                    </a:cubicBezTo>
                    <a:lnTo>
                      <a:pt x="10848" y="5610"/>
                    </a:lnTo>
                    <a:cubicBezTo>
                      <a:pt x="10856" y="5625"/>
                      <a:pt x="10878" y="5641"/>
                      <a:pt x="10899" y="5641"/>
                    </a:cubicBezTo>
                    <a:cubicBezTo>
                      <a:pt x="10912" y="5641"/>
                      <a:pt x="10924" y="5635"/>
                      <a:pt x="10933" y="5622"/>
                    </a:cubicBezTo>
                    <a:cubicBezTo>
                      <a:pt x="11128" y="5196"/>
                      <a:pt x="11505" y="4929"/>
                      <a:pt x="11967" y="4868"/>
                    </a:cubicBezTo>
                    <a:cubicBezTo>
                      <a:pt x="12044" y="4858"/>
                      <a:pt x="12123" y="4852"/>
                      <a:pt x="12203" y="4852"/>
                    </a:cubicBezTo>
                    <a:close/>
                    <a:moveTo>
                      <a:pt x="12186" y="5391"/>
                    </a:moveTo>
                    <a:cubicBezTo>
                      <a:pt x="12222" y="5634"/>
                      <a:pt x="12259" y="5889"/>
                      <a:pt x="12295" y="6132"/>
                    </a:cubicBezTo>
                    <a:cubicBezTo>
                      <a:pt x="12198" y="6145"/>
                      <a:pt x="12100" y="6157"/>
                      <a:pt x="12003" y="6181"/>
                    </a:cubicBezTo>
                    <a:cubicBezTo>
                      <a:pt x="11967" y="5938"/>
                      <a:pt x="11943" y="5683"/>
                      <a:pt x="11906" y="5440"/>
                    </a:cubicBezTo>
                    <a:cubicBezTo>
                      <a:pt x="11930" y="5427"/>
                      <a:pt x="11954" y="5427"/>
                      <a:pt x="11991" y="5415"/>
                    </a:cubicBezTo>
                    <a:cubicBezTo>
                      <a:pt x="12052" y="5403"/>
                      <a:pt x="12125" y="5403"/>
                      <a:pt x="12186" y="5391"/>
                    </a:cubicBezTo>
                    <a:close/>
                    <a:moveTo>
                      <a:pt x="13122" y="6996"/>
                    </a:moveTo>
                    <a:lnTo>
                      <a:pt x="13122" y="6996"/>
                    </a:lnTo>
                    <a:cubicBezTo>
                      <a:pt x="13159" y="7021"/>
                      <a:pt x="13183" y="7045"/>
                      <a:pt x="13219" y="7081"/>
                    </a:cubicBezTo>
                    <a:cubicBezTo>
                      <a:pt x="13232" y="7081"/>
                      <a:pt x="13244" y="7094"/>
                      <a:pt x="13256" y="7094"/>
                    </a:cubicBezTo>
                    <a:cubicBezTo>
                      <a:pt x="13256" y="7105"/>
                      <a:pt x="13268" y="7118"/>
                      <a:pt x="13268" y="7130"/>
                    </a:cubicBezTo>
                    <a:cubicBezTo>
                      <a:pt x="13256" y="7130"/>
                      <a:pt x="13244" y="7118"/>
                      <a:pt x="13232" y="7118"/>
                    </a:cubicBezTo>
                    <a:cubicBezTo>
                      <a:pt x="13183" y="7094"/>
                      <a:pt x="13122" y="7045"/>
                      <a:pt x="13122" y="6996"/>
                    </a:cubicBezTo>
                    <a:close/>
                    <a:moveTo>
                      <a:pt x="12470" y="6233"/>
                    </a:moveTo>
                    <a:cubicBezTo>
                      <a:pt x="12841" y="6233"/>
                      <a:pt x="13189" y="6388"/>
                      <a:pt x="13402" y="6777"/>
                    </a:cubicBezTo>
                    <a:cubicBezTo>
                      <a:pt x="13414" y="6789"/>
                      <a:pt x="13426" y="6802"/>
                      <a:pt x="13438" y="6802"/>
                    </a:cubicBezTo>
                    <a:cubicBezTo>
                      <a:pt x="13438" y="6850"/>
                      <a:pt x="13451" y="6911"/>
                      <a:pt x="13426" y="6959"/>
                    </a:cubicBezTo>
                    <a:cubicBezTo>
                      <a:pt x="13414" y="7008"/>
                      <a:pt x="13390" y="7032"/>
                      <a:pt x="13354" y="7057"/>
                    </a:cubicBezTo>
                    <a:cubicBezTo>
                      <a:pt x="13341" y="7045"/>
                      <a:pt x="13341" y="7032"/>
                      <a:pt x="13329" y="7021"/>
                    </a:cubicBezTo>
                    <a:cubicBezTo>
                      <a:pt x="13329" y="7008"/>
                      <a:pt x="13329" y="6996"/>
                      <a:pt x="13317" y="6984"/>
                    </a:cubicBezTo>
                    <a:cubicBezTo>
                      <a:pt x="13064" y="6751"/>
                      <a:pt x="12777" y="6586"/>
                      <a:pt x="12450" y="6586"/>
                    </a:cubicBezTo>
                    <a:cubicBezTo>
                      <a:pt x="12384" y="6586"/>
                      <a:pt x="12316" y="6593"/>
                      <a:pt x="12246" y="6607"/>
                    </a:cubicBezTo>
                    <a:cubicBezTo>
                      <a:pt x="11894" y="6680"/>
                      <a:pt x="11444" y="6826"/>
                      <a:pt x="11298" y="7178"/>
                    </a:cubicBezTo>
                    <a:cubicBezTo>
                      <a:pt x="11176" y="7130"/>
                      <a:pt x="11092" y="6972"/>
                      <a:pt x="11164" y="6838"/>
                    </a:cubicBezTo>
                    <a:cubicBezTo>
                      <a:pt x="11479" y="6489"/>
                      <a:pt x="11993" y="6233"/>
                      <a:pt x="12470" y="6233"/>
                    </a:cubicBezTo>
                    <a:close/>
                    <a:moveTo>
                      <a:pt x="11554" y="7008"/>
                    </a:moveTo>
                    <a:lnTo>
                      <a:pt x="11554" y="7008"/>
                    </a:lnTo>
                    <a:cubicBezTo>
                      <a:pt x="11565" y="7081"/>
                      <a:pt x="11529" y="7154"/>
                      <a:pt x="11481" y="7203"/>
                    </a:cubicBezTo>
                    <a:cubicBezTo>
                      <a:pt x="11472" y="7194"/>
                      <a:pt x="11457" y="7186"/>
                      <a:pt x="11445" y="7186"/>
                    </a:cubicBezTo>
                    <a:cubicBezTo>
                      <a:pt x="11440" y="7186"/>
                      <a:pt x="11435" y="7187"/>
                      <a:pt x="11432" y="7191"/>
                    </a:cubicBezTo>
                    <a:lnTo>
                      <a:pt x="11383" y="7191"/>
                    </a:lnTo>
                    <a:cubicBezTo>
                      <a:pt x="11432" y="7118"/>
                      <a:pt x="11492" y="7057"/>
                      <a:pt x="11554" y="7008"/>
                    </a:cubicBezTo>
                    <a:close/>
                    <a:moveTo>
                      <a:pt x="11103" y="6773"/>
                    </a:moveTo>
                    <a:cubicBezTo>
                      <a:pt x="11087" y="6787"/>
                      <a:pt x="11077" y="6806"/>
                      <a:pt x="11067" y="6826"/>
                    </a:cubicBezTo>
                    <a:cubicBezTo>
                      <a:pt x="11055" y="6838"/>
                      <a:pt x="11055" y="6838"/>
                      <a:pt x="11055" y="6850"/>
                    </a:cubicBezTo>
                    <a:cubicBezTo>
                      <a:pt x="11019" y="6948"/>
                      <a:pt x="11030" y="7069"/>
                      <a:pt x="11103" y="7154"/>
                    </a:cubicBezTo>
                    <a:cubicBezTo>
                      <a:pt x="11152" y="7215"/>
                      <a:pt x="11237" y="7276"/>
                      <a:pt x="11322" y="7300"/>
                    </a:cubicBezTo>
                    <a:cubicBezTo>
                      <a:pt x="11304" y="7305"/>
                      <a:pt x="11285" y="7308"/>
                      <a:pt x="11266" y="7308"/>
                    </a:cubicBezTo>
                    <a:cubicBezTo>
                      <a:pt x="11197" y="7308"/>
                      <a:pt x="11124" y="7275"/>
                      <a:pt x="11067" y="7227"/>
                    </a:cubicBezTo>
                    <a:cubicBezTo>
                      <a:pt x="10878" y="7061"/>
                      <a:pt x="10942" y="6884"/>
                      <a:pt x="11103" y="6773"/>
                    </a:cubicBezTo>
                    <a:close/>
                    <a:moveTo>
                      <a:pt x="12381" y="6716"/>
                    </a:moveTo>
                    <a:cubicBezTo>
                      <a:pt x="12392" y="6777"/>
                      <a:pt x="12405" y="6850"/>
                      <a:pt x="12417" y="6923"/>
                    </a:cubicBezTo>
                    <a:cubicBezTo>
                      <a:pt x="12454" y="7191"/>
                      <a:pt x="12478" y="7470"/>
                      <a:pt x="12514" y="7738"/>
                    </a:cubicBezTo>
                    <a:cubicBezTo>
                      <a:pt x="12417" y="7750"/>
                      <a:pt x="12319" y="7775"/>
                      <a:pt x="12210" y="7799"/>
                    </a:cubicBezTo>
                    <a:cubicBezTo>
                      <a:pt x="12173" y="7458"/>
                      <a:pt x="12125" y="7105"/>
                      <a:pt x="12076" y="6765"/>
                    </a:cubicBezTo>
                    <a:lnTo>
                      <a:pt x="12222" y="6729"/>
                    </a:lnTo>
                    <a:cubicBezTo>
                      <a:pt x="12271" y="6716"/>
                      <a:pt x="12332" y="6716"/>
                      <a:pt x="12381" y="6716"/>
                    </a:cubicBezTo>
                    <a:close/>
                    <a:moveTo>
                      <a:pt x="13743" y="8467"/>
                    </a:moveTo>
                    <a:lnTo>
                      <a:pt x="13743" y="8467"/>
                    </a:lnTo>
                    <a:cubicBezTo>
                      <a:pt x="13754" y="8540"/>
                      <a:pt x="13718" y="8613"/>
                      <a:pt x="13645" y="8662"/>
                    </a:cubicBezTo>
                    <a:cubicBezTo>
                      <a:pt x="13605" y="8682"/>
                      <a:pt x="13549" y="8702"/>
                      <a:pt x="13496" y="8702"/>
                    </a:cubicBezTo>
                    <a:cubicBezTo>
                      <a:pt x="13485" y="8702"/>
                      <a:pt x="13473" y="8701"/>
                      <a:pt x="13462" y="8699"/>
                    </a:cubicBezTo>
                    <a:cubicBezTo>
                      <a:pt x="13390" y="8686"/>
                      <a:pt x="13365" y="8638"/>
                      <a:pt x="13354" y="8577"/>
                    </a:cubicBezTo>
                    <a:lnTo>
                      <a:pt x="13354" y="8577"/>
                    </a:lnTo>
                    <a:cubicBezTo>
                      <a:pt x="13378" y="8589"/>
                      <a:pt x="13402" y="8613"/>
                      <a:pt x="13426" y="8626"/>
                    </a:cubicBezTo>
                    <a:cubicBezTo>
                      <a:pt x="13451" y="8638"/>
                      <a:pt x="13462" y="8638"/>
                      <a:pt x="13487" y="8638"/>
                    </a:cubicBezTo>
                    <a:cubicBezTo>
                      <a:pt x="13506" y="8644"/>
                      <a:pt x="13525" y="8647"/>
                      <a:pt x="13545" y="8647"/>
                    </a:cubicBezTo>
                    <a:cubicBezTo>
                      <a:pt x="13602" y="8647"/>
                      <a:pt x="13658" y="8622"/>
                      <a:pt x="13694" y="8577"/>
                    </a:cubicBezTo>
                    <a:cubicBezTo>
                      <a:pt x="13718" y="8540"/>
                      <a:pt x="13730" y="8504"/>
                      <a:pt x="13743" y="8467"/>
                    </a:cubicBezTo>
                    <a:close/>
                    <a:moveTo>
                      <a:pt x="12575" y="7848"/>
                    </a:moveTo>
                    <a:cubicBezTo>
                      <a:pt x="12587" y="7848"/>
                      <a:pt x="12611" y="7848"/>
                      <a:pt x="12636" y="7859"/>
                    </a:cubicBezTo>
                    <a:cubicBezTo>
                      <a:pt x="12636" y="7848"/>
                      <a:pt x="12636" y="7848"/>
                      <a:pt x="12625" y="7848"/>
                    </a:cubicBezTo>
                    <a:lnTo>
                      <a:pt x="12625" y="7848"/>
                    </a:lnTo>
                    <a:cubicBezTo>
                      <a:pt x="13001" y="7848"/>
                      <a:pt x="13365" y="7981"/>
                      <a:pt x="13621" y="8334"/>
                    </a:cubicBezTo>
                    <a:cubicBezTo>
                      <a:pt x="13621" y="8346"/>
                      <a:pt x="13633" y="8346"/>
                      <a:pt x="13645" y="8358"/>
                    </a:cubicBezTo>
                    <a:cubicBezTo>
                      <a:pt x="13645" y="8394"/>
                      <a:pt x="13657" y="8431"/>
                      <a:pt x="13633" y="8480"/>
                    </a:cubicBezTo>
                    <a:cubicBezTo>
                      <a:pt x="13616" y="8521"/>
                      <a:pt x="13588" y="8545"/>
                      <a:pt x="13553" y="8545"/>
                    </a:cubicBezTo>
                    <a:cubicBezTo>
                      <a:pt x="13537" y="8545"/>
                      <a:pt x="13519" y="8540"/>
                      <a:pt x="13499" y="8529"/>
                    </a:cubicBezTo>
                    <a:lnTo>
                      <a:pt x="13487" y="8529"/>
                    </a:lnTo>
                    <a:cubicBezTo>
                      <a:pt x="13213" y="8329"/>
                      <a:pt x="12896" y="8231"/>
                      <a:pt x="12582" y="8231"/>
                    </a:cubicBezTo>
                    <a:cubicBezTo>
                      <a:pt x="12171" y="8231"/>
                      <a:pt x="11765" y="8399"/>
                      <a:pt x="11468" y="8723"/>
                    </a:cubicBezTo>
                    <a:cubicBezTo>
                      <a:pt x="11456" y="8723"/>
                      <a:pt x="11456" y="8735"/>
                      <a:pt x="11456" y="8735"/>
                    </a:cubicBezTo>
                    <a:cubicBezTo>
                      <a:pt x="11444" y="8748"/>
                      <a:pt x="11432" y="8759"/>
                      <a:pt x="11432" y="8772"/>
                    </a:cubicBezTo>
                    <a:lnTo>
                      <a:pt x="11419" y="8772"/>
                    </a:lnTo>
                    <a:cubicBezTo>
                      <a:pt x="11417" y="8772"/>
                      <a:pt x="11414" y="8773"/>
                      <a:pt x="11412" y="8773"/>
                    </a:cubicBezTo>
                    <a:cubicBezTo>
                      <a:pt x="11365" y="8773"/>
                      <a:pt x="11310" y="8673"/>
                      <a:pt x="11298" y="8638"/>
                    </a:cubicBezTo>
                    <a:cubicBezTo>
                      <a:pt x="11286" y="8577"/>
                      <a:pt x="11298" y="8516"/>
                      <a:pt x="11335" y="8467"/>
                    </a:cubicBezTo>
                    <a:cubicBezTo>
                      <a:pt x="11541" y="8237"/>
                      <a:pt x="11821" y="8054"/>
                      <a:pt x="12125" y="7945"/>
                    </a:cubicBezTo>
                    <a:lnTo>
                      <a:pt x="12137" y="7945"/>
                    </a:lnTo>
                    <a:cubicBezTo>
                      <a:pt x="12283" y="7896"/>
                      <a:pt x="12429" y="7859"/>
                      <a:pt x="12575" y="7848"/>
                    </a:cubicBezTo>
                    <a:close/>
                    <a:moveTo>
                      <a:pt x="11237" y="8480"/>
                    </a:moveTo>
                    <a:lnTo>
                      <a:pt x="11237" y="8480"/>
                    </a:lnTo>
                    <a:cubicBezTo>
                      <a:pt x="11189" y="8577"/>
                      <a:pt x="11200" y="8699"/>
                      <a:pt x="11273" y="8784"/>
                    </a:cubicBezTo>
                    <a:cubicBezTo>
                      <a:pt x="11307" y="8827"/>
                      <a:pt x="11359" y="8871"/>
                      <a:pt x="11413" y="8871"/>
                    </a:cubicBezTo>
                    <a:cubicBezTo>
                      <a:pt x="11420" y="8871"/>
                      <a:pt x="11426" y="8870"/>
                      <a:pt x="11432" y="8869"/>
                    </a:cubicBezTo>
                    <a:cubicBezTo>
                      <a:pt x="11481" y="8857"/>
                      <a:pt x="11529" y="8832"/>
                      <a:pt x="11529" y="8784"/>
                    </a:cubicBezTo>
                    <a:cubicBezTo>
                      <a:pt x="11565" y="8748"/>
                      <a:pt x="11602" y="8711"/>
                      <a:pt x="11638" y="8686"/>
                    </a:cubicBezTo>
                    <a:lnTo>
                      <a:pt x="11638" y="8686"/>
                    </a:lnTo>
                    <a:cubicBezTo>
                      <a:pt x="11638" y="8759"/>
                      <a:pt x="11602" y="8821"/>
                      <a:pt x="11529" y="8869"/>
                    </a:cubicBezTo>
                    <a:cubicBezTo>
                      <a:pt x="11489" y="8898"/>
                      <a:pt x="11442" y="8913"/>
                      <a:pt x="11395" y="8913"/>
                    </a:cubicBezTo>
                    <a:cubicBezTo>
                      <a:pt x="11343" y="8913"/>
                      <a:pt x="11288" y="8895"/>
                      <a:pt x="11237" y="8857"/>
                    </a:cubicBezTo>
                    <a:cubicBezTo>
                      <a:pt x="11152" y="8784"/>
                      <a:pt x="11092" y="8675"/>
                      <a:pt x="11152" y="8565"/>
                    </a:cubicBezTo>
                    <a:cubicBezTo>
                      <a:pt x="11176" y="8529"/>
                      <a:pt x="11200" y="8504"/>
                      <a:pt x="11237" y="8480"/>
                    </a:cubicBezTo>
                    <a:close/>
                    <a:moveTo>
                      <a:pt x="12600" y="8346"/>
                    </a:moveTo>
                    <a:cubicBezTo>
                      <a:pt x="12636" y="8662"/>
                      <a:pt x="12672" y="8978"/>
                      <a:pt x="12721" y="9294"/>
                    </a:cubicBezTo>
                    <a:cubicBezTo>
                      <a:pt x="12611" y="9307"/>
                      <a:pt x="12514" y="9331"/>
                      <a:pt x="12417" y="9356"/>
                    </a:cubicBezTo>
                    <a:cubicBezTo>
                      <a:pt x="12381" y="9027"/>
                      <a:pt x="12332" y="8699"/>
                      <a:pt x="12295" y="8370"/>
                    </a:cubicBezTo>
                    <a:cubicBezTo>
                      <a:pt x="12392" y="8358"/>
                      <a:pt x="12490" y="8346"/>
                      <a:pt x="12600" y="8346"/>
                    </a:cubicBezTo>
                    <a:close/>
                    <a:moveTo>
                      <a:pt x="14010" y="9964"/>
                    </a:moveTo>
                    <a:lnTo>
                      <a:pt x="14010" y="9964"/>
                    </a:lnTo>
                    <a:cubicBezTo>
                      <a:pt x="14022" y="10037"/>
                      <a:pt x="14010" y="10121"/>
                      <a:pt x="13937" y="10170"/>
                    </a:cubicBezTo>
                    <a:cubicBezTo>
                      <a:pt x="13902" y="10201"/>
                      <a:pt x="13862" y="10215"/>
                      <a:pt x="13825" y="10215"/>
                    </a:cubicBezTo>
                    <a:cubicBezTo>
                      <a:pt x="13744" y="10215"/>
                      <a:pt x="13673" y="10152"/>
                      <a:pt x="13681" y="10061"/>
                    </a:cubicBezTo>
                    <a:lnTo>
                      <a:pt x="13681" y="10061"/>
                    </a:lnTo>
                    <a:cubicBezTo>
                      <a:pt x="13694" y="10085"/>
                      <a:pt x="13718" y="10097"/>
                      <a:pt x="13730" y="10110"/>
                    </a:cubicBezTo>
                    <a:cubicBezTo>
                      <a:pt x="13752" y="10153"/>
                      <a:pt x="13785" y="10170"/>
                      <a:pt x="13820" y="10170"/>
                    </a:cubicBezTo>
                    <a:cubicBezTo>
                      <a:pt x="13864" y="10170"/>
                      <a:pt x="13910" y="10143"/>
                      <a:pt x="13937" y="10110"/>
                    </a:cubicBezTo>
                    <a:cubicBezTo>
                      <a:pt x="13973" y="10073"/>
                      <a:pt x="13998" y="10024"/>
                      <a:pt x="14010" y="9964"/>
                    </a:cubicBezTo>
                    <a:close/>
                    <a:moveTo>
                      <a:pt x="12967" y="9375"/>
                    </a:moveTo>
                    <a:cubicBezTo>
                      <a:pt x="13346" y="9375"/>
                      <a:pt x="13700" y="9528"/>
                      <a:pt x="13900" y="9902"/>
                    </a:cubicBezTo>
                    <a:cubicBezTo>
                      <a:pt x="13913" y="9939"/>
                      <a:pt x="13913" y="9975"/>
                      <a:pt x="13900" y="10012"/>
                    </a:cubicBezTo>
                    <a:cubicBezTo>
                      <a:pt x="13889" y="10024"/>
                      <a:pt x="13864" y="10061"/>
                      <a:pt x="13840" y="10073"/>
                    </a:cubicBezTo>
                    <a:cubicBezTo>
                      <a:pt x="13633" y="9851"/>
                      <a:pt x="13344" y="9761"/>
                      <a:pt x="13039" y="9761"/>
                    </a:cubicBezTo>
                    <a:cubicBezTo>
                      <a:pt x="12573" y="9761"/>
                      <a:pt x="12069" y="9971"/>
                      <a:pt x="11760" y="10243"/>
                    </a:cubicBezTo>
                    <a:cubicBezTo>
                      <a:pt x="11760" y="10243"/>
                      <a:pt x="11748" y="10243"/>
                      <a:pt x="11748" y="10256"/>
                    </a:cubicBezTo>
                    <a:cubicBezTo>
                      <a:pt x="11748" y="10256"/>
                      <a:pt x="11736" y="10256"/>
                      <a:pt x="11736" y="10267"/>
                    </a:cubicBezTo>
                    <a:cubicBezTo>
                      <a:pt x="11723" y="10277"/>
                      <a:pt x="11712" y="10280"/>
                      <a:pt x="11701" y="10280"/>
                    </a:cubicBezTo>
                    <a:cubicBezTo>
                      <a:pt x="11670" y="10280"/>
                      <a:pt x="11645" y="10246"/>
                      <a:pt x="11627" y="10219"/>
                    </a:cubicBezTo>
                    <a:cubicBezTo>
                      <a:pt x="11602" y="10158"/>
                      <a:pt x="11578" y="10097"/>
                      <a:pt x="11602" y="10024"/>
                    </a:cubicBezTo>
                    <a:lnTo>
                      <a:pt x="11602" y="10000"/>
                    </a:lnTo>
                    <a:cubicBezTo>
                      <a:pt x="11784" y="9793"/>
                      <a:pt x="12064" y="9599"/>
                      <a:pt x="12368" y="9489"/>
                    </a:cubicBezTo>
                    <a:cubicBezTo>
                      <a:pt x="12392" y="9489"/>
                      <a:pt x="12405" y="9477"/>
                      <a:pt x="12429" y="9477"/>
                    </a:cubicBezTo>
                    <a:lnTo>
                      <a:pt x="12441" y="9477"/>
                    </a:lnTo>
                    <a:lnTo>
                      <a:pt x="12441" y="9465"/>
                    </a:lnTo>
                    <a:cubicBezTo>
                      <a:pt x="12613" y="9407"/>
                      <a:pt x="12793" y="9375"/>
                      <a:pt x="12967" y="9375"/>
                    </a:cubicBezTo>
                    <a:close/>
                    <a:moveTo>
                      <a:pt x="11505" y="10085"/>
                    </a:moveTo>
                    <a:cubicBezTo>
                      <a:pt x="11505" y="10183"/>
                      <a:pt x="11541" y="10280"/>
                      <a:pt x="11590" y="10329"/>
                    </a:cubicBezTo>
                    <a:cubicBezTo>
                      <a:pt x="11621" y="10365"/>
                      <a:pt x="11661" y="10381"/>
                      <a:pt x="11700" y="10381"/>
                    </a:cubicBezTo>
                    <a:cubicBezTo>
                      <a:pt x="11751" y="10381"/>
                      <a:pt x="11800" y="10353"/>
                      <a:pt x="11821" y="10304"/>
                    </a:cubicBezTo>
                    <a:cubicBezTo>
                      <a:pt x="11857" y="10267"/>
                      <a:pt x="11894" y="10243"/>
                      <a:pt x="11918" y="10219"/>
                    </a:cubicBezTo>
                    <a:lnTo>
                      <a:pt x="11918" y="10219"/>
                    </a:lnTo>
                    <a:cubicBezTo>
                      <a:pt x="11918" y="10280"/>
                      <a:pt x="11906" y="10340"/>
                      <a:pt x="11857" y="10377"/>
                    </a:cubicBezTo>
                    <a:cubicBezTo>
                      <a:pt x="11811" y="10423"/>
                      <a:pt x="11755" y="10444"/>
                      <a:pt x="11699" y="10444"/>
                    </a:cubicBezTo>
                    <a:cubicBezTo>
                      <a:pt x="11651" y="10444"/>
                      <a:pt x="11605" y="10429"/>
                      <a:pt x="11565" y="10402"/>
                    </a:cubicBezTo>
                    <a:cubicBezTo>
                      <a:pt x="11444" y="10329"/>
                      <a:pt x="11444" y="10194"/>
                      <a:pt x="11505" y="10085"/>
                    </a:cubicBezTo>
                    <a:close/>
                    <a:moveTo>
                      <a:pt x="12781" y="9878"/>
                    </a:moveTo>
                    <a:lnTo>
                      <a:pt x="12927" y="11010"/>
                    </a:lnTo>
                    <a:cubicBezTo>
                      <a:pt x="12843" y="11021"/>
                      <a:pt x="12745" y="11034"/>
                      <a:pt x="12648" y="11070"/>
                    </a:cubicBezTo>
                    <a:lnTo>
                      <a:pt x="12502" y="9939"/>
                    </a:lnTo>
                    <a:cubicBezTo>
                      <a:pt x="12600" y="9915"/>
                      <a:pt x="12684" y="9891"/>
                      <a:pt x="12781" y="9878"/>
                    </a:cubicBezTo>
                    <a:close/>
                    <a:moveTo>
                      <a:pt x="31255" y="3384"/>
                    </a:moveTo>
                    <a:cubicBezTo>
                      <a:pt x="32191" y="3518"/>
                      <a:pt x="33104" y="3688"/>
                      <a:pt x="34015" y="3956"/>
                    </a:cubicBezTo>
                    <a:cubicBezTo>
                      <a:pt x="33712" y="6437"/>
                      <a:pt x="33396" y="8905"/>
                      <a:pt x="32982" y="11374"/>
                    </a:cubicBezTo>
                    <a:cubicBezTo>
                      <a:pt x="32872" y="10912"/>
                      <a:pt x="32763" y="10450"/>
                      <a:pt x="32653" y="9975"/>
                    </a:cubicBezTo>
                    <a:cubicBezTo>
                      <a:pt x="32666" y="9975"/>
                      <a:pt x="32666" y="9964"/>
                      <a:pt x="32666" y="9951"/>
                    </a:cubicBezTo>
                    <a:cubicBezTo>
                      <a:pt x="32398" y="8821"/>
                      <a:pt x="32167" y="7677"/>
                      <a:pt x="31924" y="6534"/>
                    </a:cubicBezTo>
                    <a:lnTo>
                      <a:pt x="31924" y="6510"/>
                    </a:lnTo>
                    <a:cubicBezTo>
                      <a:pt x="31705" y="5464"/>
                      <a:pt x="31486" y="4418"/>
                      <a:pt x="31255" y="3384"/>
                    </a:cubicBezTo>
                    <a:close/>
                    <a:moveTo>
                      <a:pt x="14243" y="11596"/>
                    </a:moveTo>
                    <a:lnTo>
                      <a:pt x="14243" y="11596"/>
                    </a:lnTo>
                    <a:cubicBezTo>
                      <a:pt x="14303" y="11656"/>
                      <a:pt x="14337" y="11728"/>
                      <a:pt x="14289" y="11812"/>
                    </a:cubicBezTo>
                    <a:cubicBezTo>
                      <a:pt x="14265" y="11873"/>
                      <a:pt x="14181" y="11921"/>
                      <a:pt x="14119" y="11946"/>
                    </a:cubicBezTo>
                    <a:lnTo>
                      <a:pt x="14046" y="11946"/>
                    </a:lnTo>
                    <a:cubicBezTo>
                      <a:pt x="14083" y="11946"/>
                      <a:pt x="14095" y="11921"/>
                      <a:pt x="14108" y="11897"/>
                    </a:cubicBezTo>
                    <a:cubicBezTo>
                      <a:pt x="14192" y="11885"/>
                      <a:pt x="14278" y="11800"/>
                      <a:pt x="14278" y="11715"/>
                    </a:cubicBezTo>
                    <a:cubicBezTo>
                      <a:pt x="14289" y="11691"/>
                      <a:pt x="14302" y="11666"/>
                      <a:pt x="14278" y="11642"/>
                    </a:cubicBezTo>
                    <a:cubicBezTo>
                      <a:pt x="14266" y="11630"/>
                      <a:pt x="14255" y="11608"/>
                      <a:pt x="14243" y="11596"/>
                    </a:cubicBezTo>
                    <a:close/>
                    <a:moveTo>
                      <a:pt x="13059" y="11112"/>
                    </a:moveTo>
                    <a:cubicBezTo>
                      <a:pt x="13497" y="11112"/>
                      <a:pt x="13933" y="11304"/>
                      <a:pt x="14181" y="11702"/>
                    </a:cubicBezTo>
                    <a:lnTo>
                      <a:pt x="14181" y="11715"/>
                    </a:lnTo>
                    <a:cubicBezTo>
                      <a:pt x="14168" y="11764"/>
                      <a:pt x="14132" y="11812"/>
                      <a:pt x="14083" y="11824"/>
                    </a:cubicBezTo>
                    <a:cubicBezTo>
                      <a:pt x="13812" y="11619"/>
                      <a:pt x="13456" y="11413"/>
                      <a:pt x="13098" y="11413"/>
                    </a:cubicBezTo>
                    <a:cubicBezTo>
                      <a:pt x="13053" y="11413"/>
                      <a:pt x="13009" y="11416"/>
                      <a:pt x="12964" y="11423"/>
                    </a:cubicBezTo>
                    <a:cubicBezTo>
                      <a:pt x="12600" y="11472"/>
                      <a:pt x="12246" y="11691"/>
                      <a:pt x="11991" y="11946"/>
                    </a:cubicBezTo>
                    <a:cubicBezTo>
                      <a:pt x="11979" y="11946"/>
                      <a:pt x="11967" y="11946"/>
                      <a:pt x="11967" y="11958"/>
                    </a:cubicBezTo>
                    <a:cubicBezTo>
                      <a:pt x="11964" y="11959"/>
                      <a:pt x="11961" y="11960"/>
                      <a:pt x="11957" y="11960"/>
                    </a:cubicBezTo>
                    <a:cubicBezTo>
                      <a:pt x="11922" y="11960"/>
                      <a:pt x="11880" y="11907"/>
                      <a:pt x="11870" y="11885"/>
                    </a:cubicBezTo>
                    <a:cubicBezTo>
                      <a:pt x="11857" y="11848"/>
                      <a:pt x="11846" y="11824"/>
                      <a:pt x="11846" y="11788"/>
                    </a:cubicBezTo>
                    <a:cubicBezTo>
                      <a:pt x="12003" y="11508"/>
                      <a:pt x="12271" y="11301"/>
                      <a:pt x="12563" y="11204"/>
                    </a:cubicBezTo>
                    <a:cubicBezTo>
                      <a:pt x="12575" y="11204"/>
                      <a:pt x="12575" y="11204"/>
                      <a:pt x="12575" y="11192"/>
                    </a:cubicBezTo>
                    <a:cubicBezTo>
                      <a:pt x="12730" y="11139"/>
                      <a:pt x="12895" y="11112"/>
                      <a:pt x="13059" y="11112"/>
                    </a:cubicBezTo>
                    <a:close/>
                    <a:moveTo>
                      <a:pt x="11809" y="11678"/>
                    </a:moveTo>
                    <a:cubicBezTo>
                      <a:pt x="11797" y="11691"/>
                      <a:pt x="11797" y="11702"/>
                      <a:pt x="11784" y="11715"/>
                    </a:cubicBezTo>
                    <a:cubicBezTo>
                      <a:pt x="11773" y="11715"/>
                      <a:pt x="11760" y="11727"/>
                      <a:pt x="11760" y="11739"/>
                    </a:cubicBezTo>
                    <a:lnTo>
                      <a:pt x="11760" y="11775"/>
                    </a:lnTo>
                    <a:cubicBezTo>
                      <a:pt x="11748" y="11788"/>
                      <a:pt x="11748" y="11788"/>
                      <a:pt x="11760" y="11800"/>
                    </a:cubicBezTo>
                    <a:cubicBezTo>
                      <a:pt x="11760" y="11873"/>
                      <a:pt x="11784" y="11934"/>
                      <a:pt x="11833" y="11994"/>
                    </a:cubicBezTo>
                    <a:cubicBezTo>
                      <a:pt x="11861" y="12022"/>
                      <a:pt x="11915" y="12056"/>
                      <a:pt x="11961" y="12056"/>
                    </a:cubicBezTo>
                    <a:cubicBezTo>
                      <a:pt x="11976" y="12056"/>
                      <a:pt x="11991" y="12052"/>
                      <a:pt x="12003" y="12043"/>
                    </a:cubicBezTo>
                    <a:cubicBezTo>
                      <a:pt x="12016" y="12043"/>
                      <a:pt x="12016" y="12043"/>
                      <a:pt x="12027" y="12031"/>
                    </a:cubicBezTo>
                    <a:cubicBezTo>
                      <a:pt x="12076" y="11994"/>
                      <a:pt x="12125" y="11946"/>
                      <a:pt x="12186" y="11910"/>
                    </a:cubicBezTo>
                    <a:lnTo>
                      <a:pt x="12186" y="11910"/>
                    </a:lnTo>
                    <a:cubicBezTo>
                      <a:pt x="12221" y="12082"/>
                      <a:pt x="12083" y="12175"/>
                      <a:pt x="11935" y="12175"/>
                    </a:cubicBezTo>
                    <a:cubicBezTo>
                      <a:pt x="11875" y="12175"/>
                      <a:pt x="11813" y="12160"/>
                      <a:pt x="11760" y="12128"/>
                    </a:cubicBezTo>
                    <a:cubicBezTo>
                      <a:pt x="11663" y="12067"/>
                      <a:pt x="11602" y="11958"/>
                      <a:pt x="11651" y="11848"/>
                    </a:cubicBezTo>
                    <a:cubicBezTo>
                      <a:pt x="11675" y="11764"/>
                      <a:pt x="11736" y="11715"/>
                      <a:pt x="11809" y="11678"/>
                    </a:cubicBezTo>
                    <a:close/>
                    <a:moveTo>
                      <a:pt x="13000" y="11532"/>
                    </a:moveTo>
                    <a:cubicBezTo>
                      <a:pt x="13013" y="11654"/>
                      <a:pt x="13025" y="11764"/>
                      <a:pt x="13037" y="11885"/>
                    </a:cubicBezTo>
                    <a:cubicBezTo>
                      <a:pt x="13073" y="12140"/>
                      <a:pt x="13110" y="12408"/>
                      <a:pt x="13146" y="12675"/>
                    </a:cubicBezTo>
                    <a:lnTo>
                      <a:pt x="13086" y="12675"/>
                    </a:lnTo>
                    <a:cubicBezTo>
                      <a:pt x="13013" y="12688"/>
                      <a:pt x="12952" y="12700"/>
                      <a:pt x="12879" y="12724"/>
                    </a:cubicBezTo>
                    <a:cubicBezTo>
                      <a:pt x="12830" y="12347"/>
                      <a:pt x="12770" y="11970"/>
                      <a:pt x="12721" y="11593"/>
                    </a:cubicBezTo>
                    <a:cubicBezTo>
                      <a:pt x="12806" y="11569"/>
                      <a:pt x="12891" y="11545"/>
                      <a:pt x="12989" y="11532"/>
                    </a:cubicBezTo>
                    <a:close/>
                    <a:moveTo>
                      <a:pt x="33942" y="5403"/>
                    </a:moveTo>
                    <a:cubicBezTo>
                      <a:pt x="34466" y="5597"/>
                      <a:pt x="35025" y="5610"/>
                      <a:pt x="35560" y="5743"/>
                    </a:cubicBezTo>
                    <a:cubicBezTo>
                      <a:pt x="34940" y="8224"/>
                      <a:pt x="34125" y="10669"/>
                      <a:pt x="33371" y="13113"/>
                    </a:cubicBezTo>
                    <a:cubicBezTo>
                      <a:pt x="33261" y="12627"/>
                      <a:pt x="33152" y="12153"/>
                      <a:pt x="33055" y="11678"/>
                    </a:cubicBezTo>
                    <a:cubicBezTo>
                      <a:pt x="33396" y="9599"/>
                      <a:pt x="33712" y="7507"/>
                      <a:pt x="33942" y="5403"/>
                    </a:cubicBezTo>
                    <a:close/>
                    <a:moveTo>
                      <a:pt x="14326" y="13150"/>
                    </a:moveTo>
                    <a:cubicBezTo>
                      <a:pt x="14460" y="13186"/>
                      <a:pt x="14581" y="13332"/>
                      <a:pt x="14508" y="13466"/>
                    </a:cubicBezTo>
                    <a:cubicBezTo>
                      <a:pt x="14472" y="13564"/>
                      <a:pt x="14375" y="13575"/>
                      <a:pt x="14289" y="13575"/>
                    </a:cubicBezTo>
                    <a:cubicBezTo>
                      <a:pt x="14225" y="13575"/>
                      <a:pt x="14180" y="13556"/>
                      <a:pt x="14145" y="13527"/>
                    </a:cubicBezTo>
                    <a:lnTo>
                      <a:pt x="14145" y="13527"/>
                    </a:lnTo>
                    <a:cubicBezTo>
                      <a:pt x="14158" y="13530"/>
                      <a:pt x="14170" y="13532"/>
                      <a:pt x="14182" y="13532"/>
                    </a:cubicBezTo>
                    <a:cubicBezTo>
                      <a:pt x="14250" y="13532"/>
                      <a:pt x="14306" y="13479"/>
                      <a:pt x="14326" y="13418"/>
                    </a:cubicBezTo>
                    <a:cubicBezTo>
                      <a:pt x="14362" y="13345"/>
                      <a:pt x="14351" y="13247"/>
                      <a:pt x="14326" y="13174"/>
                    </a:cubicBezTo>
                    <a:lnTo>
                      <a:pt x="14326" y="13150"/>
                    </a:lnTo>
                    <a:close/>
                    <a:moveTo>
                      <a:pt x="13276" y="12765"/>
                    </a:moveTo>
                    <a:cubicBezTo>
                      <a:pt x="13636" y="12765"/>
                      <a:pt x="14050" y="12881"/>
                      <a:pt x="14217" y="13186"/>
                    </a:cubicBezTo>
                    <a:cubicBezTo>
                      <a:pt x="14217" y="13199"/>
                      <a:pt x="14229" y="13199"/>
                      <a:pt x="14241" y="13210"/>
                    </a:cubicBezTo>
                    <a:cubicBezTo>
                      <a:pt x="14241" y="13281"/>
                      <a:pt x="14253" y="13418"/>
                      <a:pt x="14177" y="13418"/>
                    </a:cubicBezTo>
                    <a:cubicBezTo>
                      <a:pt x="14174" y="13418"/>
                      <a:pt x="14171" y="13418"/>
                      <a:pt x="14168" y="13418"/>
                    </a:cubicBezTo>
                    <a:lnTo>
                      <a:pt x="14144" y="13418"/>
                    </a:lnTo>
                    <a:cubicBezTo>
                      <a:pt x="13966" y="13196"/>
                      <a:pt x="13698" y="13106"/>
                      <a:pt x="13412" y="13106"/>
                    </a:cubicBezTo>
                    <a:cubicBezTo>
                      <a:pt x="12977" y="13106"/>
                      <a:pt x="12499" y="13316"/>
                      <a:pt x="12235" y="13588"/>
                    </a:cubicBezTo>
                    <a:cubicBezTo>
                      <a:pt x="12198" y="13588"/>
                      <a:pt x="12162" y="13575"/>
                      <a:pt x="12137" y="13539"/>
                    </a:cubicBezTo>
                    <a:cubicBezTo>
                      <a:pt x="12100" y="13502"/>
                      <a:pt x="12076" y="13454"/>
                      <a:pt x="12076" y="13405"/>
                    </a:cubicBezTo>
                    <a:cubicBezTo>
                      <a:pt x="12076" y="13405"/>
                      <a:pt x="12089" y="13405"/>
                      <a:pt x="12089" y="13393"/>
                    </a:cubicBezTo>
                    <a:cubicBezTo>
                      <a:pt x="12319" y="13101"/>
                      <a:pt x="12600" y="12882"/>
                      <a:pt x="12964" y="12797"/>
                    </a:cubicBezTo>
                    <a:cubicBezTo>
                      <a:pt x="13057" y="12777"/>
                      <a:pt x="13164" y="12765"/>
                      <a:pt x="13276" y="12765"/>
                    </a:cubicBezTo>
                    <a:close/>
                    <a:moveTo>
                      <a:pt x="12064" y="13283"/>
                    </a:moveTo>
                    <a:lnTo>
                      <a:pt x="12064" y="13283"/>
                    </a:lnTo>
                    <a:cubicBezTo>
                      <a:pt x="12052" y="13296"/>
                      <a:pt x="12052" y="13308"/>
                      <a:pt x="12040" y="13332"/>
                    </a:cubicBezTo>
                    <a:cubicBezTo>
                      <a:pt x="12027" y="13332"/>
                      <a:pt x="12016" y="13332"/>
                      <a:pt x="12003" y="13345"/>
                    </a:cubicBezTo>
                    <a:cubicBezTo>
                      <a:pt x="11925" y="13480"/>
                      <a:pt x="12080" y="13694"/>
                      <a:pt x="12226" y="13694"/>
                    </a:cubicBezTo>
                    <a:cubicBezTo>
                      <a:pt x="12263" y="13694"/>
                      <a:pt x="12300" y="13680"/>
                      <a:pt x="12332" y="13648"/>
                    </a:cubicBezTo>
                    <a:cubicBezTo>
                      <a:pt x="12344" y="13636"/>
                      <a:pt x="12344" y="13624"/>
                      <a:pt x="12344" y="13600"/>
                    </a:cubicBezTo>
                    <a:cubicBezTo>
                      <a:pt x="12368" y="13588"/>
                      <a:pt x="12392" y="13564"/>
                      <a:pt x="12405" y="13551"/>
                    </a:cubicBezTo>
                    <a:lnTo>
                      <a:pt x="12405" y="13551"/>
                    </a:lnTo>
                    <a:cubicBezTo>
                      <a:pt x="12405" y="13691"/>
                      <a:pt x="12265" y="13769"/>
                      <a:pt x="12133" y="13769"/>
                    </a:cubicBezTo>
                    <a:cubicBezTo>
                      <a:pt x="12082" y="13769"/>
                      <a:pt x="12032" y="13757"/>
                      <a:pt x="11991" y="13734"/>
                    </a:cubicBezTo>
                    <a:cubicBezTo>
                      <a:pt x="11894" y="13685"/>
                      <a:pt x="11857" y="13588"/>
                      <a:pt x="11894" y="13491"/>
                    </a:cubicBezTo>
                    <a:cubicBezTo>
                      <a:pt x="11918" y="13418"/>
                      <a:pt x="11979" y="13320"/>
                      <a:pt x="12064" y="13283"/>
                    </a:cubicBezTo>
                    <a:close/>
                    <a:moveTo>
                      <a:pt x="13219" y="13235"/>
                    </a:moveTo>
                    <a:cubicBezTo>
                      <a:pt x="13268" y="13564"/>
                      <a:pt x="13317" y="13891"/>
                      <a:pt x="13365" y="14232"/>
                    </a:cubicBezTo>
                    <a:lnTo>
                      <a:pt x="13341" y="14232"/>
                    </a:lnTo>
                    <a:cubicBezTo>
                      <a:pt x="13256" y="14245"/>
                      <a:pt x="13171" y="14256"/>
                      <a:pt x="13086" y="14281"/>
                    </a:cubicBezTo>
                    <a:cubicBezTo>
                      <a:pt x="13073" y="14196"/>
                      <a:pt x="13062" y="14099"/>
                      <a:pt x="13049" y="14013"/>
                    </a:cubicBezTo>
                    <a:lnTo>
                      <a:pt x="13049" y="14001"/>
                    </a:lnTo>
                    <a:lnTo>
                      <a:pt x="13049" y="13928"/>
                    </a:lnTo>
                    <a:cubicBezTo>
                      <a:pt x="13037" y="13880"/>
                      <a:pt x="13037" y="13831"/>
                      <a:pt x="13025" y="13782"/>
                    </a:cubicBezTo>
                    <a:lnTo>
                      <a:pt x="13025" y="13770"/>
                    </a:lnTo>
                    <a:cubicBezTo>
                      <a:pt x="13000" y="13600"/>
                      <a:pt x="12976" y="13442"/>
                      <a:pt x="12952" y="13283"/>
                    </a:cubicBezTo>
                    <a:cubicBezTo>
                      <a:pt x="13000" y="13272"/>
                      <a:pt x="13037" y="13259"/>
                      <a:pt x="13086" y="13247"/>
                    </a:cubicBezTo>
                    <a:cubicBezTo>
                      <a:pt x="13135" y="13247"/>
                      <a:pt x="13171" y="13235"/>
                      <a:pt x="13219" y="13235"/>
                    </a:cubicBezTo>
                    <a:close/>
                    <a:moveTo>
                      <a:pt x="14606" y="14658"/>
                    </a:moveTo>
                    <a:cubicBezTo>
                      <a:pt x="14654" y="14670"/>
                      <a:pt x="14703" y="14682"/>
                      <a:pt x="14727" y="14743"/>
                    </a:cubicBezTo>
                    <a:cubicBezTo>
                      <a:pt x="14752" y="14804"/>
                      <a:pt x="14740" y="14877"/>
                      <a:pt x="14716" y="14937"/>
                    </a:cubicBezTo>
                    <a:cubicBezTo>
                      <a:pt x="14691" y="14986"/>
                      <a:pt x="14667" y="15023"/>
                      <a:pt x="14618" y="15035"/>
                    </a:cubicBezTo>
                    <a:cubicBezTo>
                      <a:pt x="14654" y="14999"/>
                      <a:pt x="14667" y="14950"/>
                      <a:pt x="14679" y="14901"/>
                    </a:cubicBezTo>
                    <a:cubicBezTo>
                      <a:pt x="14691" y="14816"/>
                      <a:pt x="14667" y="14718"/>
                      <a:pt x="14606" y="14658"/>
                    </a:cubicBezTo>
                    <a:close/>
                    <a:moveTo>
                      <a:pt x="13492" y="14326"/>
                    </a:moveTo>
                    <a:cubicBezTo>
                      <a:pt x="13852" y="14326"/>
                      <a:pt x="14259" y="14444"/>
                      <a:pt x="14508" y="14694"/>
                    </a:cubicBezTo>
                    <a:cubicBezTo>
                      <a:pt x="14508" y="14707"/>
                      <a:pt x="14521" y="14707"/>
                      <a:pt x="14533" y="14707"/>
                    </a:cubicBezTo>
                    <a:cubicBezTo>
                      <a:pt x="14557" y="14755"/>
                      <a:pt x="14581" y="14791"/>
                      <a:pt x="14581" y="14840"/>
                    </a:cubicBezTo>
                    <a:cubicBezTo>
                      <a:pt x="14594" y="14901"/>
                      <a:pt x="14570" y="14974"/>
                      <a:pt x="14508" y="14986"/>
                    </a:cubicBezTo>
                    <a:cubicBezTo>
                      <a:pt x="14216" y="14774"/>
                      <a:pt x="13898" y="14612"/>
                      <a:pt x="13548" y="14612"/>
                    </a:cubicBezTo>
                    <a:cubicBezTo>
                      <a:pt x="13477" y="14612"/>
                      <a:pt x="13404" y="14619"/>
                      <a:pt x="13329" y="14634"/>
                    </a:cubicBezTo>
                    <a:cubicBezTo>
                      <a:pt x="12976" y="14707"/>
                      <a:pt x="12636" y="14853"/>
                      <a:pt x="12417" y="15156"/>
                    </a:cubicBezTo>
                    <a:cubicBezTo>
                      <a:pt x="12283" y="15120"/>
                      <a:pt x="12271" y="14950"/>
                      <a:pt x="12319" y="14840"/>
                    </a:cubicBezTo>
                    <a:cubicBezTo>
                      <a:pt x="12575" y="14585"/>
                      <a:pt x="12903" y="14402"/>
                      <a:pt x="13268" y="14342"/>
                    </a:cubicBezTo>
                    <a:cubicBezTo>
                      <a:pt x="13339" y="14331"/>
                      <a:pt x="13414" y="14326"/>
                      <a:pt x="13492" y="14326"/>
                    </a:cubicBezTo>
                    <a:close/>
                    <a:moveTo>
                      <a:pt x="12235" y="14816"/>
                    </a:moveTo>
                    <a:lnTo>
                      <a:pt x="12235" y="14816"/>
                    </a:lnTo>
                    <a:cubicBezTo>
                      <a:pt x="12149" y="14962"/>
                      <a:pt x="12198" y="15217"/>
                      <a:pt x="12368" y="15253"/>
                    </a:cubicBezTo>
                    <a:cubicBezTo>
                      <a:pt x="12345" y="15261"/>
                      <a:pt x="12321" y="15265"/>
                      <a:pt x="12298" y="15265"/>
                    </a:cubicBezTo>
                    <a:cubicBezTo>
                      <a:pt x="12248" y="15265"/>
                      <a:pt x="12199" y="15247"/>
                      <a:pt x="12149" y="15205"/>
                    </a:cubicBezTo>
                    <a:cubicBezTo>
                      <a:pt x="12064" y="15144"/>
                      <a:pt x="12027" y="15083"/>
                      <a:pt x="12064" y="14986"/>
                    </a:cubicBezTo>
                    <a:cubicBezTo>
                      <a:pt x="12089" y="14913"/>
                      <a:pt x="12162" y="14840"/>
                      <a:pt x="12235" y="14816"/>
                    </a:cubicBezTo>
                    <a:close/>
                    <a:moveTo>
                      <a:pt x="13426" y="14743"/>
                    </a:moveTo>
                    <a:cubicBezTo>
                      <a:pt x="13487" y="15120"/>
                      <a:pt x="13535" y="15497"/>
                      <a:pt x="13597" y="15886"/>
                    </a:cubicBezTo>
                    <a:cubicBezTo>
                      <a:pt x="13499" y="15899"/>
                      <a:pt x="13402" y="15910"/>
                      <a:pt x="13305" y="15935"/>
                    </a:cubicBezTo>
                    <a:cubicBezTo>
                      <a:pt x="13244" y="15558"/>
                      <a:pt x="13195" y="15180"/>
                      <a:pt x="13146" y="14804"/>
                    </a:cubicBezTo>
                    <a:cubicBezTo>
                      <a:pt x="13219" y="14780"/>
                      <a:pt x="13305" y="14755"/>
                      <a:pt x="13390" y="14743"/>
                    </a:cubicBezTo>
                    <a:close/>
                    <a:moveTo>
                      <a:pt x="14813" y="16197"/>
                    </a:moveTo>
                    <a:cubicBezTo>
                      <a:pt x="14962" y="16197"/>
                      <a:pt x="14979" y="16466"/>
                      <a:pt x="14922" y="16567"/>
                    </a:cubicBezTo>
                    <a:cubicBezTo>
                      <a:pt x="14881" y="16628"/>
                      <a:pt x="14823" y="16655"/>
                      <a:pt x="14762" y="16655"/>
                    </a:cubicBezTo>
                    <a:cubicBezTo>
                      <a:pt x="14750" y="16655"/>
                      <a:pt x="14739" y="16654"/>
                      <a:pt x="14727" y="16653"/>
                    </a:cubicBezTo>
                    <a:cubicBezTo>
                      <a:pt x="14643" y="16653"/>
                      <a:pt x="14594" y="16616"/>
                      <a:pt x="14570" y="16555"/>
                    </a:cubicBezTo>
                    <a:lnTo>
                      <a:pt x="14570" y="16555"/>
                    </a:lnTo>
                    <a:cubicBezTo>
                      <a:pt x="14594" y="16567"/>
                      <a:pt x="14618" y="16591"/>
                      <a:pt x="14643" y="16604"/>
                    </a:cubicBezTo>
                    <a:cubicBezTo>
                      <a:pt x="14654" y="16616"/>
                      <a:pt x="14667" y="16616"/>
                      <a:pt x="14691" y="16616"/>
                    </a:cubicBezTo>
                    <a:cubicBezTo>
                      <a:pt x="14698" y="16623"/>
                      <a:pt x="14709" y="16630"/>
                      <a:pt x="14721" y="16630"/>
                    </a:cubicBezTo>
                    <a:cubicBezTo>
                      <a:pt x="14731" y="16630"/>
                      <a:pt x="14741" y="16626"/>
                      <a:pt x="14752" y="16616"/>
                    </a:cubicBezTo>
                    <a:cubicBezTo>
                      <a:pt x="14910" y="16507"/>
                      <a:pt x="14886" y="16348"/>
                      <a:pt x="14776" y="16202"/>
                    </a:cubicBezTo>
                    <a:cubicBezTo>
                      <a:pt x="14789" y="16199"/>
                      <a:pt x="14802" y="16197"/>
                      <a:pt x="14813" y="16197"/>
                    </a:cubicBezTo>
                    <a:close/>
                    <a:moveTo>
                      <a:pt x="13867" y="15987"/>
                    </a:moveTo>
                    <a:cubicBezTo>
                      <a:pt x="13976" y="15987"/>
                      <a:pt x="14086" y="15993"/>
                      <a:pt x="14192" y="16007"/>
                    </a:cubicBezTo>
                    <a:cubicBezTo>
                      <a:pt x="14302" y="16032"/>
                      <a:pt x="14983" y="16288"/>
                      <a:pt x="14703" y="16518"/>
                    </a:cubicBezTo>
                    <a:cubicBezTo>
                      <a:pt x="14515" y="16321"/>
                      <a:pt x="14188" y="16262"/>
                      <a:pt x="13898" y="16262"/>
                    </a:cubicBezTo>
                    <a:cubicBezTo>
                      <a:pt x="13813" y="16262"/>
                      <a:pt x="13731" y="16267"/>
                      <a:pt x="13657" y="16275"/>
                    </a:cubicBezTo>
                    <a:cubicBezTo>
                      <a:pt x="13268" y="16324"/>
                      <a:pt x="12927" y="16494"/>
                      <a:pt x="12672" y="16786"/>
                    </a:cubicBezTo>
                    <a:cubicBezTo>
                      <a:pt x="12666" y="16786"/>
                      <a:pt x="12660" y="16787"/>
                      <a:pt x="12654" y="16787"/>
                    </a:cubicBezTo>
                    <a:cubicBezTo>
                      <a:pt x="12544" y="16787"/>
                      <a:pt x="12488" y="16683"/>
                      <a:pt x="12465" y="16591"/>
                    </a:cubicBezTo>
                    <a:cubicBezTo>
                      <a:pt x="12757" y="16215"/>
                      <a:pt x="13171" y="16032"/>
                      <a:pt x="13633" y="15996"/>
                    </a:cubicBezTo>
                    <a:cubicBezTo>
                      <a:pt x="13709" y="15991"/>
                      <a:pt x="13788" y="15987"/>
                      <a:pt x="13867" y="15987"/>
                    </a:cubicBezTo>
                    <a:close/>
                    <a:moveTo>
                      <a:pt x="12417" y="16507"/>
                    </a:moveTo>
                    <a:cubicBezTo>
                      <a:pt x="12417" y="16518"/>
                      <a:pt x="12405" y="16531"/>
                      <a:pt x="12392" y="16543"/>
                    </a:cubicBezTo>
                    <a:cubicBezTo>
                      <a:pt x="12381" y="16555"/>
                      <a:pt x="12381" y="16555"/>
                      <a:pt x="12381" y="16567"/>
                    </a:cubicBezTo>
                    <a:lnTo>
                      <a:pt x="12381" y="16580"/>
                    </a:lnTo>
                    <a:cubicBezTo>
                      <a:pt x="12368" y="16664"/>
                      <a:pt x="12417" y="16761"/>
                      <a:pt x="12478" y="16823"/>
                    </a:cubicBezTo>
                    <a:cubicBezTo>
                      <a:pt x="12516" y="16861"/>
                      <a:pt x="12576" y="16891"/>
                      <a:pt x="12635" y="16891"/>
                    </a:cubicBezTo>
                    <a:cubicBezTo>
                      <a:pt x="12651" y="16891"/>
                      <a:pt x="12668" y="16888"/>
                      <a:pt x="12684" y="16883"/>
                    </a:cubicBezTo>
                    <a:lnTo>
                      <a:pt x="12684" y="16883"/>
                    </a:lnTo>
                    <a:cubicBezTo>
                      <a:pt x="12642" y="16910"/>
                      <a:pt x="12593" y="16922"/>
                      <a:pt x="12545" y="16922"/>
                    </a:cubicBezTo>
                    <a:cubicBezTo>
                      <a:pt x="12481" y="16922"/>
                      <a:pt x="12417" y="16900"/>
                      <a:pt x="12368" y="16859"/>
                    </a:cubicBezTo>
                    <a:cubicBezTo>
                      <a:pt x="12308" y="16798"/>
                      <a:pt x="12283" y="16701"/>
                      <a:pt x="12308" y="16628"/>
                    </a:cubicBezTo>
                    <a:cubicBezTo>
                      <a:pt x="12332" y="16567"/>
                      <a:pt x="12368" y="16531"/>
                      <a:pt x="12417" y="16507"/>
                    </a:cubicBezTo>
                    <a:close/>
                    <a:moveTo>
                      <a:pt x="13670" y="16385"/>
                    </a:moveTo>
                    <a:cubicBezTo>
                      <a:pt x="13718" y="16725"/>
                      <a:pt x="13767" y="17066"/>
                      <a:pt x="13803" y="17418"/>
                    </a:cubicBezTo>
                    <a:lnTo>
                      <a:pt x="13730" y="17418"/>
                    </a:lnTo>
                    <a:cubicBezTo>
                      <a:pt x="13670" y="17431"/>
                      <a:pt x="13597" y="17455"/>
                      <a:pt x="13535" y="17467"/>
                    </a:cubicBezTo>
                    <a:cubicBezTo>
                      <a:pt x="13487" y="17126"/>
                      <a:pt x="13426" y="16786"/>
                      <a:pt x="13378" y="16445"/>
                    </a:cubicBezTo>
                    <a:cubicBezTo>
                      <a:pt x="13438" y="16421"/>
                      <a:pt x="13499" y="16409"/>
                      <a:pt x="13572" y="16397"/>
                    </a:cubicBezTo>
                    <a:cubicBezTo>
                      <a:pt x="13597" y="16397"/>
                      <a:pt x="13633" y="16385"/>
                      <a:pt x="13670" y="16385"/>
                    </a:cubicBezTo>
                    <a:close/>
                    <a:moveTo>
                      <a:pt x="15068" y="17917"/>
                    </a:moveTo>
                    <a:lnTo>
                      <a:pt x="15068" y="17917"/>
                    </a:lnTo>
                    <a:cubicBezTo>
                      <a:pt x="15214" y="17953"/>
                      <a:pt x="15299" y="18099"/>
                      <a:pt x="15226" y="18245"/>
                    </a:cubicBezTo>
                    <a:cubicBezTo>
                      <a:pt x="15180" y="18310"/>
                      <a:pt x="15066" y="18360"/>
                      <a:pt x="14970" y="18360"/>
                    </a:cubicBezTo>
                    <a:cubicBezTo>
                      <a:pt x="14939" y="18360"/>
                      <a:pt x="14910" y="18354"/>
                      <a:pt x="14886" y="18342"/>
                    </a:cubicBezTo>
                    <a:lnTo>
                      <a:pt x="14910" y="18342"/>
                    </a:lnTo>
                    <a:cubicBezTo>
                      <a:pt x="14924" y="18349"/>
                      <a:pt x="14937" y="18352"/>
                      <a:pt x="14950" y="18352"/>
                    </a:cubicBezTo>
                    <a:cubicBezTo>
                      <a:pt x="15030" y="18352"/>
                      <a:pt x="15095" y="18235"/>
                      <a:pt x="15116" y="18172"/>
                    </a:cubicBezTo>
                    <a:cubicBezTo>
                      <a:pt x="15129" y="18088"/>
                      <a:pt x="15116" y="17990"/>
                      <a:pt x="15068" y="17917"/>
                    </a:cubicBezTo>
                    <a:close/>
                    <a:moveTo>
                      <a:pt x="13929" y="17513"/>
                    </a:moveTo>
                    <a:cubicBezTo>
                      <a:pt x="14310" y="17513"/>
                      <a:pt x="14675" y="17658"/>
                      <a:pt x="14946" y="17929"/>
                    </a:cubicBezTo>
                    <a:cubicBezTo>
                      <a:pt x="14959" y="17942"/>
                      <a:pt x="14959" y="17942"/>
                      <a:pt x="14971" y="17942"/>
                    </a:cubicBezTo>
                    <a:cubicBezTo>
                      <a:pt x="14995" y="17978"/>
                      <a:pt x="15007" y="18026"/>
                      <a:pt x="15007" y="18063"/>
                    </a:cubicBezTo>
                    <a:cubicBezTo>
                      <a:pt x="15007" y="18085"/>
                      <a:pt x="14987" y="18238"/>
                      <a:pt x="14947" y="18238"/>
                    </a:cubicBezTo>
                    <a:cubicBezTo>
                      <a:pt x="14943" y="18238"/>
                      <a:pt x="14939" y="18237"/>
                      <a:pt x="14935" y="18234"/>
                    </a:cubicBezTo>
                    <a:cubicBezTo>
                      <a:pt x="14928" y="18227"/>
                      <a:pt x="14922" y="18224"/>
                      <a:pt x="14916" y="18224"/>
                    </a:cubicBezTo>
                    <a:cubicBezTo>
                      <a:pt x="14910" y="18224"/>
                      <a:pt x="14904" y="18227"/>
                      <a:pt x="14898" y="18234"/>
                    </a:cubicBezTo>
                    <a:cubicBezTo>
                      <a:pt x="14628" y="18013"/>
                      <a:pt x="14299" y="17903"/>
                      <a:pt x="13972" y="17903"/>
                    </a:cubicBezTo>
                    <a:cubicBezTo>
                      <a:pt x="13576" y="17903"/>
                      <a:pt x="13183" y="18065"/>
                      <a:pt x="12903" y="18391"/>
                    </a:cubicBezTo>
                    <a:cubicBezTo>
                      <a:pt x="12891" y="18391"/>
                      <a:pt x="12891" y="18391"/>
                      <a:pt x="12891" y="18404"/>
                    </a:cubicBezTo>
                    <a:cubicBezTo>
                      <a:pt x="12881" y="18410"/>
                      <a:pt x="12871" y="18413"/>
                      <a:pt x="12862" y="18413"/>
                    </a:cubicBezTo>
                    <a:cubicBezTo>
                      <a:pt x="12818" y="18413"/>
                      <a:pt x="12790" y="18349"/>
                      <a:pt x="12770" y="18318"/>
                    </a:cubicBezTo>
                    <a:cubicBezTo>
                      <a:pt x="12733" y="18258"/>
                      <a:pt x="12721" y="18209"/>
                      <a:pt x="12733" y="18148"/>
                    </a:cubicBezTo>
                    <a:cubicBezTo>
                      <a:pt x="12903" y="17771"/>
                      <a:pt x="13451" y="17552"/>
                      <a:pt x="13840" y="17516"/>
                    </a:cubicBezTo>
                    <a:cubicBezTo>
                      <a:pt x="13870" y="17514"/>
                      <a:pt x="13899" y="17513"/>
                      <a:pt x="13929" y="17513"/>
                    </a:cubicBezTo>
                    <a:close/>
                    <a:moveTo>
                      <a:pt x="12648" y="18124"/>
                    </a:moveTo>
                    <a:cubicBezTo>
                      <a:pt x="12600" y="18234"/>
                      <a:pt x="12648" y="18342"/>
                      <a:pt x="12721" y="18428"/>
                    </a:cubicBezTo>
                    <a:cubicBezTo>
                      <a:pt x="12753" y="18476"/>
                      <a:pt x="12816" y="18524"/>
                      <a:pt x="12873" y="18524"/>
                    </a:cubicBezTo>
                    <a:cubicBezTo>
                      <a:pt x="12903" y="18524"/>
                      <a:pt x="12931" y="18510"/>
                      <a:pt x="12952" y="18477"/>
                    </a:cubicBezTo>
                    <a:cubicBezTo>
                      <a:pt x="12976" y="18440"/>
                      <a:pt x="13013" y="18404"/>
                      <a:pt x="13049" y="18367"/>
                    </a:cubicBezTo>
                    <a:lnTo>
                      <a:pt x="13049" y="18367"/>
                    </a:lnTo>
                    <a:cubicBezTo>
                      <a:pt x="13037" y="18464"/>
                      <a:pt x="12916" y="18561"/>
                      <a:pt x="12830" y="18574"/>
                    </a:cubicBezTo>
                    <a:cubicBezTo>
                      <a:pt x="12822" y="18575"/>
                      <a:pt x="12813" y="18576"/>
                      <a:pt x="12804" y="18576"/>
                    </a:cubicBezTo>
                    <a:cubicBezTo>
                      <a:pt x="12724" y="18576"/>
                      <a:pt x="12630" y="18530"/>
                      <a:pt x="12575" y="18464"/>
                    </a:cubicBezTo>
                    <a:cubicBezTo>
                      <a:pt x="12465" y="18318"/>
                      <a:pt x="12538" y="18209"/>
                      <a:pt x="12648" y="18124"/>
                    </a:cubicBezTo>
                    <a:close/>
                    <a:moveTo>
                      <a:pt x="13900" y="18026"/>
                    </a:moveTo>
                    <a:cubicBezTo>
                      <a:pt x="13949" y="18379"/>
                      <a:pt x="13998" y="18732"/>
                      <a:pt x="14046" y="19096"/>
                    </a:cubicBezTo>
                    <a:lnTo>
                      <a:pt x="13998" y="19096"/>
                    </a:lnTo>
                    <a:cubicBezTo>
                      <a:pt x="13913" y="19109"/>
                      <a:pt x="13816" y="19133"/>
                      <a:pt x="13730" y="19158"/>
                    </a:cubicBezTo>
                    <a:cubicBezTo>
                      <a:pt x="13706" y="18793"/>
                      <a:pt x="13657" y="18428"/>
                      <a:pt x="13608" y="18075"/>
                    </a:cubicBezTo>
                    <a:cubicBezTo>
                      <a:pt x="13706" y="18039"/>
                      <a:pt x="13803" y="18026"/>
                      <a:pt x="13900" y="18026"/>
                    </a:cubicBezTo>
                    <a:close/>
                    <a:moveTo>
                      <a:pt x="15262" y="19693"/>
                    </a:moveTo>
                    <a:lnTo>
                      <a:pt x="15262" y="19693"/>
                    </a:lnTo>
                    <a:cubicBezTo>
                      <a:pt x="15311" y="19729"/>
                      <a:pt x="15348" y="19790"/>
                      <a:pt x="15360" y="19863"/>
                    </a:cubicBezTo>
                    <a:cubicBezTo>
                      <a:pt x="15384" y="19985"/>
                      <a:pt x="15335" y="20058"/>
                      <a:pt x="15214" y="20094"/>
                    </a:cubicBezTo>
                    <a:cubicBezTo>
                      <a:pt x="15171" y="20111"/>
                      <a:pt x="15122" y="20128"/>
                      <a:pt x="15071" y="20128"/>
                    </a:cubicBezTo>
                    <a:cubicBezTo>
                      <a:pt x="15050" y="20128"/>
                      <a:pt x="15029" y="20125"/>
                      <a:pt x="15007" y="20118"/>
                    </a:cubicBezTo>
                    <a:cubicBezTo>
                      <a:pt x="14935" y="20094"/>
                      <a:pt x="14886" y="20033"/>
                      <a:pt x="14862" y="19960"/>
                    </a:cubicBezTo>
                    <a:lnTo>
                      <a:pt x="14862" y="19960"/>
                    </a:lnTo>
                    <a:cubicBezTo>
                      <a:pt x="14886" y="19972"/>
                      <a:pt x="14898" y="19985"/>
                      <a:pt x="14922" y="19985"/>
                    </a:cubicBezTo>
                    <a:cubicBezTo>
                      <a:pt x="14970" y="20010"/>
                      <a:pt x="15014" y="20021"/>
                      <a:pt x="15055" y="20021"/>
                    </a:cubicBezTo>
                    <a:cubicBezTo>
                      <a:pt x="15210" y="20021"/>
                      <a:pt x="15301" y="19857"/>
                      <a:pt x="15262" y="19693"/>
                    </a:cubicBezTo>
                    <a:close/>
                    <a:moveTo>
                      <a:pt x="14184" y="19205"/>
                    </a:moveTo>
                    <a:cubicBezTo>
                      <a:pt x="14555" y="19205"/>
                      <a:pt x="14850" y="19377"/>
                      <a:pt x="15129" y="19656"/>
                    </a:cubicBezTo>
                    <a:cubicBezTo>
                      <a:pt x="15075" y="19793"/>
                      <a:pt x="15017" y="19859"/>
                      <a:pt x="14960" y="19859"/>
                    </a:cubicBezTo>
                    <a:cubicBezTo>
                      <a:pt x="14926" y="19859"/>
                      <a:pt x="14893" y="19836"/>
                      <a:pt x="14862" y="19790"/>
                    </a:cubicBezTo>
                    <a:cubicBezTo>
                      <a:pt x="14837" y="19766"/>
                      <a:pt x="14813" y="19742"/>
                      <a:pt x="14776" y="19717"/>
                    </a:cubicBezTo>
                    <a:cubicBezTo>
                      <a:pt x="14727" y="19680"/>
                      <a:pt x="14667" y="19656"/>
                      <a:pt x="14606" y="19620"/>
                    </a:cubicBezTo>
                    <a:cubicBezTo>
                      <a:pt x="14487" y="19569"/>
                      <a:pt x="14350" y="19547"/>
                      <a:pt x="14212" y="19547"/>
                    </a:cubicBezTo>
                    <a:cubicBezTo>
                      <a:pt x="14153" y="19547"/>
                      <a:pt x="14093" y="19551"/>
                      <a:pt x="14035" y="19559"/>
                    </a:cubicBezTo>
                    <a:cubicBezTo>
                      <a:pt x="13681" y="19607"/>
                      <a:pt x="13305" y="19815"/>
                      <a:pt x="13086" y="20106"/>
                    </a:cubicBezTo>
                    <a:cubicBezTo>
                      <a:pt x="13073" y="20106"/>
                      <a:pt x="13073" y="20106"/>
                      <a:pt x="13073" y="20118"/>
                    </a:cubicBezTo>
                    <a:cubicBezTo>
                      <a:pt x="13042" y="20134"/>
                      <a:pt x="13017" y="20149"/>
                      <a:pt x="12989" y="20149"/>
                    </a:cubicBezTo>
                    <a:cubicBezTo>
                      <a:pt x="12974" y="20149"/>
                      <a:pt x="12958" y="20144"/>
                      <a:pt x="12940" y="20131"/>
                    </a:cubicBezTo>
                    <a:cubicBezTo>
                      <a:pt x="12916" y="20106"/>
                      <a:pt x="12903" y="20069"/>
                      <a:pt x="12903" y="20045"/>
                    </a:cubicBezTo>
                    <a:cubicBezTo>
                      <a:pt x="12891" y="19972"/>
                      <a:pt x="12916" y="19923"/>
                      <a:pt x="12952" y="19863"/>
                    </a:cubicBezTo>
                    <a:cubicBezTo>
                      <a:pt x="12964" y="19851"/>
                      <a:pt x="12964" y="19839"/>
                      <a:pt x="12952" y="19826"/>
                    </a:cubicBezTo>
                    <a:cubicBezTo>
                      <a:pt x="13195" y="19510"/>
                      <a:pt x="13524" y="19304"/>
                      <a:pt x="13925" y="19231"/>
                    </a:cubicBezTo>
                    <a:cubicBezTo>
                      <a:pt x="14015" y="19213"/>
                      <a:pt x="14101" y="19205"/>
                      <a:pt x="14184" y="19205"/>
                    </a:cubicBezTo>
                    <a:close/>
                    <a:moveTo>
                      <a:pt x="12806" y="19912"/>
                    </a:moveTo>
                    <a:cubicBezTo>
                      <a:pt x="12781" y="19985"/>
                      <a:pt x="12794" y="20082"/>
                      <a:pt x="12830" y="20142"/>
                    </a:cubicBezTo>
                    <a:cubicBezTo>
                      <a:pt x="12867" y="20216"/>
                      <a:pt x="12930" y="20254"/>
                      <a:pt x="12993" y="20254"/>
                    </a:cubicBezTo>
                    <a:cubicBezTo>
                      <a:pt x="13035" y="20254"/>
                      <a:pt x="13076" y="20237"/>
                      <a:pt x="13110" y="20204"/>
                    </a:cubicBezTo>
                    <a:cubicBezTo>
                      <a:pt x="13122" y="20191"/>
                      <a:pt x="13122" y="20191"/>
                      <a:pt x="13135" y="20191"/>
                    </a:cubicBezTo>
                    <a:cubicBezTo>
                      <a:pt x="13146" y="20167"/>
                      <a:pt x="13159" y="20142"/>
                      <a:pt x="13183" y="20131"/>
                    </a:cubicBezTo>
                    <a:lnTo>
                      <a:pt x="13183" y="20131"/>
                    </a:lnTo>
                    <a:cubicBezTo>
                      <a:pt x="13159" y="20191"/>
                      <a:pt x="13098" y="20240"/>
                      <a:pt x="13037" y="20264"/>
                    </a:cubicBezTo>
                    <a:cubicBezTo>
                      <a:pt x="13007" y="20276"/>
                      <a:pt x="12970" y="20282"/>
                      <a:pt x="12934" y="20282"/>
                    </a:cubicBezTo>
                    <a:cubicBezTo>
                      <a:pt x="12897" y="20282"/>
                      <a:pt x="12861" y="20276"/>
                      <a:pt x="12830" y="20264"/>
                    </a:cubicBezTo>
                    <a:cubicBezTo>
                      <a:pt x="12745" y="20215"/>
                      <a:pt x="12684" y="20131"/>
                      <a:pt x="12708" y="20045"/>
                    </a:cubicBezTo>
                    <a:cubicBezTo>
                      <a:pt x="12733" y="19985"/>
                      <a:pt x="12757" y="19948"/>
                      <a:pt x="12806" y="19912"/>
                    </a:cubicBezTo>
                    <a:close/>
                    <a:moveTo>
                      <a:pt x="14119" y="19669"/>
                    </a:moveTo>
                    <a:cubicBezTo>
                      <a:pt x="14181" y="20045"/>
                      <a:pt x="14229" y="20423"/>
                      <a:pt x="14278" y="20799"/>
                    </a:cubicBezTo>
                    <a:cubicBezTo>
                      <a:pt x="14168" y="20812"/>
                      <a:pt x="14071" y="20836"/>
                      <a:pt x="13962" y="20872"/>
                    </a:cubicBezTo>
                    <a:cubicBezTo>
                      <a:pt x="13913" y="20483"/>
                      <a:pt x="13864" y="20106"/>
                      <a:pt x="13803" y="19729"/>
                    </a:cubicBezTo>
                    <a:cubicBezTo>
                      <a:pt x="13889" y="19705"/>
                      <a:pt x="13973" y="19680"/>
                      <a:pt x="14059" y="19669"/>
                    </a:cubicBezTo>
                    <a:close/>
                    <a:moveTo>
                      <a:pt x="15554" y="21347"/>
                    </a:moveTo>
                    <a:cubicBezTo>
                      <a:pt x="15640" y="21420"/>
                      <a:pt x="15676" y="21577"/>
                      <a:pt x="15603" y="21675"/>
                    </a:cubicBezTo>
                    <a:cubicBezTo>
                      <a:pt x="15559" y="21736"/>
                      <a:pt x="15494" y="21764"/>
                      <a:pt x="15433" y="21764"/>
                    </a:cubicBezTo>
                    <a:cubicBezTo>
                      <a:pt x="15359" y="21764"/>
                      <a:pt x="15289" y="21724"/>
                      <a:pt x="15262" y="21650"/>
                    </a:cubicBezTo>
                    <a:lnTo>
                      <a:pt x="15262" y="21650"/>
                    </a:lnTo>
                    <a:cubicBezTo>
                      <a:pt x="15275" y="21663"/>
                      <a:pt x="15287" y="21675"/>
                      <a:pt x="15311" y="21687"/>
                    </a:cubicBezTo>
                    <a:cubicBezTo>
                      <a:pt x="15311" y="21699"/>
                      <a:pt x="15324" y="21712"/>
                      <a:pt x="15348" y="21712"/>
                    </a:cubicBezTo>
                    <a:cubicBezTo>
                      <a:pt x="15372" y="21712"/>
                      <a:pt x="15384" y="21712"/>
                      <a:pt x="15397" y="21699"/>
                    </a:cubicBezTo>
                    <a:cubicBezTo>
                      <a:pt x="15470" y="21687"/>
                      <a:pt x="15530" y="21626"/>
                      <a:pt x="15554" y="21553"/>
                    </a:cubicBezTo>
                    <a:cubicBezTo>
                      <a:pt x="15579" y="21493"/>
                      <a:pt x="15579" y="21420"/>
                      <a:pt x="15554" y="21359"/>
                    </a:cubicBezTo>
                    <a:lnTo>
                      <a:pt x="15554" y="21347"/>
                    </a:lnTo>
                    <a:close/>
                    <a:moveTo>
                      <a:pt x="14470" y="20900"/>
                    </a:moveTo>
                    <a:cubicBezTo>
                      <a:pt x="14857" y="20900"/>
                      <a:pt x="15228" y="21047"/>
                      <a:pt x="15445" y="21383"/>
                    </a:cubicBezTo>
                    <a:cubicBezTo>
                      <a:pt x="15445" y="21395"/>
                      <a:pt x="15457" y="21395"/>
                      <a:pt x="15470" y="21407"/>
                    </a:cubicBezTo>
                    <a:cubicBezTo>
                      <a:pt x="15481" y="21444"/>
                      <a:pt x="15481" y="21480"/>
                      <a:pt x="15470" y="21529"/>
                    </a:cubicBezTo>
                    <a:cubicBezTo>
                      <a:pt x="15445" y="21566"/>
                      <a:pt x="15408" y="21577"/>
                      <a:pt x="15372" y="21602"/>
                    </a:cubicBezTo>
                    <a:cubicBezTo>
                      <a:pt x="15071" y="21405"/>
                      <a:pt x="14770" y="21261"/>
                      <a:pt x="14416" y="21261"/>
                    </a:cubicBezTo>
                    <a:cubicBezTo>
                      <a:pt x="14356" y="21261"/>
                      <a:pt x="14293" y="21265"/>
                      <a:pt x="14229" y="21274"/>
                    </a:cubicBezTo>
                    <a:cubicBezTo>
                      <a:pt x="13864" y="21334"/>
                      <a:pt x="13548" y="21541"/>
                      <a:pt x="13305" y="21809"/>
                    </a:cubicBezTo>
                    <a:lnTo>
                      <a:pt x="13292" y="21809"/>
                    </a:lnTo>
                    <a:cubicBezTo>
                      <a:pt x="13290" y="21810"/>
                      <a:pt x="13287" y="21810"/>
                      <a:pt x="13284" y="21810"/>
                    </a:cubicBezTo>
                    <a:cubicBezTo>
                      <a:pt x="13249" y="21810"/>
                      <a:pt x="13206" y="21745"/>
                      <a:pt x="13183" y="21712"/>
                    </a:cubicBezTo>
                    <a:cubicBezTo>
                      <a:pt x="13159" y="21687"/>
                      <a:pt x="13146" y="21650"/>
                      <a:pt x="13146" y="21614"/>
                    </a:cubicBezTo>
                    <a:lnTo>
                      <a:pt x="13159" y="21602"/>
                    </a:lnTo>
                    <a:cubicBezTo>
                      <a:pt x="13397" y="21168"/>
                      <a:pt x="13948" y="20900"/>
                      <a:pt x="14470" y="20900"/>
                    </a:cubicBezTo>
                    <a:close/>
                    <a:moveTo>
                      <a:pt x="13062" y="21626"/>
                    </a:moveTo>
                    <a:cubicBezTo>
                      <a:pt x="13062" y="21687"/>
                      <a:pt x="13098" y="21760"/>
                      <a:pt x="13135" y="21809"/>
                    </a:cubicBezTo>
                    <a:cubicBezTo>
                      <a:pt x="13176" y="21860"/>
                      <a:pt x="13225" y="21912"/>
                      <a:pt x="13284" y="21912"/>
                    </a:cubicBezTo>
                    <a:cubicBezTo>
                      <a:pt x="13294" y="21912"/>
                      <a:pt x="13305" y="21910"/>
                      <a:pt x="13317" y="21906"/>
                    </a:cubicBezTo>
                    <a:cubicBezTo>
                      <a:pt x="13329" y="21906"/>
                      <a:pt x="13341" y="21906"/>
                      <a:pt x="13341" y="21894"/>
                    </a:cubicBezTo>
                    <a:cubicBezTo>
                      <a:pt x="13378" y="21858"/>
                      <a:pt x="13414" y="21821"/>
                      <a:pt x="13438" y="21785"/>
                    </a:cubicBezTo>
                    <a:lnTo>
                      <a:pt x="13438" y="21785"/>
                    </a:lnTo>
                    <a:cubicBezTo>
                      <a:pt x="13487" y="21906"/>
                      <a:pt x="13317" y="21991"/>
                      <a:pt x="13232" y="21991"/>
                    </a:cubicBezTo>
                    <a:cubicBezTo>
                      <a:pt x="13135" y="21991"/>
                      <a:pt x="13049" y="21931"/>
                      <a:pt x="13013" y="21845"/>
                    </a:cubicBezTo>
                    <a:cubicBezTo>
                      <a:pt x="12989" y="21772"/>
                      <a:pt x="13000" y="21687"/>
                      <a:pt x="13062" y="21626"/>
                    </a:cubicBezTo>
                    <a:close/>
                    <a:moveTo>
                      <a:pt x="14351" y="21359"/>
                    </a:moveTo>
                    <a:cubicBezTo>
                      <a:pt x="14351" y="21383"/>
                      <a:pt x="14362" y="21395"/>
                      <a:pt x="14362" y="21420"/>
                    </a:cubicBezTo>
                    <a:lnTo>
                      <a:pt x="14508" y="22550"/>
                    </a:lnTo>
                    <a:cubicBezTo>
                      <a:pt x="14399" y="22550"/>
                      <a:pt x="14289" y="22575"/>
                      <a:pt x="14181" y="22612"/>
                    </a:cubicBezTo>
                    <a:lnTo>
                      <a:pt x="14144" y="22356"/>
                    </a:lnTo>
                    <a:cubicBezTo>
                      <a:pt x="14144" y="22344"/>
                      <a:pt x="14144" y="22331"/>
                      <a:pt x="14132" y="22331"/>
                    </a:cubicBezTo>
                    <a:cubicBezTo>
                      <a:pt x="14108" y="22028"/>
                      <a:pt x="14071" y="21723"/>
                      <a:pt x="14035" y="21420"/>
                    </a:cubicBezTo>
                    <a:cubicBezTo>
                      <a:pt x="14132" y="21395"/>
                      <a:pt x="14229" y="21371"/>
                      <a:pt x="14326" y="21371"/>
                    </a:cubicBezTo>
                    <a:cubicBezTo>
                      <a:pt x="14338" y="21371"/>
                      <a:pt x="14351" y="21371"/>
                      <a:pt x="14351" y="21359"/>
                    </a:cubicBezTo>
                    <a:close/>
                    <a:moveTo>
                      <a:pt x="15700" y="23012"/>
                    </a:moveTo>
                    <a:cubicBezTo>
                      <a:pt x="15834" y="23061"/>
                      <a:pt x="15919" y="23183"/>
                      <a:pt x="15846" y="23341"/>
                    </a:cubicBezTo>
                    <a:cubicBezTo>
                      <a:pt x="15810" y="23414"/>
                      <a:pt x="15749" y="23463"/>
                      <a:pt x="15652" y="23487"/>
                    </a:cubicBezTo>
                    <a:cubicBezTo>
                      <a:pt x="15639" y="23489"/>
                      <a:pt x="15625" y="23490"/>
                      <a:pt x="15611" y="23490"/>
                    </a:cubicBezTo>
                    <a:cubicBezTo>
                      <a:pt x="15533" y="23490"/>
                      <a:pt x="15443" y="23460"/>
                      <a:pt x="15433" y="23377"/>
                    </a:cubicBezTo>
                    <a:lnTo>
                      <a:pt x="15433" y="23377"/>
                    </a:lnTo>
                    <a:lnTo>
                      <a:pt x="15543" y="23450"/>
                    </a:lnTo>
                    <a:cubicBezTo>
                      <a:pt x="15548" y="23461"/>
                      <a:pt x="15555" y="23464"/>
                      <a:pt x="15563" y="23464"/>
                    </a:cubicBezTo>
                    <a:cubicBezTo>
                      <a:pt x="15575" y="23464"/>
                      <a:pt x="15589" y="23458"/>
                      <a:pt x="15603" y="23450"/>
                    </a:cubicBezTo>
                    <a:cubicBezTo>
                      <a:pt x="15609" y="23451"/>
                      <a:pt x="15614" y="23452"/>
                      <a:pt x="15619" y="23452"/>
                    </a:cubicBezTo>
                    <a:cubicBezTo>
                      <a:pt x="15685" y="23452"/>
                      <a:pt x="15738" y="23384"/>
                      <a:pt x="15749" y="23317"/>
                    </a:cubicBezTo>
                    <a:cubicBezTo>
                      <a:pt x="15773" y="23220"/>
                      <a:pt x="15749" y="23134"/>
                      <a:pt x="15700" y="23049"/>
                    </a:cubicBezTo>
                    <a:lnTo>
                      <a:pt x="15700" y="23012"/>
                    </a:lnTo>
                    <a:close/>
                    <a:moveTo>
                      <a:pt x="14627" y="22646"/>
                    </a:moveTo>
                    <a:cubicBezTo>
                      <a:pt x="14978" y="22646"/>
                      <a:pt x="15328" y="22784"/>
                      <a:pt x="15603" y="23085"/>
                    </a:cubicBezTo>
                    <a:cubicBezTo>
                      <a:pt x="15603" y="23085"/>
                      <a:pt x="15616" y="23085"/>
                      <a:pt x="15616" y="23098"/>
                    </a:cubicBezTo>
                    <a:cubicBezTo>
                      <a:pt x="15652" y="23183"/>
                      <a:pt x="15689" y="23341"/>
                      <a:pt x="15591" y="23353"/>
                    </a:cubicBezTo>
                    <a:cubicBezTo>
                      <a:pt x="15301" y="23147"/>
                      <a:pt x="14955" y="23033"/>
                      <a:pt x="14618" y="23033"/>
                    </a:cubicBezTo>
                    <a:cubicBezTo>
                      <a:pt x="14220" y="23033"/>
                      <a:pt x="13836" y="23192"/>
                      <a:pt x="13572" y="23548"/>
                    </a:cubicBezTo>
                    <a:lnTo>
                      <a:pt x="13572" y="23560"/>
                    </a:lnTo>
                    <a:cubicBezTo>
                      <a:pt x="13568" y="23562"/>
                      <a:pt x="13563" y="23562"/>
                      <a:pt x="13558" y="23562"/>
                    </a:cubicBezTo>
                    <a:cubicBezTo>
                      <a:pt x="13526" y="23562"/>
                      <a:pt x="13496" y="23531"/>
                      <a:pt x="13475" y="23499"/>
                    </a:cubicBezTo>
                    <a:cubicBezTo>
                      <a:pt x="13426" y="23439"/>
                      <a:pt x="13414" y="23366"/>
                      <a:pt x="13426" y="23293"/>
                    </a:cubicBezTo>
                    <a:cubicBezTo>
                      <a:pt x="13715" y="22880"/>
                      <a:pt x="14171" y="22646"/>
                      <a:pt x="14627" y="22646"/>
                    </a:cubicBezTo>
                    <a:close/>
                    <a:moveTo>
                      <a:pt x="13329" y="23304"/>
                    </a:moveTo>
                    <a:lnTo>
                      <a:pt x="13329" y="23304"/>
                    </a:lnTo>
                    <a:cubicBezTo>
                      <a:pt x="13305" y="23414"/>
                      <a:pt x="13354" y="23536"/>
                      <a:pt x="13438" y="23609"/>
                    </a:cubicBezTo>
                    <a:cubicBezTo>
                      <a:pt x="13472" y="23643"/>
                      <a:pt x="13522" y="23664"/>
                      <a:pt x="13570" y="23664"/>
                    </a:cubicBezTo>
                    <a:cubicBezTo>
                      <a:pt x="13624" y="23664"/>
                      <a:pt x="13674" y="23637"/>
                      <a:pt x="13694" y="23572"/>
                    </a:cubicBezTo>
                    <a:lnTo>
                      <a:pt x="13694" y="23560"/>
                    </a:lnTo>
                    <a:cubicBezTo>
                      <a:pt x="13694" y="23548"/>
                      <a:pt x="13706" y="23536"/>
                      <a:pt x="13718" y="23523"/>
                    </a:cubicBezTo>
                    <a:lnTo>
                      <a:pt x="13718" y="23523"/>
                    </a:lnTo>
                    <a:cubicBezTo>
                      <a:pt x="13706" y="23572"/>
                      <a:pt x="13681" y="23621"/>
                      <a:pt x="13633" y="23658"/>
                    </a:cubicBezTo>
                    <a:cubicBezTo>
                      <a:pt x="13600" y="23681"/>
                      <a:pt x="13561" y="23692"/>
                      <a:pt x="13522" y="23692"/>
                    </a:cubicBezTo>
                    <a:cubicBezTo>
                      <a:pt x="13459" y="23692"/>
                      <a:pt x="13393" y="23665"/>
                      <a:pt x="13341" y="23621"/>
                    </a:cubicBezTo>
                    <a:cubicBezTo>
                      <a:pt x="13232" y="23523"/>
                      <a:pt x="13256" y="23402"/>
                      <a:pt x="13329" y="23304"/>
                    </a:cubicBezTo>
                    <a:close/>
                    <a:moveTo>
                      <a:pt x="14581" y="23147"/>
                    </a:moveTo>
                    <a:cubicBezTo>
                      <a:pt x="14630" y="23536"/>
                      <a:pt x="14691" y="23925"/>
                      <a:pt x="14740" y="24302"/>
                    </a:cubicBezTo>
                    <a:cubicBezTo>
                      <a:pt x="14618" y="24326"/>
                      <a:pt x="14497" y="24350"/>
                      <a:pt x="14387" y="24387"/>
                    </a:cubicBezTo>
                    <a:cubicBezTo>
                      <a:pt x="14338" y="23998"/>
                      <a:pt x="14289" y="23596"/>
                      <a:pt x="14241" y="23195"/>
                    </a:cubicBezTo>
                    <a:cubicBezTo>
                      <a:pt x="14351" y="23171"/>
                      <a:pt x="14472" y="23147"/>
                      <a:pt x="14581" y="23147"/>
                    </a:cubicBezTo>
                    <a:close/>
                    <a:moveTo>
                      <a:pt x="15919" y="24825"/>
                    </a:moveTo>
                    <a:lnTo>
                      <a:pt x="15919" y="24825"/>
                    </a:lnTo>
                    <a:cubicBezTo>
                      <a:pt x="16041" y="24874"/>
                      <a:pt x="16078" y="25044"/>
                      <a:pt x="15968" y="25153"/>
                    </a:cubicBezTo>
                    <a:cubicBezTo>
                      <a:pt x="15919" y="25197"/>
                      <a:pt x="15848" y="25221"/>
                      <a:pt x="15781" y="25221"/>
                    </a:cubicBezTo>
                    <a:cubicBezTo>
                      <a:pt x="15699" y="25221"/>
                      <a:pt x="15623" y="25185"/>
                      <a:pt x="15603" y="25104"/>
                    </a:cubicBezTo>
                    <a:lnTo>
                      <a:pt x="15603" y="25104"/>
                    </a:lnTo>
                    <a:cubicBezTo>
                      <a:pt x="15658" y="25141"/>
                      <a:pt x="15714" y="25178"/>
                      <a:pt x="15774" y="25178"/>
                    </a:cubicBezTo>
                    <a:cubicBezTo>
                      <a:pt x="15794" y="25178"/>
                      <a:pt x="15814" y="25174"/>
                      <a:pt x="15834" y="25166"/>
                    </a:cubicBezTo>
                    <a:cubicBezTo>
                      <a:pt x="15932" y="25117"/>
                      <a:pt x="15943" y="24995"/>
                      <a:pt x="15943" y="24898"/>
                    </a:cubicBezTo>
                    <a:cubicBezTo>
                      <a:pt x="15956" y="24885"/>
                      <a:pt x="15956" y="24861"/>
                      <a:pt x="15943" y="24849"/>
                    </a:cubicBezTo>
                    <a:lnTo>
                      <a:pt x="15919" y="24825"/>
                    </a:lnTo>
                    <a:close/>
                    <a:moveTo>
                      <a:pt x="14870" y="24410"/>
                    </a:moveTo>
                    <a:cubicBezTo>
                      <a:pt x="15241" y="24410"/>
                      <a:pt x="15607" y="24568"/>
                      <a:pt x="15834" y="24910"/>
                    </a:cubicBezTo>
                    <a:cubicBezTo>
                      <a:pt x="15826" y="25007"/>
                      <a:pt x="15792" y="25040"/>
                      <a:pt x="15748" y="25040"/>
                    </a:cubicBezTo>
                    <a:cubicBezTo>
                      <a:pt x="15672" y="25040"/>
                      <a:pt x="15563" y="24941"/>
                      <a:pt x="15494" y="24910"/>
                    </a:cubicBezTo>
                    <a:cubicBezTo>
                      <a:pt x="15408" y="24861"/>
                      <a:pt x="15311" y="24837"/>
                      <a:pt x="15226" y="24812"/>
                    </a:cubicBezTo>
                    <a:cubicBezTo>
                      <a:pt x="15127" y="24784"/>
                      <a:pt x="15023" y="24772"/>
                      <a:pt x="14919" y="24772"/>
                    </a:cubicBezTo>
                    <a:cubicBezTo>
                      <a:pt x="14846" y="24772"/>
                      <a:pt x="14773" y="24778"/>
                      <a:pt x="14703" y="24788"/>
                    </a:cubicBezTo>
                    <a:cubicBezTo>
                      <a:pt x="14581" y="24812"/>
                      <a:pt x="14460" y="24849"/>
                      <a:pt x="14362" y="24898"/>
                    </a:cubicBezTo>
                    <a:lnTo>
                      <a:pt x="14351" y="24898"/>
                    </a:lnTo>
                    <a:lnTo>
                      <a:pt x="14351" y="24910"/>
                    </a:lnTo>
                    <a:cubicBezTo>
                      <a:pt x="14132" y="25007"/>
                      <a:pt x="13949" y="25166"/>
                      <a:pt x="13816" y="25372"/>
                    </a:cubicBezTo>
                    <a:cubicBezTo>
                      <a:pt x="13743" y="25275"/>
                      <a:pt x="13670" y="25214"/>
                      <a:pt x="13718" y="25093"/>
                    </a:cubicBezTo>
                    <a:cubicBezTo>
                      <a:pt x="13940" y="24654"/>
                      <a:pt x="14409" y="24410"/>
                      <a:pt x="14870" y="24410"/>
                    </a:cubicBezTo>
                    <a:close/>
                    <a:moveTo>
                      <a:pt x="13608" y="25117"/>
                    </a:moveTo>
                    <a:cubicBezTo>
                      <a:pt x="13584" y="25239"/>
                      <a:pt x="13657" y="25396"/>
                      <a:pt x="13767" y="25457"/>
                    </a:cubicBezTo>
                    <a:cubicBezTo>
                      <a:pt x="13767" y="25469"/>
                      <a:pt x="13779" y="25482"/>
                      <a:pt x="13791" y="25482"/>
                    </a:cubicBezTo>
                    <a:lnTo>
                      <a:pt x="13791" y="25493"/>
                    </a:lnTo>
                    <a:cubicBezTo>
                      <a:pt x="13764" y="25507"/>
                      <a:pt x="13733" y="25514"/>
                      <a:pt x="13702" y="25514"/>
                    </a:cubicBezTo>
                    <a:cubicBezTo>
                      <a:pt x="13650" y="25514"/>
                      <a:pt x="13598" y="25495"/>
                      <a:pt x="13560" y="25457"/>
                    </a:cubicBezTo>
                    <a:cubicBezTo>
                      <a:pt x="13451" y="25360"/>
                      <a:pt x="13511" y="25202"/>
                      <a:pt x="13608" y="25117"/>
                    </a:cubicBezTo>
                    <a:close/>
                    <a:moveTo>
                      <a:pt x="14813" y="24885"/>
                    </a:moveTo>
                    <a:cubicBezTo>
                      <a:pt x="14862" y="25263"/>
                      <a:pt x="14910" y="25639"/>
                      <a:pt x="14959" y="26004"/>
                    </a:cubicBezTo>
                    <a:cubicBezTo>
                      <a:pt x="14849" y="26017"/>
                      <a:pt x="14727" y="26053"/>
                      <a:pt x="14606" y="26090"/>
                    </a:cubicBezTo>
                    <a:cubicBezTo>
                      <a:pt x="14557" y="25712"/>
                      <a:pt x="14508" y="25347"/>
                      <a:pt x="14460" y="24971"/>
                    </a:cubicBezTo>
                    <a:cubicBezTo>
                      <a:pt x="14570" y="24934"/>
                      <a:pt x="14691" y="24898"/>
                      <a:pt x="14813" y="24885"/>
                    </a:cubicBezTo>
                    <a:close/>
                    <a:moveTo>
                      <a:pt x="16138" y="26539"/>
                    </a:moveTo>
                    <a:lnTo>
                      <a:pt x="16138" y="26539"/>
                    </a:lnTo>
                    <a:cubicBezTo>
                      <a:pt x="16248" y="26625"/>
                      <a:pt x="16333" y="26722"/>
                      <a:pt x="16211" y="26856"/>
                    </a:cubicBezTo>
                    <a:cubicBezTo>
                      <a:pt x="16151" y="26917"/>
                      <a:pt x="16065" y="26941"/>
                      <a:pt x="15980" y="26953"/>
                    </a:cubicBezTo>
                    <a:cubicBezTo>
                      <a:pt x="15968" y="26953"/>
                      <a:pt x="15956" y="26953"/>
                      <a:pt x="15944" y="26953"/>
                    </a:cubicBezTo>
                    <a:cubicBezTo>
                      <a:pt x="15900" y="26953"/>
                      <a:pt x="15865" y="26945"/>
                      <a:pt x="15846" y="26868"/>
                    </a:cubicBezTo>
                    <a:lnTo>
                      <a:pt x="15846" y="26820"/>
                    </a:lnTo>
                    <a:cubicBezTo>
                      <a:pt x="15846" y="26831"/>
                      <a:pt x="15859" y="26844"/>
                      <a:pt x="15870" y="26844"/>
                    </a:cubicBezTo>
                    <a:lnTo>
                      <a:pt x="15883" y="26856"/>
                    </a:lnTo>
                    <a:cubicBezTo>
                      <a:pt x="15895" y="26880"/>
                      <a:pt x="15907" y="26892"/>
                      <a:pt x="15943" y="26892"/>
                    </a:cubicBezTo>
                    <a:cubicBezTo>
                      <a:pt x="15948" y="26894"/>
                      <a:pt x="15953" y="26894"/>
                      <a:pt x="15958" y="26894"/>
                    </a:cubicBezTo>
                    <a:cubicBezTo>
                      <a:pt x="16002" y="26894"/>
                      <a:pt x="16045" y="26852"/>
                      <a:pt x="16078" y="26820"/>
                    </a:cubicBezTo>
                    <a:cubicBezTo>
                      <a:pt x="16138" y="26747"/>
                      <a:pt x="16175" y="26637"/>
                      <a:pt x="16138" y="26539"/>
                    </a:cubicBezTo>
                    <a:close/>
                    <a:moveTo>
                      <a:pt x="15170" y="26094"/>
                    </a:moveTo>
                    <a:cubicBezTo>
                      <a:pt x="15543" y="26094"/>
                      <a:pt x="15886" y="26235"/>
                      <a:pt x="16029" y="26564"/>
                    </a:cubicBezTo>
                    <a:lnTo>
                      <a:pt x="16053" y="26588"/>
                    </a:lnTo>
                    <a:cubicBezTo>
                      <a:pt x="16053" y="26625"/>
                      <a:pt x="16053" y="26649"/>
                      <a:pt x="16041" y="26698"/>
                    </a:cubicBezTo>
                    <a:cubicBezTo>
                      <a:pt x="16029" y="26710"/>
                      <a:pt x="16029" y="26734"/>
                      <a:pt x="16005" y="26758"/>
                    </a:cubicBezTo>
                    <a:cubicBezTo>
                      <a:pt x="16005" y="26771"/>
                      <a:pt x="15992" y="26783"/>
                      <a:pt x="15980" y="26783"/>
                    </a:cubicBezTo>
                    <a:lnTo>
                      <a:pt x="15968" y="26795"/>
                    </a:lnTo>
                    <a:cubicBezTo>
                      <a:pt x="15968" y="26783"/>
                      <a:pt x="15956" y="26783"/>
                      <a:pt x="15956" y="26771"/>
                    </a:cubicBezTo>
                    <a:cubicBezTo>
                      <a:pt x="15752" y="26574"/>
                      <a:pt x="15462" y="26485"/>
                      <a:pt x="15164" y="26485"/>
                    </a:cubicBezTo>
                    <a:cubicBezTo>
                      <a:pt x="15000" y="26485"/>
                      <a:pt x="14834" y="26512"/>
                      <a:pt x="14679" y="26564"/>
                    </a:cubicBezTo>
                    <a:lnTo>
                      <a:pt x="14667" y="26576"/>
                    </a:lnTo>
                    <a:cubicBezTo>
                      <a:pt x="14411" y="26661"/>
                      <a:pt x="14192" y="26831"/>
                      <a:pt x="14071" y="27050"/>
                    </a:cubicBezTo>
                    <a:cubicBezTo>
                      <a:pt x="14053" y="27050"/>
                      <a:pt x="14037" y="27051"/>
                      <a:pt x="14023" y="27051"/>
                    </a:cubicBezTo>
                    <a:cubicBezTo>
                      <a:pt x="13989" y="27051"/>
                      <a:pt x="13963" y="27045"/>
                      <a:pt x="13937" y="27001"/>
                    </a:cubicBezTo>
                    <a:cubicBezTo>
                      <a:pt x="13900" y="26965"/>
                      <a:pt x="13889" y="26917"/>
                      <a:pt x="13864" y="26868"/>
                    </a:cubicBezTo>
                    <a:cubicBezTo>
                      <a:pt x="13876" y="26868"/>
                      <a:pt x="13876" y="26856"/>
                      <a:pt x="13876" y="26856"/>
                    </a:cubicBezTo>
                    <a:cubicBezTo>
                      <a:pt x="14006" y="26399"/>
                      <a:pt x="14620" y="26094"/>
                      <a:pt x="15170" y="26094"/>
                    </a:cubicBezTo>
                    <a:close/>
                    <a:moveTo>
                      <a:pt x="13767" y="26840"/>
                    </a:moveTo>
                    <a:cubicBezTo>
                      <a:pt x="13770" y="26935"/>
                      <a:pt x="13818" y="27028"/>
                      <a:pt x="13876" y="27099"/>
                    </a:cubicBezTo>
                    <a:cubicBezTo>
                      <a:pt x="13914" y="27137"/>
                      <a:pt x="13967" y="27156"/>
                      <a:pt x="14021" y="27156"/>
                    </a:cubicBezTo>
                    <a:cubicBezTo>
                      <a:pt x="14054" y="27156"/>
                      <a:pt x="14087" y="27149"/>
                      <a:pt x="14119" y="27136"/>
                    </a:cubicBezTo>
                    <a:cubicBezTo>
                      <a:pt x="14144" y="27136"/>
                      <a:pt x="14156" y="27099"/>
                      <a:pt x="14156" y="27074"/>
                    </a:cubicBezTo>
                    <a:cubicBezTo>
                      <a:pt x="14181" y="27038"/>
                      <a:pt x="14205" y="27001"/>
                      <a:pt x="14241" y="26977"/>
                    </a:cubicBezTo>
                    <a:lnTo>
                      <a:pt x="14241" y="26977"/>
                    </a:lnTo>
                    <a:cubicBezTo>
                      <a:pt x="14241" y="27074"/>
                      <a:pt x="14241" y="27147"/>
                      <a:pt x="14132" y="27196"/>
                    </a:cubicBezTo>
                    <a:cubicBezTo>
                      <a:pt x="14090" y="27222"/>
                      <a:pt x="14046" y="27235"/>
                      <a:pt x="14002" y="27235"/>
                    </a:cubicBezTo>
                    <a:cubicBezTo>
                      <a:pt x="13944" y="27235"/>
                      <a:pt x="13888" y="27213"/>
                      <a:pt x="13840" y="27172"/>
                    </a:cubicBezTo>
                    <a:cubicBezTo>
                      <a:pt x="13725" y="27092"/>
                      <a:pt x="13707" y="26957"/>
                      <a:pt x="13767" y="26840"/>
                    </a:cubicBezTo>
                    <a:close/>
                    <a:moveTo>
                      <a:pt x="35815" y="27136"/>
                    </a:moveTo>
                    <a:lnTo>
                      <a:pt x="35815" y="27136"/>
                    </a:lnTo>
                    <a:cubicBezTo>
                      <a:pt x="35804" y="27220"/>
                      <a:pt x="35767" y="27293"/>
                      <a:pt x="35718" y="27366"/>
                    </a:cubicBezTo>
                    <a:cubicBezTo>
                      <a:pt x="35706" y="27355"/>
                      <a:pt x="35694" y="27330"/>
                      <a:pt x="35682" y="27318"/>
                    </a:cubicBezTo>
                    <a:cubicBezTo>
                      <a:pt x="35682" y="27318"/>
                      <a:pt x="35682" y="27306"/>
                      <a:pt x="35694" y="27306"/>
                    </a:cubicBezTo>
                    <a:lnTo>
                      <a:pt x="35731" y="27306"/>
                    </a:lnTo>
                    <a:cubicBezTo>
                      <a:pt x="35767" y="27306"/>
                      <a:pt x="35779" y="27257"/>
                      <a:pt x="35755" y="27233"/>
                    </a:cubicBezTo>
                    <a:cubicBezTo>
                      <a:pt x="35779" y="27209"/>
                      <a:pt x="35791" y="27172"/>
                      <a:pt x="35815" y="27136"/>
                    </a:cubicBezTo>
                    <a:close/>
                    <a:moveTo>
                      <a:pt x="35621" y="27379"/>
                    </a:moveTo>
                    <a:cubicBezTo>
                      <a:pt x="35633" y="27391"/>
                      <a:pt x="35645" y="27415"/>
                      <a:pt x="35669" y="27428"/>
                    </a:cubicBezTo>
                    <a:lnTo>
                      <a:pt x="35609" y="27488"/>
                    </a:lnTo>
                    <a:cubicBezTo>
                      <a:pt x="35596" y="27464"/>
                      <a:pt x="35585" y="27439"/>
                      <a:pt x="35560" y="27415"/>
                    </a:cubicBezTo>
                    <a:cubicBezTo>
                      <a:pt x="35585" y="27403"/>
                      <a:pt x="35596" y="27391"/>
                      <a:pt x="35621" y="27379"/>
                    </a:cubicBezTo>
                    <a:close/>
                    <a:moveTo>
                      <a:pt x="35487" y="27464"/>
                    </a:moveTo>
                    <a:cubicBezTo>
                      <a:pt x="35512" y="27488"/>
                      <a:pt x="35536" y="27512"/>
                      <a:pt x="35548" y="27537"/>
                    </a:cubicBezTo>
                    <a:cubicBezTo>
                      <a:pt x="35523" y="27561"/>
                      <a:pt x="35499" y="27574"/>
                      <a:pt x="35463" y="27598"/>
                    </a:cubicBezTo>
                    <a:lnTo>
                      <a:pt x="35463" y="27574"/>
                    </a:lnTo>
                    <a:cubicBezTo>
                      <a:pt x="35450" y="27549"/>
                      <a:pt x="35439" y="27525"/>
                      <a:pt x="35414" y="27501"/>
                    </a:cubicBezTo>
                    <a:lnTo>
                      <a:pt x="35487" y="27464"/>
                    </a:lnTo>
                    <a:close/>
                    <a:moveTo>
                      <a:pt x="35341" y="27537"/>
                    </a:moveTo>
                    <a:cubicBezTo>
                      <a:pt x="35353" y="27561"/>
                      <a:pt x="35377" y="27598"/>
                      <a:pt x="35390" y="27622"/>
                    </a:cubicBezTo>
                    <a:lnTo>
                      <a:pt x="35402" y="27634"/>
                    </a:lnTo>
                    <a:cubicBezTo>
                      <a:pt x="35341" y="27671"/>
                      <a:pt x="35280" y="27695"/>
                      <a:pt x="35207" y="27731"/>
                    </a:cubicBezTo>
                    <a:cubicBezTo>
                      <a:pt x="35183" y="27695"/>
                      <a:pt x="35158" y="27658"/>
                      <a:pt x="35158" y="27610"/>
                    </a:cubicBezTo>
                    <a:cubicBezTo>
                      <a:pt x="35220" y="27598"/>
                      <a:pt x="35280" y="27574"/>
                      <a:pt x="35341" y="27537"/>
                    </a:cubicBezTo>
                    <a:close/>
                    <a:moveTo>
                      <a:pt x="35074" y="27634"/>
                    </a:moveTo>
                    <a:cubicBezTo>
                      <a:pt x="35086" y="27682"/>
                      <a:pt x="35098" y="27719"/>
                      <a:pt x="35122" y="27755"/>
                    </a:cubicBezTo>
                    <a:cubicBezTo>
                      <a:pt x="35074" y="27768"/>
                      <a:pt x="35025" y="27792"/>
                      <a:pt x="34977" y="27804"/>
                    </a:cubicBezTo>
                    <a:cubicBezTo>
                      <a:pt x="34952" y="27768"/>
                      <a:pt x="34940" y="27719"/>
                      <a:pt x="34915" y="27682"/>
                    </a:cubicBezTo>
                    <a:cubicBezTo>
                      <a:pt x="34964" y="27671"/>
                      <a:pt x="35025" y="27658"/>
                      <a:pt x="35074" y="27634"/>
                    </a:cubicBezTo>
                    <a:close/>
                    <a:moveTo>
                      <a:pt x="34831" y="27707"/>
                    </a:moveTo>
                    <a:cubicBezTo>
                      <a:pt x="34855" y="27744"/>
                      <a:pt x="34867" y="27780"/>
                      <a:pt x="34891" y="27828"/>
                    </a:cubicBezTo>
                    <a:cubicBezTo>
                      <a:pt x="34842" y="27841"/>
                      <a:pt x="34794" y="27853"/>
                      <a:pt x="34733" y="27853"/>
                    </a:cubicBezTo>
                    <a:cubicBezTo>
                      <a:pt x="34721" y="27817"/>
                      <a:pt x="34709" y="27780"/>
                      <a:pt x="34685" y="27744"/>
                    </a:cubicBezTo>
                    <a:lnTo>
                      <a:pt x="34831" y="27707"/>
                    </a:lnTo>
                    <a:close/>
                    <a:moveTo>
                      <a:pt x="34599" y="27768"/>
                    </a:moveTo>
                    <a:cubicBezTo>
                      <a:pt x="34623" y="27804"/>
                      <a:pt x="34636" y="27841"/>
                      <a:pt x="34648" y="27877"/>
                    </a:cubicBezTo>
                    <a:cubicBezTo>
                      <a:pt x="34599" y="27890"/>
                      <a:pt x="34539" y="27890"/>
                      <a:pt x="34490" y="27901"/>
                    </a:cubicBezTo>
                    <a:cubicBezTo>
                      <a:pt x="34477" y="27865"/>
                      <a:pt x="34466" y="27828"/>
                      <a:pt x="34453" y="27804"/>
                    </a:cubicBezTo>
                    <a:lnTo>
                      <a:pt x="34599" y="27768"/>
                    </a:lnTo>
                    <a:close/>
                    <a:moveTo>
                      <a:pt x="34368" y="27817"/>
                    </a:moveTo>
                    <a:cubicBezTo>
                      <a:pt x="34380" y="27853"/>
                      <a:pt x="34393" y="27890"/>
                      <a:pt x="34404" y="27914"/>
                    </a:cubicBezTo>
                    <a:cubicBezTo>
                      <a:pt x="34331" y="27926"/>
                      <a:pt x="34271" y="27938"/>
                      <a:pt x="34198" y="27950"/>
                    </a:cubicBezTo>
                    <a:cubicBezTo>
                      <a:pt x="34186" y="27914"/>
                      <a:pt x="34174" y="27890"/>
                      <a:pt x="34161" y="27865"/>
                    </a:cubicBezTo>
                    <a:cubicBezTo>
                      <a:pt x="34234" y="27853"/>
                      <a:pt x="34307" y="27828"/>
                      <a:pt x="34368" y="27817"/>
                    </a:cubicBezTo>
                    <a:close/>
                    <a:moveTo>
                      <a:pt x="34077" y="27877"/>
                    </a:moveTo>
                    <a:lnTo>
                      <a:pt x="34077" y="27890"/>
                    </a:lnTo>
                    <a:cubicBezTo>
                      <a:pt x="34088" y="27914"/>
                      <a:pt x="34101" y="27938"/>
                      <a:pt x="34113" y="27950"/>
                    </a:cubicBezTo>
                    <a:cubicBezTo>
                      <a:pt x="34028" y="27963"/>
                      <a:pt x="33955" y="27974"/>
                      <a:pt x="33882" y="27987"/>
                    </a:cubicBezTo>
                    <a:lnTo>
                      <a:pt x="33882" y="27974"/>
                    </a:lnTo>
                    <a:cubicBezTo>
                      <a:pt x="33858" y="27963"/>
                      <a:pt x="33845" y="27938"/>
                      <a:pt x="33845" y="27926"/>
                    </a:cubicBezTo>
                    <a:cubicBezTo>
                      <a:pt x="33918" y="27914"/>
                      <a:pt x="34004" y="27890"/>
                      <a:pt x="34077" y="27877"/>
                    </a:cubicBezTo>
                    <a:close/>
                    <a:moveTo>
                      <a:pt x="33760" y="27938"/>
                    </a:moveTo>
                    <a:cubicBezTo>
                      <a:pt x="33772" y="27963"/>
                      <a:pt x="33772" y="27974"/>
                      <a:pt x="33785" y="27999"/>
                    </a:cubicBezTo>
                    <a:lnTo>
                      <a:pt x="33723" y="27999"/>
                    </a:lnTo>
                    <a:cubicBezTo>
                      <a:pt x="33650" y="28011"/>
                      <a:pt x="33566" y="28023"/>
                      <a:pt x="33493" y="28036"/>
                    </a:cubicBezTo>
                    <a:cubicBezTo>
                      <a:pt x="33480" y="28023"/>
                      <a:pt x="33469" y="27999"/>
                      <a:pt x="33469" y="27987"/>
                    </a:cubicBezTo>
                    <a:cubicBezTo>
                      <a:pt x="33566" y="27963"/>
                      <a:pt x="33663" y="27950"/>
                      <a:pt x="33760" y="27938"/>
                    </a:cubicBezTo>
                    <a:close/>
                    <a:moveTo>
                      <a:pt x="33383" y="27999"/>
                    </a:moveTo>
                    <a:cubicBezTo>
                      <a:pt x="33383" y="28011"/>
                      <a:pt x="33396" y="28036"/>
                      <a:pt x="33407" y="28047"/>
                    </a:cubicBezTo>
                    <a:cubicBezTo>
                      <a:pt x="33310" y="28060"/>
                      <a:pt x="33225" y="28072"/>
                      <a:pt x="33140" y="28084"/>
                    </a:cubicBezTo>
                    <a:cubicBezTo>
                      <a:pt x="33128" y="28072"/>
                      <a:pt x="33115" y="28060"/>
                      <a:pt x="33104" y="28036"/>
                    </a:cubicBezTo>
                    <a:cubicBezTo>
                      <a:pt x="33201" y="28023"/>
                      <a:pt x="33286" y="28011"/>
                      <a:pt x="33383" y="27999"/>
                    </a:cubicBezTo>
                    <a:close/>
                    <a:moveTo>
                      <a:pt x="33018" y="28047"/>
                    </a:moveTo>
                    <a:lnTo>
                      <a:pt x="33018" y="28060"/>
                    </a:lnTo>
                    <a:cubicBezTo>
                      <a:pt x="33031" y="28072"/>
                      <a:pt x="33042" y="28084"/>
                      <a:pt x="33042" y="28109"/>
                    </a:cubicBezTo>
                    <a:cubicBezTo>
                      <a:pt x="32982" y="28109"/>
                      <a:pt x="32909" y="28120"/>
                      <a:pt x="32836" y="28133"/>
                    </a:cubicBezTo>
                    <a:cubicBezTo>
                      <a:pt x="32836" y="28120"/>
                      <a:pt x="32823" y="28096"/>
                      <a:pt x="32812" y="28072"/>
                    </a:cubicBezTo>
                    <a:cubicBezTo>
                      <a:pt x="32885" y="28072"/>
                      <a:pt x="32958" y="28060"/>
                      <a:pt x="33018" y="28047"/>
                    </a:cubicBezTo>
                    <a:close/>
                    <a:moveTo>
                      <a:pt x="32739" y="28084"/>
                    </a:moveTo>
                    <a:lnTo>
                      <a:pt x="32739" y="28096"/>
                    </a:lnTo>
                    <a:cubicBezTo>
                      <a:pt x="32739" y="28109"/>
                      <a:pt x="32751" y="28133"/>
                      <a:pt x="32751" y="28145"/>
                    </a:cubicBezTo>
                    <a:cubicBezTo>
                      <a:pt x="32678" y="28157"/>
                      <a:pt x="32605" y="28169"/>
                      <a:pt x="32544" y="28182"/>
                    </a:cubicBezTo>
                    <a:cubicBezTo>
                      <a:pt x="32532" y="28157"/>
                      <a:pt x="32520" y="28145"/>
                      <a:pt x="32507" y="28120"/>
                    </a:cubicBezTo>
                    <a:cubicBezTo>
                      <a:pt x="32580" y="28109"/>
                      <a:pt x="32653" y="28096"/>
                      <a:pt x="32739" y="28084"/>
                    </a:cubicBezTo>
                    <a:close/>
                    <a:moveTo>
                      <a:pt x="32423" y="28133"/>
                    </a:moveTo>
                    <a:cubicBezTo>
                      <a:pt x="32434" y="28157"/>
                      <a:pt x="32447" y="28169"/>
                      <a:pt x="32447" y="28193"/>
                    </a:cubicBezTo>
                    <a:cubicBezTo>
                      <a:pt x="32386" y="28206"/>
                      <a:pt x="32313" y="28206"/>
                      <a:pt x="32240" y="28218"/>
                    </a:cubicBezTo>
                    <a:cubicBezTo>
                      <a:pt x="32240" y="28193"/>
                      <a:pt x="32228" y="28182"/>
                      <a:pt x="32215" y="28157"/>
                    </a:cubicBezTo>
                    <a:cubicBezTo>
                      <a:pt x="32288" y="28145"/>
                      <a:pt x="32350" y="28145"/>
                      <a:pt x="32423" y="28133"/>
                    </a:cubicBezTo>
                    <a:close/>
                    <a:moveTo>
                      <a:pt x="32131" y="28169"/>
                    </a:moveTo>
                    <a:cubicBezTo>
                      <a:pt x="32131" y="28182"/>
                      <a:pt x="32142" y="28193"/>
                      <a:pt x="32155" y="28206"/>
                    </a:cubicBezTo>
                    <a:lnTo>
                      <a:pt x="32155" y="28230"/>
                    </a:lnTo>
                    <a:lnTo>
                      <a:pt x="31899" y="28266"/>
                    </a:lnTo>
                    <a:lnTo>
                      <a:pt x="31899" y="28255"/>
                    </a:lnTo>
                    <a:cubicBezTo>
                      <a:pt x="31888" y="28242"/>
                      <a:pt x="31888" y="28230"/>
                      <a:pt x="31875" y="28206"/>
                    </a:cubicBezTo>
                    <a:cubicBezTo>
                      <a:pt x="31948" y="28193"/>
                      <a:pt x="32033" y="28193"/>
                      <a:pt x="32106" y="28182"/>
                    </a:cubicBezTo>
                    <a:cubicBezTo>
                      <a:pt x="32118" y="28182"/>
                      <a:pt x="32118" y="28169"/>
                      <a:pt x="32131" y="28169"/>
                    </a:cubicBezTo>
                    <a:close/>
                    <a:moveTo>
                      <a:pt x="31790" y="28218"/>
                    </a:moveTo>
                    <a:cubicBezTo>
                      <a:pt x="31802" y="28242"/>
                      <a:pt x="31802" y="28255"/>
                      <a:pt x="31815" y="28279"/>
                    </a:cubicBezTo>
                    <a:cubicBezTo>
                      <a:pt x="31705" y="28291"/>
                      <a:pt x="31607" y="28315"/>
                      <a:pt x="31498" y="28328"/>
                    </a:cubicBezTo>
                    <a:cubicBezTo>
                      <a:pt x="31486" y="28303"/>
                      <a:pt x="31474" y="28291"/>
                      <a:pt x="31461" y="28266"/>
                    </a:cubicBezTo>
                    <a:cubicBezTo>
                      <a:pt x="31571" y="28255"/>
                      <a:pt x="31680" y="28242"/>
                      <a:pt x="31790" y="28218"/>
                    </a:cubicBezTo>
                    <a:close/>
                    <a:moveTo>
                      <a:pt x="31377" y="28279"/>
                    </a:moveTo>
                    <a:lnTo>
                      <a:pt x="31377" y="28291"/>
                    </a:lnTo>
                    <a:cubicBezTo>
                      <a:pt x="31388" y="28303"/>
                      <a:pt x="31388" y="28315"/>
                      <a:pt x="31401" y="28339"/>
                    </a:cubicBezTo>
                    <a:cubicBezTo>
                      <a:pt x="31304" y="28352"/>
                      <a:pt x="31218" y="28364"/>
                      <a:pt x="31121" y="28376"/>
                    </a:cubicBezTo>
                    <a:cubicBezTo>
                      <a:pt x="31109" y="28352"/>
                      <a:pt x="31109" y="28339"/>
                      <a:pt x="31085" y="28315"/>
                    </a:cubicBezTo>
                    <a:lnTo>
                      <a:pt x="31377" y="28279"/>
                    </a:lnTo>
                    <a:close/>
                    <a:moveTo>
                      <a:pt x="30988" y="28339"/>
                    </a:moveTo>
                    <a:cubicBezTo>
                      <a:pt x="30988" y="28339"/>
                      <a:pt x="30988" y="28352"/>
                      <a:pt x="30999" y="28352"/>
                    </a:cubicBezTo>
                    <a:lnTo>
                      <a:pt x="31036" y="28388"/>
                    </a:lnTo>
                    <a:cubicBezTo>
                      <a:pt x="30988" y="28388"/>
                      <a:pt x="30951" y="28401"/>
                      <a:pt x="30915" y="28401"/>
                    </a:cubicBezTo>
                    <a:cubicBezTo>
                      <a:pt x="30853" y="28412"/>
                      <a:pt x="30805" y="28412"/>
                      <a:pt x="30756" y="28425"/>
                    </a:cubicBezTo>
                    <a:cubicBezTo>
                      <a:pt x="30744" y="28401"/>
                      <a:pt x="30744" y="28388"/>
                      <a:pt x="30732" y="28376"/>
                    </a:cubicBezTo>
                    <a:lnTo>
                      <a:pt x="30988" y="28339"/>
                    </a:lnTo>
                    <a:close/>
                    <a:moveTo>
                      <a:pt x="30623" y="28388"/>
                    </a:moveTo>
                    <a:lnTo>
                      <a:pt x="30634" y="28401"/>
                    </a:lnTo>
                    <a:lnTo>
                      <a:pt x="30671" y="28437"/>
                    </a:lnTo>
                    <a:cubicBezTo>
                      <a:pt x="30586" y="28449"/>
                      <a:pt x="30513" y="28461"/>
                      <a:pt x="30428" y="28461"/>
                    </a:cubicBezTo>
                    <a:cubicBezTo>
                      <a:pt x="30416" y="28449"/>
                      <a:pt x="30416" y="28437"/>
                      <a:pt x="30404" y="28412"/>
                    </a:cubicBezTo>
                    <a:cubicBezTo>
                      <a:pt x="30477" y="28401"/>
                      <a:pt x="30550" y="28401"/>
                      <a:pt x="30623" y="28388"/>
                    </a:cubicBezTo>
                    <a:close/>
                    <a:moveTo>
                      <a:pt x="30318" y="28425"/>
                    </a:moveTo>
                    <a:cubicBezTo>
                      <a:pt x="30331" y="28449"/>
                      <a:pt x="30331" y="28461"/>
                      <a:pt x="30343" y="28473"/>
                    </a:cubicBezTo>
                    <a:lnTo>
                      <a:pt x="30124" y="28509"/>
                    </a:lnTo>
                    <a:cubicBezTo>
                      <a:pt x="30124" y="28485"/>
                      <a:pt x="30112" y="28473"/>
                      <a:pt x="30112" y="28449"/>
                    </a:cubicBezTo>
                    <a:cubicBezTo>
                      <a:pt x="30185" y="28449"/>
                      <a:pt x="30245" y="28437"/>
                      <a:pt x="30318" y="28425"/>
                    </a:cubicBezTo>
                    <a:close/>
                    <a:moveTo>
                      <a:pt x="30026" y="28461"/>
                    </a:moveTo>
                    <a:lnTo>
                      <a:pt x="30026" y="28473"/>
                    </a:lnTo>
                    <a:cubicBezTo>
                      <a:pt x="30026" y="28485"/>
                      <a:pt x="30039" y="28498"/>
                      <a:pt x="30039" y="28522"/>
                    </a:cubicBezTo>
                    <a:cubicBezTo>
                      <a:pt x="29953" y="28534"/>
                      <a:pt x="29869" y="28534"/>
                      <a:pt x="29796" y="28546"/>
                    </a:cubicBezTo>
                    <a:cubicBezTo>
                      <a:pt x="29771" y="28534"/>
                      <a:pt x="29759" y="28522"/>
                      <a:pt x="29759" y="28498"/>
                    </a:cubicBezTo>
                    <a:cubicBezTo>
                      <a:pt x="29844" y="28485"/>
                      <a:pt x="29942" y="28473"/>
                      <a:pt x="30026" y="28461"/>
                    </a:cubicBezTo>
                    <a:close/>
                    <a:moveTo>
                      <a:pt x="29662" y="28509"/>
                    </a:moveTo>
                    <a:cubicBezTo>
                      <a:pt x="29674" y="28534"/>
                      <a:pt x="29674" y="28546"/>
                      <a:pt x="29686" y="28558"/>
                    </a:cubicBezTo>
                    <a:cubicBezTo>
                      <a:pt x="29626" y="28571"/>
                      <a:pt x="29553" y="28582"/>
                      <a:pt x="29491" y="28595"/>
                    </a:cubicBezTo>
                    <a:cubicBezTo>
                      <a:pt x="29480" y="28571"/>
                      <a:pt x="29480" y="28558"/>
                      <a:pt x="29467" y="28534"/>
                    </a:cubicBezTo>
                    <a:cubicBezTo>
                      <a:pt x="29528" y="28534"/>
                      <a:pt x="29601" y="28522"/>
                      <a:pt x="29662" y="28509"/>
                    </a:cubicBezTo>
                    <a:close/>
                    <a:moveTo>
                      <a:pt x="29382" y="28546"/>
                    </a:moveTo>
                    <a:cubicBezTo>
                      <a:pt x="29394" y="28571"/>
                      <a:pt x="29394" y="28582"/>
                      <a:pt x="29407" y="28595"/>
                    </a:cubicBezTo>
                    <a:cubicBezTo>
                      <a:pt x="29309" y="28607"/>
                      <a:pt x="29212" y="28619"/>
                      <a:pt x="29126" y="28631"/>
                    </a:cubicBezTo>
                    <a:cubicBezTo>
                      <a:pt x="29115" y="28619"/>
                      <a:pt x="29115" y="28607"/>
                      <a:pt x="29115" y="28582"/>
                    </a:cubicBezTo>
                    <a:cubicBezTo>
                      <a:pt x="29139" y="28582"/>
                      <a:pt x="29163" y="28582"/>
                      <a:pt x="29188" y="28571"/>
                    </a:cubicBezTo>
                    <a:cubicBezTo>
                      <a:pt x="29248" y="28571"/>
                      <a:pt x="29321" y="28558"/>
                      <a:pt x="29382" y="28546"/>
                    </a:cubicBezTo>
                    <a:close/>
                    <a:moveTo>
                      <a:pt x="29029" y="28595"/>
                    </a:moveTo>
                    <a:lnTo>
                      <a:pt x="29029" y="28644"/>
                    </a:lnTo>
                    <a:cubicBezTo>
                      <a:pt x="28980" y="28655"/>
                      <a:pt x="28920" y="28655"/>
                      <a:pt x="28872" y="28668"/>
                    </a:cubicBezTo>
                    <a:cubicBezTo>
                      <a:pt x="28872" y="28644"/>
                      <a:pt x="28859" y="28631"/>
                      <a:pt x="28859" y="28619"/>
                    </a:cubicBezTo>
                    <a:cubicBezTo>
                      <a:pt x="28908" y="28607"/>
                      <a:pt x="28969" y="28595"/>
                      <a:pt x="29029" y="28595"/>
                    </a:cubicBezTo>
                    <a:close/>
                    <a:moveTo>
                      <a:pt x="29431" y="125"/>
                    </a:moveTo>
                    <a:cubicBezTo>
                      <a:pt x="29467" y="356"/>
                      <a:pt x="29504" y="587"/>
                      <a:pt x="29553" y="818"/>
                    </a:cubicBezTo>
                    <a:lnTo>
                      <a:pt x="29553" y="867"/>
                    </a:lnTo>
                    <a:cubicBezTo>
                      <a:pt x="29553" y="879"/>
                      <a:pt x="29553" y="879"/>
                      <a:pt x="29564" y="879"/>
                    </a:cubicBezTo>
                    <a:cubicBezTo>
                      <a:pt x="30015" y="3554"/>
                      <a:pt x="30647" y="6205"/>
                      <a:pt x="31291" y="8832"/>
                    </a:cubicBezTo>
                    <a:lnTo>
                      <a:pt x="31291" y="8857"/>
                    </a:lnTo>
                    <a:cubicBezTo>
                      <a:pt x="31717" y="11143"/>
                      <a:pt x="32131" y="13442"/>
                      <a:pt x="32569" y="15728"/>
                    </a:cubicBezTo>
                    <a:cubicBezTo>
                      <a:pt x="32994" y="18026"/>
                      <a:pt x="33383" y="20361"/>
                      <a:pt x="33894" y="22648"/>
                    </a:cubicBezTo>
                    <a:cubicBezTo>
                      <a:pt x="34186" y="23925"/>
                      <a:pt x="34477" y="25202"/>
                      <a:pt x="34758" y="26479"/>
                    </a:cubicBezTo>
                    <a:cubicBezTo>
                      <a:pt x="29199" y="27123"/>
                      <a:pt x="23642" y="27780"/>
                      <a:pt x="18084" y="28425"/>
                    </a:cubicBezTo>
                    <a:cubicBezTo>
                      <a:pt x="17695" y="28473"/>
                      <a:pt x="17294" y="28522"/>
                      <a:pt x="16905" y="28571"/>
                    </a:cubicBezTo>
                    <a:cubicBezTo>
                      <a:pt x="16515" y="28607"/>
                      <a:pt x="16102" y="28704"/>
                      <a:pt x="15713" y="28704"/>
                    </a:cubicBezTo>
                    <a:cubicBezTo>
                      <a:pt x="15457" y="28704"/>
                      <a:pt x="15481" y="28558"/>
                      <a:pt x="15433" y="28328"/>
                    </a:cubicBezTo>
                    <a:cubicBezTo>
                      <a:pt x="15408" y="28157"/>
                      <a:pt x="15372" y="27987"/>
                      <a:pt x="15335" y="27828"/>
                    </a:cubicBezTo>
                    <a:cubicBezTo>
                      <a:pt x="15275" y="27476"/>
                      <a:pt x="15202" y="27123"/>
                      <a:pt x="15129" y="26783"/>
                    </a:cubicBezTo>
                    <a:cubicBezTo>
                      <a:pt x="15141" y="26771"/>
                      <a:pt x="15153" y="26758"/>
                      <a:pt x="15153" y="26747"/>
                    </a:cubicBezTo>
                    <a:cubicBezTo>
                      <a:pt x="15141" y="26698"/>
                      <a:pt x="15141" y="26649"/>
                      <a:pt x="15129" y="26588"/>
                    </a:cubicBezTo>
                    <a:cubicBezTo>
                      <a:pt x="15360" y="26588"/>
                      <a:pt x="15579" y="26637"/>
                      <a:pt x="15761" y="26758"/>
                    </a:cubicBezTo>
                    <a:cubicBezTo>
                      <a:pt x="15761" y="26868"/>
                      <a:pt x="15737" y="27001"/>
                      <a:pt x="15870" y="27050"/>
                    </a:cubicBezTo>
                    <a:cubicBezTo>
                      <a:pt x="15902" y="27060"/>
                      <a:pt x="15937" y="27064"/>
                      <a:pt x="15972" y="27064"/>
                    </a:cubicBezTo>
                    <a:cubicBezTo>
                      <a:pt x="16072" y="27064"/>
                      <a:pt x="16179" y="27028"/>
                      <a:pt x="16260" y="26965"/>
                    </a:cubicBezTo>
                    <a:cubicBezTo>
                      <a:pt x="16357" y="26892"/>
                      <a:pt x="16418" y="26758"/>
                      <a:pt x="16370" y="26637"/>
                    </a:cubicBezTo>
                    <a:cubicBezTo>
                      <a:pt x="16333" y="26491"/>
                      <a:pt x="16187" y="26418"/>
                      <a:pt x="16053" y="26382"/>
                    </a:cubicBezTo>
                    <a:cubicBezTo>
                      <a:pt x="15865" y="26104"/>
                      <a:pt x="15525" y="25989"/>
                      <a:pt x="15163" y="25989"/>
                    </a:cubicBezTo>
                    <a:cubicBezTo>
                      <a:pt x="15128" y="25989"/>
                      <a:pt x="15092" y="25990"/>
                      <a:pt x="15056" y="25993"/>
                    </a:cubicBezTo>
                    <a:cubicBezTo>
                      <a:pt x="15007" y="25628"/>
                      <a:pt x="14959" y="25250"/>
                      <a:pt x="14910" y="24885"/>
                    </a:cubicBezTo>
                    <a:cubicBezTo>
                      <a:pt x="15116" y="24885"/>
                      <a:pt x="15324" y="24934"/>
                      <a:pt x="15518" y="25044"/>
                    </a:cubicBezTo>
                    <a:cubicBezTo>
                      <a:pt x="15488" y="25225"/>
                      <a:pt x="15626" y="25312"/>
                      <a:pt x="15778" y="25312"/>
                    </a:cubicBezTo>
                    <a:cubicBezTo>
                      <a:pt x="15872" y="25312"/>
                      <a:pt x="15971" y="25279"/>
                      <a:pt x="16041" y="25214"/>
                    </a:cubicBezTo>
                    <a:cubicBezTo>
                      <a:pt x="16215" y="25040"/>
                      <a:pt x="16124" y="24713"/>
                      <a:pt x="15874" y="24713"/>
                    </a:cubicBezTo>
                    <a:cubicBezTo>
                      <a:pt x="15861" y="24713"/>
                      <a:pt x="15848" y="24713"/>
                      <a:pt x="15834" y="24715"/>
                    </a:cubicBezTo>
                    <a:cubicBezTo>
                      <a:pt x="15597" y="24444"/>
                      <a:pt x="15287" y="24299"/>
                      <a:pt x="14923" y="24299"/>
                    </a:cubicBezTo>
                    <a:cubicBezTo>
                      <a:pt x="14894" y="24299"/>
                      <a:pt x="14866" y="24300"/>
                      <a:pt x="14837" y="24302"/>
                    </a:cubicBezTo>
                    <a:cubicBezTo>
                      <a:pt x="14789" y="23912"/>
                      <a:pt x="14727" y="23523"/>
                      <a:pt x="14679" y="23147"/>
                    </a:cubicBezTo>
                    <a:lnTo>
                      <a:pt x="14679" y="23147"/>
                    </a:lnTo>
                    <a:cubicBezTo>
                      <a:pt x="14910" y="23158"/>
                      <a:pt x="15129" y="23220"/>
                      <a:pt x="15348" y="23329"/>
                    </a:cubicBezTo>
                    <a:cubicBezTo>
                      <a:pt x="15324" y="23450"/>
                      <a:pt x="15397" y="23548"/>
                      <a:pt x="15518" y="23572"/>
                    </a:cubicBezTo>
                    <a:cubicBezTo>
                      <a:pt x="15548" y="23580"/>
                      <a:pt x="15579" y="23584"/>
                      <a:pt x="15610" y="23584"/>
                    </a:cubicBezTo>
                    <a:cubicBezTo>
                      <a:pt x="15719" y="23584"/>
                      <a:pt x="15829" y="23536"/>
                      <a:pt x="15895" y="23450"/>
                    </a:cubicBezTo>
                    <a:cubicBezTo>
                      <a:pt x="16055" y="23245"/>
                      <a:pt x="15926" y="22911"/>
                      <a:pt x="15668" y="22911"/>
                    </a:cubicBezTo>
                    <a:cubicBezTo>
                      <a:pt x="15651" y="22911"/>
                      <a:pt x="15633" y="22912"/>
                      <a:pt x="15616" y="22915"/>
                    </a:cubicBezTo>
                    <a:cubicBezTo>
                      <a:pt x="15616" y="22915"/>
                      <a:pt x="15603" y="22915"/>
                      <a:pt x="15603" y="22928"/>
                    </a:cubicBezTo>
                    <a:cubicBezTo>
                      <a:pt x="15311" y="22660"/>
                      <a:pt x="14959" y="22539"/>
                      <a:pt x="14606" y="22539"/>
                    </a:cubicBezTo>
                    <a:cubicBezTo>
                      <a:pt x="14545" y="22150"/>
                      <a:pt x="14497" y="21760"/>
                      <a:pt x="14448" y="21359"/>
                    </a:cubicBezTo>
                    <a:lnTo>
                      <a:pt x="14448" y="21359"/>
                    </a:lnTo>
                    <a:cubicBezTo>
                      <a:pt x="14703" y="21371"/>
                      <a:pt x="14935" y="21468"/>
                      <a:pt x="15153" y="21590"/>
                    </a:cubicBezTo>
                    <a:cubicBezTo>
                      <a:pt x="15153" y="21764"/>
                      <a:pt x="15297" y="21866"/>
                      <a:pt x="15444" y="21866"/>
                    </a:cubicBezTo>
                    <a:cubicBezTo>
                      <a:pt x="15524" y="21866"/>
                      <a:pt x="15605" y="21836"/>
                      <a:pt x="15664" y="21772"/>
                    </a:cubicBezTo>
                    <a:cubicBezTo>
                      <a:pt x="15737" y="21675"/>
                      <a:pt x="15761" y="21553"/>
                      <a:pt x="15725" y="21431"/>
                    </a:cubicBezTo>
                    <a:cubicBezTo>
                      <a:pt x="15690" y="21339"/>
                      <a:pt x="15601" y="21224"/>
                      <a:pt x="15487" y="21224"/>
                    </a:cubicBezTo>
                    <a:cubicBezTo>
                      <a:pt x="15481" y="21224"/>
                      <a:pt x="15476" y="21225"/>
                      <a:pt x="15470" y="21225"/>
                    </a:cubicBezTo>
                    <a:cubicBezTo>
                      <a:pt x="15224" y="20923"/>
                      <a:pt x="14855" y="20796"/>
                      <a:pt x="14467" y="20796"/>
                    </a:cubicBezTo>
                    <a:cubicBezTo>
                      <a:pt x="14432" y="20796"/>
                      <a:pt x="14397" y="20797"/>
                      <a:pt x="14362" y="20799"/>
                    </a:cubicBezTo>
                    <a:cubicBezTo>
                      <a:pt x="14314" y="20423"/>
                      <a:pt x="14265" y="20033"/>
                      <a:pt x="14217" y="19656"/>
                    </a:cubicBezTo>
                    <a:cubicBezTo>
                      <a:pt x="14338" y="19656"/>
                      <a:pt x="14460" y="19680"/>
                      <a:pt x="14570" y="19729"/>
                    </a:cubicBezTo>
                    <a:cubicBezTo>
                      <a:pt x="14654" y="19766"/>
                      <a:pt x="14716" y="19826"/>
                      <a:pt x="14776" y="19875"/>
                    </a:cubicBezTo>
                    <a:cubicBezTo>
                      <a:pt x="14752" y="19996"/>
                      <a:pt x="14813" y="20106"/>
                      <a:pt x="14898" y="20179"/>
                    </a:cubicBezTo>
                    <a:cubicBezTo>
                      <a:pt x="14949" y="20215"/>
                      <a:pt x="15013" y="20229"/>
                      <a:pt x="15079" y="20229"/>
                    </a:cubicBezTo>
                    <a:cubicBezTo>
                      <a:pt x="15170" y="20229"/>
                      <a:pt x="15265" y="20202"/>
                      <a:pt x="15335" y="20167"/>
                    </a:cubicBezTo>
                    <a:cubicBezTo>
                      <a:pt x="15481" y="20082"/>
                      <a:pt x="15494" y="19948"/>
                      <a:pt x="15445" y="19802"/>
                    </a:cubicBezTo>
                    <a:cubicBezTo>
                      <a:pt x="15422" y="19698"/>
                      <a:pt x="15354" y="19570"/>
                      <a:pt x="15242" y="19570"/>
                    </a:cubicBezTo>
                    <a:cubicBezTo>
                      <a:pt x="15237" y="19570"/>
                      <a:pt x="15232" y="19571"/>
                      <a:pt x="15226" y="19571"/>
                    </a:cubicBezTo>
                    <a:cubicBezTo>
                      <a:pt x="14927" y="19283"/>
                      <a:pt x="14606" y="19083"/>
                      <a:pt x="14201" y="19083"/>
                    </a:cubicBezTo>
                    <a:cubicBezTo>
                      <a:pt x="14178" y="19083"/>
                      <a:pt x="14155" y="19084"/>
                      <a:pt x="14132" y="19085"/>
                    </a:cubicBezTo>
                    <a:cubicBezTo>
                      <a:pt x="14083" y="18732"/>
                      <a:pt x="14035" y="18379"/>
                      <a:pt x="13986" y="18015"/>
                    </a:cubicBezTo>
                    <a:lnTo>
                      <a:pt x="13986" y="18015"/>
                    </a:lnTo>
                    <a:cubicBezTo>
                      <a:pt x="14241" y="18026"/>
                      <a:pt x="14497" y="18099"/>
                      <a:pt x="14740" y="18258"/>
                    </a:cubicBezTo>
                    <a:cubicBezTo>
                      <a:pt x="14740" y="18355"/>
                      <a:pt x="14813" y="18428"/>
                      <a:pt x="14922" y="18452"/>
                    </a:cubicBezTo>
                    <a:cubicBezTo>
                      <a:pt x="14949" y="18460"/>
                      <a:pt x="14977" y="18464"/>
                      <a:pt x="15006" y="18464"/>
                    </a:cubicBezTo>
                    <a:cubicBezTo>
                      <a:pt x="15106" y="18464"/>
                      <a:pt x="15209" y="18418"/>
                      <a:pt x="15275" y="18342"/>
                    </a:cubicBezTo>
                    <a:cubicBezTo>
                      <a:pt x="15457" y="18124"/>
                      <a:pt x="15287" y="17820"/>
                      <a:pt x="15032" y="17807"/>
                    </a:cubicBezTo>
                    <a:cubicBezTo>
                      <a:pt x="15019" y="17807"/>
                      <a:pt x="15007" y="17807"/>
                      <a:pt x="15007" y="17820"/>
                    </a:cubicBezTo>
                    <a:cubicBezTo>
                      <a:pt x="14725" y="17549"/>
                      <a:pt x="14369" y="17404"/>
                      <a:pt x="13989" y="17404"/>
                    </a:cubicBezTo>
                    <a:cubicBezTo>
                      <a:pt x="13960" y="17404"/>
                      <a:pt x="13930" y="17405"/>
                      <a:pt x="13900" y="17407"/>
                    </a:cubicBezTo>
                    <a:cubicBezTo>
                      <a:pt x="13889" y="17345"/>
                      <a:pt x="13876" y="17272"/>
                      <a:pt x="13876" y="17199"/>
                    </a:cubicBezTo>
                    <a:cubicBezTo>
                      <a:pt x="13827" y="16932"/>
                      <a:pt x="13791" y="16653"/>
                      <a:pt x="13754" y="16372"/>
                    </a:cubicBezTo>
                    <a:cubicBezTo>
                      <a:pt x="13790" y="16371"/>
                      <a:pt x="13827" y="16370"/>
                      <a:pt x="13863" y="16370"/>
                    </a:cubicBezTo>
                    <a:cubicBezTo>
                      <a:pt x="14075" y="16370"/>
                      <a:pt x="14296" y="16401"/>
                      <a:pt x="14472" y="16494"/>
                    </a:cubicBezTo>
                    <a:cubicBezTo>
                      <a:pt x="14472" y="16628"/>
                      <a:pt x="14533" y="16713"/>
                      <a:pt x="14667" y="16750"/>
                    </a:cubicBezTo>
                    <a:cubicBezTo>
                      <a:pt x="14700" y="16759"/>
                      <a:pt x="14733" y="16763"/>
                      <a:pt x="14764" y="16763"/>
                    </a:cubicBezTo>
                    <a:cubicBezTo>
                      <a:pt x="14858" y="16763"/>
                      <a:pt x="14940" y="16722"/>
                      <a:pt x="14995" y="16640"/>
                    </a:cubicBezTo>
                    <a:cubicBezTo>
                      <a:pt x="15113" y="16469"/>
                      <a:pt x="15052" y="16081"/>
                      <a:pt x="14828" y="16081"/>
                    </a:cubicBezTo>
                    <a:cubicBezTo>
                      <a:pt x="14798" y="16081"/>
                      <a:pt x="14764" y="16089"/>
                      <a:pt x="14727" y="16105"/>
                    </a:cubicBezTo>
                    <a:cubicBezTo>
                      <a:pt x="14716" y="16105"/>
                      <a:pt x="14703" y="16117"/>
                      <a:pt x="14703" y="16117"/>
                    </a:cubicBezTo>
                    <a:cubicBezTo>
                      <a:pt x="14545" y="15971"/>
                      <a:pt x="14314" y="15899"/>
                      <a:pt x="14095" y="15886"/>
                    </a:cubicBezTo>
                    <a:cubicBezTo>
                      <a:pt x="14017" y="15872"/>
                      <a:pt x="13940" y="15866"/>
                      <a:pt x="13859" y="15866"/>
                    </a:cubicBezTo>
                    <a:cubicBezTo>
                      <a:pt x="13802" y="15866"/>
                      <a:pt x="13743" y="15869"/>
                      <a:pt x="13681" y="15874"/>
                    </a:cubicBezTo>
                    <a:cubicBezTo>
                      <a:pt x="13633" y="15497"/>
                      <a:pt x="13584" y="15120"/>
                      <a:pt x="13535" y="14731"/>
                    </a:cubicBezTo>
                    <a:cubicBezTo>
                      <a:pt x="13791" y="14731"/>
                      <a:pt x="14022" y="14840"/>
                      <a:pt x="14241" y="14962"/>
                    </a:cubicBezTo>
                    <a:cubicBezTo>
                      <a:pt x="14229" y="15047"/>
                      <a:pt x="14314" y="15108"/>
                      <a:pt x="14399" y="15132"/>
                    </a:cubicBezTo>
                    <a:cubicBezTo>
                      <a:pt x="14441" y="15145"/>
                      <a:pt x="14486" y="15151"/>
                      <a:pt x="14531" y="15151"/>
                    </a:cubicBezTo>
                    <a:cubicBezTo>
                      <a:pt x="14615" y="15151"/>
                      <a:pt x="14696" y="15127"/>
                      <a:pt x="14752" y="15072"/>
                    </a:cubicBezTo>
                    <a:cubicBezTo>
                      <a:pt x="14837" y="14974"/>
                      <a:pt x="14862" y="14828"/>
                      <a:pt x="14825" y="14718"/>
                    </a:cubicBezTo>
                    <a:cubicBezTo>
                      <a:pt x="14782" y="14601"/>
                      <a:pt x="14674" y="14558"/>
                      <a:pt x="14565" y="14558"/>
                    </a:cubicBezTo>
                    <a:cubicBezTo>
                      <a:pt x="14551" y="14558"/>
                      <a:pt x="14536" y="14559"/>
                      <a:pt x="14521" y="14561"/>
                    </a:cubicBezTo>
                    <a:cubicBezTo>
                      <a:pt x="14255" y="14330"/>
                      <a:pt x="13870" y="14219"/>
                      <a:pt x="13519" y="14219"/>
                    </a:cubicBezTo>
                    <a:cubicBezTo>
                      <a:pt x="13500" y="14219"/>
                      <a:pt x="13481" y="14220"/>
                      <a:pt x="13462" y="14220"/>
                    </a:cubicBezTo>
                    <a:cubicBezTo>
                      <a:pt x="13414" y="13891"/>
                      <a:pt x="13378" y="13564"/>
                      <a:pt x="13329" y="13223"/>
                    </a:cubicBezTo>
                    <a:cubicBezTo>
                      <a:pt x="13572" y="13223"/>
                      <a:pt x="13827" y="13272"/>
                      <a:pt x="13998" y="13418"/>
                    </a:cubicBezTo>
                    <a:cubicBezTo>
                      <a:pt x="13968" y="13589"/>
                      <a:pt x="14136" y="13674"/>
                      <a:pt x="14304" y="13674"/>
                    </a:cubicBezTo>
                    <a:cubicBezTo>
                      <a:pt x="14409" y="13674"/>
                      <a:pt x="14513" y="13641"/>
                      <a:pt x="14570" y="13575"/>
                    </a:cubicBezTo>
                    <a:cubicBezTo>
                      <a:pt x="14752" y="13345"/>
                      <a:pt x="14521" y="13028"/>
                      <a:pt x="14253" y="13028"/>
                    </a:cubicBezTo>
                    <a:cubicBezTo>
                      <a:pt x="14035" y="12761"/>
                      <a:pt x="13608" y="12664"/>
                      <a:pt x="13256" y="12664"/>
                    </a:cubicBezTo>
                    <a:lnTo>
                      <a:pt x="13110" y="11532"/>
                    </a:lnTo>
                    <a:lnTo>
                      <a:pt x="13110" y="11532"/>
                    </a:lnTo>
                    <a:cubicBezTo>
                      <a:pt x="13365" y="11545"/>
                      <a:pt x="13608" y="11654"/>
                      <a:pt x="13827" y="11788"/>
                    </a:cubicBezTo>
                    <a:lnTo>
                      <a:pt x="13827" y="11800"/>
                    </a:lnTo>
                    <a:cubicBezTo>
                      <a:pt x="13816" y="11910"/>
                      <a:pt x="13937" y="12031"/>
                      <a:pt x="14035" y="12055"/>
                    </a:cubicBezTo>
                    <a:cubicBezTo>
                      <a:pt x="14047" y="12058"/>
                      <a:pt x="14061" y="12060"/>
                      <a:pt x="14075" y="12060"/>
                    </a:cubicBezTo>
                    <a:cubicBezTo>
                      <a:pt x="14180" y="12060"/>
                      <a:pt x="14311" y="11984"/>
                      <a:pt x="14375" y="11910"/>
                    </a:cubicBezTo>
                    <a:cubicBezTo>
                      <a:pt x="14533" y="11715"/>
                      <a:pt x="14314" y="11435"/>
                      <a:pt x="14095" y="11423"/>
                    </a:cubicBezTo>
                    <a:cubicBezTo>
                      <a:pt x="13825" y="11164"/>
                      <a:pt x="13474" y="10996"/>
                      <a:pt x="13077" y="10996"/>
                    </a:cubicBezTo>
                    <a:cubicBezTo>
                      <a:pt x="13064" y="10996"/>
                      <a:pt x="13051" y="10997"/>
                      <a:pt x="13037" y="10997"/>
                    </a:cubicBezTo>
                    <a:lnTo>
                      <a:pt x="12891" y="9866"/>
                    </a:lnTo>
                    <a:cubicBezTo>
                      <a:pt x="12934" y="9862"/>
                      <a:pt x="12976" y="9860"/>
                      <a:pt x="13018" y="9860"/>
                    </a:cubicBezTo>
                    <a:cubicBezTo>
                      <a:pt x="13226" y="9860"/>
                      <a:pt x="13424" y="9911"/>
                      <a:pt x="13597" y="10012"/>
                    </a:cubicBezTo>
                    <a:cubicBezTo>
                      <a:pt x="13527" y="10179"/>
                      <a:pt x="13682" y="10315"/>
                      <a:pt x="13840" y="10315"/>
                    </a:cubicBezTo>
                    <a:cubicBezTo>
                      <a:pt x="13877" y="10315"/>
                      <a:pt x="13914" y="10308"/>
                      <a:pt x="13949" y="10292"/>
                    </a:cubicBezTo>
                    <a:cubicBezTo>
                      <a:pt x="14168" y="10183"/>
                      <a:pt x="14168" y="9878"/>
                      <a:pt x="13962" y="9756"/>
                    </a:cubicBezTo>
                    <a:cubicBezTo>
                      <a:pt x="13962" y="9756"/>
                      <a:pt x="13956" y="9751"/>
                      <a:pt x="13949" y="9751"/>
                    </a:cubicBezTo>
                    <a:cubicBezTo>
                      <a:pt x="13945" y="9751"/>
                      <a:pt x="13941" y="9753"/>
                      <a:pt x="13937" y="9756"/>
                    </a:cubicBezTo>
                    <a:cubicBezTo>
                      <a:pt x="13708" y="9420"/>
                      <a:pt x="13344" y="9277"/>
                      <a:pt x="12957" y="9277"/>
                    </a:cubicBezTo>
                    <a:cubicBezTo>
                      <a:pt x="12911" y="9277"/>
                      <a:pt x="12865" y="9279"/>
                      <a:pt x="12818" y="9283"/>
                    </a:cubicBezTo>
                    <a:cubicBezTo>
                      <a:pt x="12781" y="8978"/>
                      <a:pt x="12733" y="8662"/>
                      <a:pt x="12697" y="8346"/>
                    </a:cubicBezTo>
                    <a:lnTo>
                      <a:pt x="12697" y="8346"/>
                    </a:lnTo>
                    <a:cubicBezTo>
                      <a:pt x="12879" y="8370"/>
                      <a:pt x="13073" y="8419"/>
                      <a:pt x="13256" y="8516"/>
                    </a:cubicBezTo>
                    <a:cubicBezTo>
                      <a:pt x="13244" y="8626"/>
                      <a:pt x="13305" y="8748"/>
                      <a:pt x="13402" y="8784"/>
                    </a:cubicBezTo>
                    <a:cubicBezTo>
                      <a:pt x="13431" y="8798"/>
                      <a:pt x="13462" y="8804"/>
                      <a:pt x="13495" y="8804"/>
                    </a:cubicBezTo>
                    <a:cubicBezTo>
                      <a:pt x="13574" y="8804"/>
                      <a:pt x="13661" y="8769"/>
                      <a:pt x="13730" y="8735"/>
                    </a:cubicBezTo>
                    <a:cubicBezTo>
                      <a:pt x="13900" y="8613"/>
                      <a:pt x="13876" y="8285"/>
                      <a:pt x="13681" y="8212"/>
                    </a:cubicBezTo>
                    <a:cubicBezTo>
                      <a:pt x="13412" y="7884"/>
                      <a:pt x="13042" y="7737"/>
                      <a:pt x="12656" y="7737"/>
                    </a:cubicBezTo>
                    <a:cubicBezTo>
                      <a:pt x="12641" y="7737"/>
                      <a:pt x="12626" y="7737"/>
                      <a:pt x="12611" y="7738"/>
                    </a:cubicBezTo>
                    <a:cubicBezTo>
                      <a:pt x="12600" y="7653"/>
                      <a:pt x="12600" y="7567"/>
                      <a:pt x="12587" y="7494"/>
                    </a:cubicBezTo>
                    <a:cubicBezTo>
                      <a:pt x="12551" y="7227"/>
                      <a:pt x="12514" y="6972"/>
                      <a:pt x="12478" y="6716"/>
                    </a:cubicBezTo>
                    <a:cubicBezTo>
                      <a:pt x="12672" y="6716"/>
                      <a:pt x="12854" y="6802"/>
                      <a:pt x="13013" y="6911"/>
                    </a:cubicBezTo>
                    <a:cubicBezTo>
                      <a:pt x="12989" y="6984"/>
                      <a:pt x="13013" y="7069"/>
                      <a:pt x="13073" y="7142"/>
                    </a:cubicBezTo>
                    <a:cubicBezTo>
                      <a:pt x="13138" y="7207"/>
                      <a:pt x="13219" y="7245"/>
                      <a:pt x="13306" y="7245"/>
                    </a:cubicBezTo>
                    <a:cubicBezTo>
                      <a:pt x="13349" y="7245"/>
                      <a:pt x="13394" y="7235"/>
                      <a:pt x="13438" y="7215"/>
                    </a:cubicBezTo>
                    <a:cubicBezTo>
                      <a:pt x="13706" y="7094"/>
                      <a:pt x="13730" y="6716"/>
                      <a:pt x="13462" y="6583"/>
                    </a:cubicBezTo>
                    <a:lnTo>
                      <a:pt x="13438" y="6583"/>
                    </a:lnTo>
                    <a:cubicBezTo>
                      <a:pt x="13213" y="6256"/>
                      <a:pt x="12854" y="6118"/>
                      <a:pt x="12484" y="6118"/>
                    </a:cubicBezTo>
                    <a:cubicBezTo>
                      <a:pt x="12453" y="6118"/>
                      <a:pt x="12423" y="6119"/>
                      <a:pt x="12392" y="6121"/>
                    </a:cubicBezTo>
                    <a:cubicBezTo>
                      <a:pt x="12368" y="5877"/>
                      <a:pt x="12332" y="5634"/>
                      <a:pt x="12295" y="5391"/>
                    </a:cubicBezTo>
                    <a:lnTo>
                      <a:pt x="12295" y="5391"/>
                    </a:lnTo>
                    <a:cubicBezTo>
                      <a:pt x="12478" y="5403"/>
                      <a:pt x="12660" y="5451"/>
                      <a:pt x="12818" y="5561"/>
                    </a:cubicBezTo>
                    <a:cubicBezTo>
                      <a:pt x="12785" y="5753"/>
                      <a:pt x="12947" y="5865"/>
                      <a:pt x="13114" y="5865"/>
                    </a:cubicBezTo>
                    <a:cubicBezTo>
                      <a:pt x="13190" y="5865"/>
                      <a:pt x="13268" y="5842"/>
                      <a:pt x="13329" y="5792"/>
                    </a:cubicBezTo>
                    <a:cubicBezTo>
                      <a:pt x="13572" y="5597"/>
                      <a:pt x="13438" y="5294"/>
                      <a:pt x="13219" y="5172"/>
                    </a:cubicBezTo>
                    <a:cubicBezTo>
                      <a:pt x="12987" y="4859"/>
                      <a:pt x="12634" y="4733"/>
                      <a:pt x="12254" y="4733"/>
                    </a:cubicBezTo>
                    <a:cubicBezTo>
                      <a:pt x="12235" y="4733"/>
                      <a:pt x="12216" y="4734"/>
                      <a:pt x="12198" y="4734"/>
                    </a:cubicBezTo>
                    <a:cubicBezTo>
                      <a:pt x="12162" y="4478"/>
                      <a:pt x="12125" y="4223"/>
                      <a:pt x="12076" y="3968"/>
                    </a:cubicBezTo>
                    <a:lnTo>
                      <a:pt x="12076" y="3968"/>
                    </a:lnTo>
                    <a:cubicBezTo>
                      <a:pt x="12332" y="3980"/>
                      <a:pt x="12563" y="4078"/>
                      <a:pt x="12721" y="4272"/>
                    </a:cubicBezTo>
                    <a:cubicBezTo>
                      <a:pt x="12684" y="4369"/>
                      <a:pt x="12697" y="4478"/>
                      <a:pt x="12794" y="4527"/>
                    </a:cubicBezTo>
                    <a:cubicBezTo>
                      <a:pt x="12835" y="4558"/>
                      <a:pt x="12878" y="4571"/>
                      <a:pt x="12920" y="4571"/>
                    </a:cubicBezTo>
                    <a:cubicBezTo>
                      <a:pt x="12979" y="4571"/>
                      <a:pt x="13036" y="4545"/>
                      <a:pt x="13086" y="4503"/>
                    </a:cubicBezTo>
                    <a:cubicBezTo>
                      <a:pt x="13281" y="4357"/>
                      <a:pt x="13281" y="4053"/>
                      <a:pt x="13037" y="3956"/>
                    </a:cubicBezTo>
                    <a:cubicBezTo>
                      <a:pt x="13033" y="3952"/>
                      <a:pt x="13029" y="3950"/>
                      <a:pt x="13025" y="3950"/>
                    </a:cubicBezTo>
                    <a:cubicBezTo>
                      <a:pt x="13017" y="3950"/>
                      <a:pt x="13009" y="3956"/>
                      <a:pt x="13000" y="3956"/>
                    </a:cubicBezTo>
                    <a:cubicBezTo>
                      <a:pt x="12854" y="3591"/>
                      <a:pt x="12392" y="3421"/>
                      <a:pt x="11991" y="3421"/>
                    </a:cubicBezTo>
                    <a:cubicBezTo>
                      <a:pt x="11954" y="3189"/>
                      <a:pt x="11918" y="2959"/>
                      <a:pt x="11870" y="2740"/>
                    </a:cubicBezTo>
                    <a:lnTo>
                      <a:pt x="11870" y="2740"/>
                    </a:lnTo>
                    <a:cubicBezTo>
                      <a:pt x="12089" y="2751"/>
                      <a:pt x="12283" y="2849"/>
                      <a:pt x="12454" y="2995"/>
                    </a:cubicBezTo>
                    <a:cubicBezTo>
                      <a:pt x="12375" y="3187"/>
                      <a:pt x="12528" y="3310"/>
                      <a:pt x="12693" y="3310"/>
                    </a:cubicBezTo>
                    <a:cubicBezTo>
                      <a:pt x="12758" y="3310"/>
                      <a:pt x="12824" y="3292"/>
                      <a:pt x="12879" y="3251"/>
                    </a:cubicBezTo>
                    <a:cubicBezTo>
                      <a:pt x="12964" y="3189"/>
                      <a:pt x="13025" y="3080"/>
                      <a:pt x="13037" y="2970"/>
                    </a:cubicBezTo>
                    <a:cubicBezTo>
                      <a:pt x="13049" y="2837"/>
                      <a:pt x="12964" y="2727"/>
                      <a:pt x="12854" y="2643"/>
                    </a:cubicBezTo>
                    <a:lnTo>
                      <a:pt x="12854" y="2630"/>
                    </a:lnTo>
                    <a:cubicBezTo>
                      <a:pt x="12697" y="2411"/>
                      <a:pt x="12392" y="2302"/>
                      <a:pt x="12125" y="2265"/>
                    </a:cubicBezTo>
                    <a:cubicBezTo>
                      <a:pt x="12048" y="2257"/>
                      <a:pt x="11971" y="2248"/>
                      <a:pt x="11889" y="2248"/>
                    </a:cubicBezTo>
                    <a:cubicBezTo>
                      <a:pt x="11855" y="2248"/>
                      <a:pt x="11820" y="2250"/>
                      <a:pt x="11784" y="2253"/>
                    </a:cubicBezTo>
                    <a:lnTo>
                      <a:pt x="11784" y="2205"/>
                    </a:lnTo>
                    <a:lnTo>
                      <a:pt x="11784" y="2180"/>
                    </a:lnTo>
                    <a:lnTo>
                      <a:pt x="11784" y="2168"/>
                    </a:lnTo>
                    <a:cubicBezTo>
                      <a:pt x="11797" y="2143"/>
                      <a:pt x="11821" y="2119"/>
                      <a:pt x="11857" y="2119"/>
                    </a:cubicBezTo>
                    <a:cubicBezTo>
                      <a:pt x="11870" y="2107"/>
                      <a:pt x="11882" y="2107"/>
                      <a:pt x="11882" y="2095"/>
                    </a:cubicBezTo>
                    <a:cubicBezTo>
                      <a:pt x="12903" y="1670"/>
                      <a:pt x="14022" y="1681"/>
                      <a:pt x="15105" y="1670"/>
                    </a:cubicBezTo>
                    <a:cubicBezTo>
                      <a:pt x="16284" y="1657"/>
                      <a:pt x="17451" y="1621"/>
                      <a:pt x="18619" y="1560"/>
                    </a:cubicBezTo>
                    <a:cubicBezTo>
                      <a:pt x="20942" y="1451"/>
                      <a:pt x="23253" y="1243"/>
                      <a:pt x="25551" y="891"/>
                    </a:cubicBezTo>
                    <a:cubicBezTo>
                      <a:pt x="26853" y="684"/>
                      <a:pt x="28153" y="429"/>
                      <a:pt x="29431" y="125"/>
                    </a:cubicBezTo>
                    <a:close/>
                    <a:moveTo>
                      <a:pt x="28774" y="28619"/>
                    </a:moveTo>
                    <a:lnTo>
                      <a:pt x="28774" y="28631"/>
                    </a:lnTo>
                    <a:cubicBezTo>
                      <a:pt x="28774" y="28644"/>
                      <a:pt x="28786" y="28668"/>
                      <a:pt x="28786" y="28680"/>
                    </a:cubicBezTo>
                    <a:cubicBezTo>
                      <a:pt x="28713" y="28680"/>
                      <a:pt x="28628" y="28692"/>
                      <a:pt x="28555" y="28704"/>
                    </a:cubicBezTo>
                    <a:cubicBezTo>
                      <a:pt x="28543" y="28692"/>
                      <a:pt x="28543" y="28668"/>
                      <a:pt x="28543" y="28655"/>
                    </a:cubicBezTo>
                    <a:cubicBezTo>
                      <a:pt x="28616" y="28644"/>
                      <a:pt x="28701" y="28631"/>
                      <a:pt x="28774" y="28619"/>
                    </a:cubicBezTo>
                    <a:close/>
                    <a:moveTo>
                      <a:pt x="28458" y="28668"/>
                    </a:moveTo>
                    <a:cubicBezTo>
                      <a:pt x="28458" y="28680"/>
                      <a:pt x="28458" y="28692"/>
                      <a:pt x="28470" y="28717"/>
                    </a:cubicBezTo>
                    <a:cubicBezTo>
                      <a:pt x="28397" y="28717"/>
                      <a:pt x="28336" y="28728"/>
                      <a:pt x="28263" y="28741"/>
                    </a:cubicBezTo>
                    <a:lnTo>
                      <a:pt x="28263" y="28704"/>
                    </a:lnTo>
                    <a:cubicBezTo>
                      <a:pt x="28251" y="28704"/>
                      <a:pt x="28251" y="28692"/>
                      <a:pt x="28239" y="28692"/>
                    </a:cubicBezTo>
                    <a:cubicBezTo>
                      <a:pt x="28312" y="28680"/>
                      <a:pt x="28385" y="28668"/>
                      <a:pt x="28458" y="28668"/>
                    </a:cubicBezTo>
                    <a:close/>
                    <a:moveTo>
                      <a:pt x="28178" y="28692"/>
                    </a:moveTo>
                    <a:lnTo>
                      <a:pt x="28178" y="28728"/>
                    </a:lnTo>
                    <a:lnTo>
                      <a:pt x="28178" y="28753"/>
                    </a:lnTo>
                    <a:cubicBezTo>
                      <a:pt x="28069" y="28765"/>
                      <a:pt x="27972" y="28777"/>
                      <a:pt x="27862" y="28790"/>
                    </a:cubicBezTo>
                    <a:cubicBezTo>
                      <a:pt x="27850" y="28765"/>
                      <a:pt x="27850" y="28753"/>
                      <a:pt x="27837" y="28741"/>
                    </a:cubicBezTo>
                    <a:cubicBezTo>
                      <a:pt x="27959" y="28728"/>
                      <a:pt x="28069" y="28704"/>
                      <a:pt x="28178" y="28692"/>
                    </a:cubicBezTo>
                    <a:close/>
                    <a:moveTo>
                      <a:pt x="27753" y="28741"/>
                    </a:moveTo>
                    <a:cubicBezTo>
                      <a:pt x="27753" y="28753"/>
                      <a:pt x="27753" y="28753"/>
                      <a:pt x="27764" y="28753"/>
                    </a:cubicBezTo>
                    <a:cubicBezTo>
                      <a:pt x="27764" y="28765"/>
                      <a:pt x="27764" y="28777"/>
                      <a:pt x="27777" y="28801"/>
                    </a:cubicBezTo>
                    <a:cubicBezTo>
                      <a:pt x="27728" y="28801"/>
                      <a:pt x="27691" y="28801"/>
                      <a:pt x="27643" y="28814"/>
                    </a:cubicBezTo>
                    <a:cubicBezTo>
                      <a:pt x="27631" y="28790"/>
                      <a:pt x="27631" y="28777"/>
                      <a:pt x="27618" y="28765"/>
                    </a:cubicBezTo>
                    <a:cubicBezTo>
                      <a:pt x="27667" y="28753"/>
                      <a:pt x="27716" y="28753"/>
                      <a:pt x="27753" y="28741"/>
                    </a:cubicBezTo>
                    <a:close/>
                    <a:moveTo>
                      <a:pt x="27545" y="28765"/>
                    </a:moveTo>
                    <a:lnTo>
                      <a:pt x="27545" y="28801"/>
                    </a:lnTo>
                    <a:cubicBezTo>
                      <a:pt x="27545" y="28801"/>
                      <a:pt x="27558" y="28814"/>
                      <a:pt x="27558" y="28826"/>
                    </a:cubicBezTo>
                    <a:cubicBezTo>
                      <a:pt x="27485" y="28826"/>
                      <a:pt x="27424" y="28838"/>
                      <a:pt x="27351" y="28838"/>
                    </a:cubicBezTo>
                    <a:cubicBezTo>
                      <a:pt x="27351" y="28826"/>
                      <a:pt x="27339" y="28814"/>
                      <a:pt x="27339" y="28790"/>
                    </a:cubicBezTo>
                    <a:cubicBezTo>
                      <a:pt x="27412" y="28790"/>
                      <a:pt x="27472" y="28777"/>
                      <a:pt x="27545" y="28765"/>
                    </a:cubicBezTo>
                    <a:close/>
                    <a:moveTo>
                      <a:pt x="27254" y="28801"/>
                    </a:moveTo>
                    <a:cubicBezTo>
                      <a:pt x="27266" y="28826"/>
                      <a:pt x="27266" y="28838"/>
                      <a:pt x="27266" y="28850"/>
                    </a:cubicBezTo>
                    <a:cubicBezTo>
                      <a:pt x="27242" y="28863"/>
                      <a:pt x="27205" y="28863"/>
                      <a:pt x="27181" y="28863"/>
                    </a:cubicBezTo>
                    <a:cubicBezTo>
                      <a:pt x="27169" y="28850"/>
                      <a:pt x="27156" y="28838"/>
                      <a:pt x="27156" y="28814"/>
                    </a:cubicBezTo>
                    <a:cubicBezTo>
                      <a:pt x="27193" y="28814"/>
                      <a:pt x="27229" y="28801"/>
                      <a:pt x="27254" y="28801"/>
                    </a:cubicBezTo>
                    <a:close/>
                    <a:moveTo>
                      <a:pt x="27072" y="28826"/>
                    </a:moveTo>
                    <a:cubicBezTo>
                      <a:pt x="27072" y="28838"/>
                      <a:pt x="27083" y="28863"/>
                      <a:pt x="27083" y="28874"/>
                    </a:cubicBezTo>
                    <a:cubicBezTo>
                      <a:pt x="27023" y="28887"/>
                      <a:pt x="26962" y="28887"/>
                      <a:pt x="26889" y="28899"/>
                    </a:cubicBezTo>
                    <a:cubicBezTo>
                      <a:pt x="26889" y="28874"/>
                      <a:pt x="26877" y="28863"/>
                      <a:pt x="26877" y="28850"/>
                    </a:cubicBezTo>
                    <a:cubicBezTo>
                      <a:pt x="26937" y="28838"/>
                      <a:pt x="27010" y="28826"/>
                      <a:pt x="27072" y="28826"/>
                    </a:cubicBezTo>
                    <a:close/>
                    <a:moveTo>
                      <a:pt x="34599" y="26612"/>
                    </a:moveTo>
                    <a:cubicBezTo>
                      <a:pt x="34612" y="26661"/>
                      <a:pt x="34612" y="26698"/>
                      <a:pt x="34623" y="26747"/>
                    </a:cubicBezTo>
                    <a:cubicBezTo>
                      <a:pt x="34623" y="26771"/>
                      <a:pt x="34636" y="26807"/>
                      <a:pt x="34636" y="26844"/>
                    </a:cubicBezTo>
                    <a:lnTo>
                      <a:pt x="34623" y="26844"/>
                    </a:lnTo>
                    <a:cubicBezTo>
                      <a:pt x="34623" y="26820"/>
                      <a:pt x="34603" y="26801"/>
                      <a:pt x="34582" y="26801"/>
                    </a:cubicBezTo>
                    <a:cubicBezTo>
                      <a:pt x="34570" y="26801"/>
                      <a:pt x="34559" y="26807"/>
                      <a:pt x="34550" y="26820"/>
                    </a:cubicBezTo>
                    <a:lnTo>
                      <a:pt x="34539" y="26820"/>
                    </a:lnTo>
                    <a:cubicBezTo>
                      <a:pt x="33334" y="26856"/>
                      <a:pt x="32118" y="27014"/>
                      <a:pt x="30926" y="27147"/>
                    </a:cubicBezTo>
                    <a:cubicBezTo>
                      <a:pt x="29662" y="27282"/>
                      <a:pt x="28397" y="27415"/>
                      <a:pt x="27132" y="27561"/>
                    </a:cubicBezTo>
                    <a:cubicBezTo>
                      <a:pt x="27132" y="27561"/>
                      <a:pt x="27127" y="27556"/>
                      <a:pt x="27120" y="27556"/>
                    </a:cubicBezTo>
                    <a:cubicBezTo>
                      <a:pt x="27116" y="27556"/>
                      <a:pt x="27112" y="27557"/>
                      <a:pt x="27108" y="27561"/>
                    </a:cubicBezTo>
                    <a:cubicBezTo>
                      <a:pt x="26074" y="27634"/>
                      <a:pt x="25053" y="27755"/>
                      <a:pt x="24019" y="27926"/>
                    </a:cubicBezTo>
                    <a:cubicBezTo>
                      <a:pt x="22997" y="28096"/>
                      <a:pt x="21951" y="28145"/>
                      <a:pt x="20905" y="28255"/>
                    </a:cubicBezTo>
                    <a:cubicBezTo>
                      <a:pt x="20905" y="28255"/>
                      <a:pt x="20900" y="28249"/>
                      <a:pt x="20893" y="28249"/>
                    </a:cubicBezTo>
                    <a:cubicBezTo>
                      <a:pt x="20889" y="28249"/>
                      <a:pt x="20885" y="28250"/>
                      <a:pt x="20881" y="28255"/>
                    </a:cubicBezTo>
                    <a:cubicBezTo>
                      <a:pt x="19142" y="28509"/>
                      <a:pt x="17391" y="28692"/>
                      <a:pt x="15640" y="28911"/>
                    </a:cubicBezTo>
                    <a:lnTo>
                      <a:pt x="15640" y="28899"/>
                    </a:lnTo>
                    <a:cubicBezTo>
                      <a:pt x="15640" y="28887"/>
                      <a:pt x="15652" y="28874"/>
                      <a:pt x="15640" y="28863"/>
                    </a:cubicBezTo>
                    <a:cubicBezTo>
                      <a:pt x="15627" y="28850"/>
                      <a:pt x="15627" y="28826"/>
                      <a:pt x="15627" y="28814"/>
                    </a:cubicBezTo>
                    <a:cubicBezTo>
                      <a:pt x="20589" y="28230"/>
                      <a:pt x="25551" y="27658"/>
                      <a:pt x="30513" y="27087"/>
                    </a:cubicBezTo>
                    <a:cubicBezTo>
                      <a:pt x="31875" y="26917"/>
                      <a:pt x="33237" y="26771"/>
                      <a:pt x="34599" y="26612"/>
                    </a:cubicBezTo>
                    <a:close/>
                    <a:moveTo>
                      <a:pt x="26791" y="28850"/>
                    </a:moveTo>
                    <a:cubicBezTo>
                      <a:pt x="26791" y="28874"/>
                      <a:pt x="26804" y="28887"/>
                      <a:pt x="26804" y="28911"/>
                    </a:cubicBezTo>
                    <a:lnTo>
                      <a:pt x="26707" y="28911"/>
                    </a:lnTo>
                    <a:cubicBezTo>
                      <a:pt x="26694" y="28899"/>
                      <a:pt x="26694" y="28887"/>
                      <a:pt x="26682" y="28863"/>
                    </a:cubicBezTo>
                    <a:cubicBezTo>
                      <a:pt x="26718" y="28863"/>
                      <a:pt x="26755" y="28863"/>
                      <a:pt x="26791" y="28850"/>
                    </a:cubicBezTo>
                    <a:close/>
                    <a:moveTo>
                      <a:pt x="26597" y="28874"/>
                    </a:moveTo>
                    <a:lnTo>
                      <a:pt x="26597" y="28887"/>
                    </a:lnTo>
                    <a:cubicBezTo>
                      <a:pt x="26609" y="28899"/>
                      <a:pt x="26609" y="28911"/>
                      <a:pt x="26621" y="28923"/>
                    </a:cubicBezTo>
                    <a:cubicBezTo>
                      <a:pt x="26597" y="28923"/>
                      <a:pt x="26573" y="28936"/>
                      <a:pt x="26548" y="28936"/>
                    </a:cubicBezTo>
                    <a:lnTo>
                      <a:pt x="26537" y="28923"/>
                    </a:lnTo>
                    <a:cubicBezTo>
                      <a:pt x="26524" y="28911"/>
                      <a:pt x="26524" y="28899"/>
                      <a:pt x="26524" y="28887"/>
                    </a:cubicBezTo>
                    <a:cubicBezTo>
                      <a:pt x="26548" y="28874"/>
                      <a:pt x="26573" y="28874"/>
                      <a:pt x="26597" y="28874"/>
                    </a:cubicBezTo>
                    <a:close/>
                    <a:moveTo>
                      <a:pt x="26439" y="28887"/>
                    </a:moveTo>
                    <a:cubicBezTo>
                      <a:pt x="26439" y="28911"/>
                      <a:pt x="26439" y="28923"/>
                      <a:pt x="26451" y="28947"/>
                    </a:cubicBezTo>
                    <a:cubicBezTo>
                      <a:pt x="26378" y="28947"/>
                      <a:pt x="26305" y="28960"/>
                      <a:pt x="26232" y="28972"/>
                    </a:cubicBezTo>
                    <a:cubicBezTo>
                      <a:pt x="26220" y="28947"/>
                      <a:pt x="26220" y="28936"/>
                      <a:pt x="26208" y="28911"/>
                    </a:cubicBezTo>
                    <a:cubicBezTo>
                      <a:pt x="26293" y="28911"/>
                      <a:pt x="26366" y="28899"/>
                      <a:pt x="26439" y="28887"/>
                    </a:cubicBezTo>
                    <a:close/>
                    <a:moveTo>
                      <a:pt x="26123" y="28923"/>
                    </a:moveTo>
                    <a:cubicBezTo>
                      <a:pt x="26135" y="28947"/>
                      <a:pt x="26135" y="28960"/>
                      <a:pt x="26147" y="28972"/>
                    </a:cubicBezTo>
                    <a:cubicBezTo>
                      <a:pt x="26110" y="28984"/>
                      <a:pt x="26074" y="28984"/>
                      <a:pt x="26037" y="28984"/>
                    </a:cubicBezTo>
                    <a:cubicBezTo>
                      <a:pt x="26026" y="28960"/>
                      <a:pt x="26026" y="28947"/>
                      <a:pt x="26013" y="28936"/>
                    </a:cubicBezTo>
                    <a:cubicBezTo>
                      <a:pt x="26050" y="28936"/>
                      <a:pt x="26086" y="28923"/>
                      <a:pt x="26123" y="28923"/>
                    </a:cubicBezTo>
                    <a:close/>
                    <a:moveTo>
                      <a:pt x="25916" y="28947"/>
                    </a:moveTo>
                    <a:lnTo>
                      <a:pt x="25928" y="28960"/>
                    </a:lnTo>
                    <a:cubicBezTo>
                      <a:pt x="25940" y="28972"/>
                      <a:pt x="25953" y="28984"/>
                      <a:pt x="25953" y="28996"/>
                    </a:cubicBezTo>
                    <a:cubicBezTo>
                      <a:pt x="25891" y="29009"/>
                      <a:pt x="25819" y="29009"/>
                      <a:pt x="25746" y="29020"/>
                    </a:cubicBezTo>
                    <a:lnTo>
                      <a:pt x="25746" y="29009"/>
                    </a:lnTo>
                    <a:cubicBezTo>
                      <a:pt x="25746" y="28996"/>
                      <a:pt x="25734" y="28984"/>
                      <a:pt x="25734" y="28960"/>
                    </a:cubicBezTo>
                    <a:cubicBezTo>
                      <a:pt x="25794" y="28960"/>
                      <a:pt x="25855" y="28947"/>
                      <a:pt x="25916" y="28947"/>
                    </a:cubicBezTo>
                    <a:close/>
                    <a:moveTo>
                      <a:pt x="25648" y="28972"/>
                    </a:moveTo>
                    <a:cubicBezTo>
                      <a:pt x="25648" y="28996"/>
                      <a:pt x="25661" y="29009"/>
                      <a:pt x="25661" y="29033"/>
                    </a:cubicBezTo>
                    <a:cubicBezTo>
                      <a:pt x="25624" y="29033"/>
                      <a:pt x="25575" y="29033"/>
                      <a:pt x="25539" y="29045"/>
                    </a:cubicBezTo>
                    <a:cubicBezTo>
                      <a:pt x="25527" y="29020"/>
                      <a:pt x="25515" y="29009"/>
                      <a:pt x="25515" y="28984"/>
                    </a:cubicBezTo>
                    <a:cubicBezTo>
                      <a:pt x="25564" y="28984"/>
                      <a:pt x="25600" y="28972"/>
                      <a:pt x="25648" y="28972"/>
                    </a:cubicBezTo>
                    <a:close/>
                    <a:moveTo>
                      <a:pt x="29481" y="1"/>
                    </a:moveTo>
                    <a:cubicBezTo>
                      <a:pt x="29477" y="1"/>
                      <a:pt x="29472" y="1"/>
                      <a:pt x="29467" y="3"/>
                    </a:cubicBezTo>
                    <a:cubicBezTo>
                      <a:pt x="24785" y="1134"/>
                      <a:pt x="19969" y="1499"/>
                      <a:pt x="15165" y="1572"/>
                    </a:cubicBezTo>
                    <a:cubicBezTo>
                      <a:pt x="13998" y="1584"/>
                      <a:pt x="12770" y="1560"/>
                      <a:pt x="11700" y="2083"/>
                    </a:cubicBezTo>
                    <a:cubicBezTo>
                      <a:pt x="11687" y="2083"/>
                      <a:pt x="11687" y="2083"/>
                      <a:pt x="11687" y="2095"/>
                    </a:cubicBezTo>
                    <a:cubicBezTo>
                      <a:pt x="11675" y="2095"/>
                      <a:pt x="11663" y="2107"/>
                      <a:pt x="11651" y="2132"/>
                    </a:cubicBezTo>
                    <a:cubicBezTo>
                      <a:pt x="11651" y="2156"/>
                      <a:pt x="11663" y="2192"/>
                      <a:pt x="11700" y="2216"/>
                    </a:cubicBezTo>
                    <a:lnTo>
                      <a:pt x="11700" y="2253"/>
                    </a:lnTo>
                    <a:cubicBezTo>
                      <a:pt x="11627" y="2265"/>
                      <a:pt x="11565" y="2265"/>
                      <a:pt x="11492" y="2289"/>
                    </a:cubicBezTo>
                    <a:lnTo>
                      <a:pt x="11492" y="2265"/>
                    </a:lnTo>
                    <a:cubicBezTo>
                      <a:pt x="11492" y="2253"/>
                      <a:pt x="11481" y="2241"/>
                      <a:pt x="11481" y="2241"/>
                    </a:cubicBezTo>
                    <a:cubicBezTo>
                      <a:pt x="11468" y="2205"/>
                      <a:pt x="11432" y="2180"/>
                      <a:pt x="11395" y="2180"/>
                    </a:cubicBezTo>
                    <a:lnTo>
                      <a:pt x="11395" y="2192"/>
                    </a:lnTo>
                    <a:lnTo>
                      <a:pt x="11383" y="2180"/>
                    </a:lnTo>
                    <a:cubicBezTo>
                      <a:pt x="10958" y="2142"/>
                      <a:pt x="10532" y="2123"/>
                      <a:pt x="10109" y="2123"/>
                    </a:cubicBezTo>
                    <a:cubicBezTo>
                      <a:pt x="9855" y="2123"/>
                      <a:pt x="9603" y="2130"/>
                      <a:pt x="9352" y="2143"/>
                    </a:cubicBezTo>
                    <a:cubicBezTo>
                      <a:pt x="9292" y="1937"/>
                      <a:pt x="9243" y="1535"/>
                      <a:pt x="9048" y="1426"/>
                    </a:cubicBezTo>
                    <a:cubicBezTo>
                      <a:pt x="8985" y="1393"/>
                      <a:pt x="8905" y="1381"/>
                      <a:pt x="8817" y="1381"/>
                    </a:cubicBezTo>
                    <a:cubicBezTo>
                      <a:pt x="8581" y="1381"/>
                      <a:pt x="8288" y="1469"/>
                      <a:pt x="8111" y="1487"/>
                    </a:cubicBezTo>
                    <a:cubicBezTo>
                      <a:pt x="7844" y="1524"/>
                      <a:pt x="7589" y="1572"/>
                      <a:pt x="7321" y="1608"/>
                    </a:cubicBezTo>
                    <a:cubicBezTo>
                      <a:pt x="7321" y="1572"/>
                      <a:pt x="7321" y="1535"/>
                      <a:pt x="7309" y="1499"/>
                    </a:cubicBezTo>
                    <a:cubicBezTo>
                      <a:pt x="7309" y="1475"/>
                      <a:pt x="7297" y="1462"/>
                      <a:pt x="7273" y="1462"/>
                    </a:cubicBezTo>
                    <a:cubicBezTo>
                      <a:pt x="7195" y="1459"/>
                      <a:pt x="7117" y="1457"/>
                      <a:pt x="7039" y="1457"/>
                    </a:cubicBezTo>
                    <a:cubicBezTo>
                      <a:pt x="5968" y="1457"/>
                      <a:pt x="4867" y="1761"/>
                      <a:pt x="3904" y="2192"/>
                    </a:cubicBezTo>
                    <a:cubicBezTo>
                      <a:pt x="3879" y="2205"/>
                      <a:pt x="3879" y="2241"/>
                      <a:pt x="3892" y="2253"/>
                    </a:cubicBezTo>
                    <a:cubicBezTo>
                      <a:pt x="3892" y="2265"/>
                      <a:pt x="3892" y="2265"/>
                      <a:pt x="3904" y="2265"/>
                    </a:cubicBezTo>
                    <a:cubicBezTo>
                      <a:pt x="4025" y="2484"/>
                      <a:pt x="4087" y="2715"/>
                      <a:pt x="4098" y="2970"/>
                    </a:cubicBezTo>
                    <a:cubicBezTo>
                      <a:pt x="2749" y="3129"/>
                      <a:pt x="1387" y="3202"/>
                      <a:pt x="25" y="3262"/>
                    </a:cubicBezTo>
                    <a:lnTo>
                      <a:pt x="0" y="3262"/>
                    </a:lnTo>
                    <a:lnTo>
                      <a:pt x="0" y="3360"/>
                    </a:lnTo>
                    <a:cubicBezTo>
                      <a:pt x="0" y="3372"/>
                      <a:pt x="12" y="3372"/>
                      <a:pt x="25" y="3372"/>
                    </a:cubicBezTo>
                    <a:cubicBezTo>
                      <a:pt x="1909" y="3275"/>
                      <a:pt x="3819" y="3189"/>
                      <a:pt x="5692" y="2849"/>
                    </a:cubicBezTo>
                    <a:cubicBezTo>
                      <a:pt x="6652" y="2667"/>
                      <a:pt x="7589" y="2411"/>
                      <a:pt x="8562" y="2302"/>
                    </a:cubicBezTo>
                    <a:cubicBezTo>
                      <a:pt x="9071" y="2241"/>
                      <a:pt x="9581" y="2214"/>
                      <a:pt x="10090" y="2214"/>
                    </a:cubicBezTo>
                    <a:cubicBezTo>
                      <a:pt x="10505" y="2214"/>
                      <a:pt x="10920" y="2232"/>
                      <a:pt x="11335" y="2265"/>
                    </a:cubicBezTo>
                    <a:lnTo>
                      <a:pt x="11346" y="2265"/>
                    </a:lnTo>
                    <a:cubicBezTo>
                      <a:pt x="11359" y="2278"/>
                      <a:pt x="11371" y="2278"/>
                      <a:pt x="11383" y="2289"/>
                    </a:cubicBezTo>
                    <a:cubicBezTo>
                      <a:pt x="11383" y="2302"/>
                      <a:pt x="11383" y="2302"/>
                      <a:pt x="11395" y="2314"/>
                    </a:cubicBezTo>
                    <a:cubicBezTo>
                      <a:pt x="11043" y="2399"/>
                      <a:pt x="10727" y="2594"/>
                      <a:pt x="10495" y="2873"/>
                    </a:cubicBezTo>
                    <a:cubicBezTo>
                      <a:pt x="10483" y="2873"/>
                      <a:pt x="10483" y="2886"/>
                      <a:pt x="10483" y="2886"/>
                    </a:cubicBezTo>
                    <a:cubicBezTo>
                      <a:pt x="10471" y="2886"/>
                      <a:pt x="10459" y="2886"/>
                      <a:pt x="10459" y="2897"/>
                    </a:cubicBezTo>
                    <a:cubicBezTo>
                      <a:pt x="10252" y="3056"/>
                      <a:pt x="10216" y="3408"/>
                      <a:pt x="10471" y="3542"/>
                    </a:cubicBezTo>
                    <a:cubicBezTo>
                      <a:pt x="10507" y="3562"/>
                      <a:pt x="10548" y="3570"/>
                      <a:pt x="10591" y="3570"/>
                    </a:cubicBezTo>
                    <a:cubicBezTo>
                      <a:pt x="10790" y="3570"/>
                      <a:pt x="11017" y="3378"/>
                      <a:pt x="10897" y="3178"/>
                    </a:cubicBezTo>
                    <a:lnTo>
                      <a:pt x="10897" y="3165"/>
                    </a:lnTo>
                    <a:cubicBezTo>
                      <a:pt x="11055" y="3007"/>
                      <a:pt x="11249" y="2861"/>
                      <a:pt x="11468" y="2788"/>
                    </a:cubicBezTo>
                    <a:cubicBezTo>
                      <a:pt x="11492" y="3019"/>
                      <a:pt x="11529" y="3251"/>
                      <a:pt x="11554" y="3481"/>
                    </a:cubicBezTo>
                    <a:cubicBezTo>
                      <a:pt x="11176" y="3591"/>
                      <a:pt x="10824" y="3822"/>
                      <a:pt x="10654" y="4162"/>
                    </a:cubicBezTo>
                    <a:cubicBezTo>
                      <a:pt x="10647" y="4156"/>
                      <a:pt x="10641" y="4153"/>
                      <a:pt x="10635" y="4153"/>
                    </a:cubicBezTo>
                    <a:cubicBezTo>
                      <a:pt x="10629" y="4153"/>
                      <a:pt x="10623" y="4156"/>
                      <a:pt x="10617" y="4162"/>
                    </a:cubicBezTo>
                    <a:cubicBezTo>
                      <a:pt x="10398" y="4345"/>
                      <a:pt x="10422" y="4686"/>
                      <a:pt x="10714" y="4746"/>
                    </a:cubicBezTo>
                    <a:cubicBezTo>
                      <a:pt x="10746" y="4752"/>
                      <a:pt x="10777" y="4755"/>
                      <a:pt x="10807" y="4755"/>
                    </a:cubicBezTo>
                    <a:cubicBezTo>
                      <a:pt x="10904" y="4755"/>
                      <a:pt x="10993" y="4723"/>
                      <a:pt x="11067" y="4649"/>
                    </a:cubicBezTo>
                    <a:cubicBezTo>
                      <a:pt x="11128" y="4576"/>
                      <a:pt x="11189" y="4442"/>
                      <a:pt x="11103" y="4357"/>
                    </a:cubicBezTo>
                    <a:cubicBezTo>
                      <a:pt x="11237" y="4211"/>
                      <a:pt x="11419" y="4102"/>
                      <a:pt x="11627" y="4029"/>
                    </a:cubicBezTo>
                    <a:cubicBezTo>
                      <a:pt x="11651" y="4296"/>
                      <a:pt x="11687" y="4564"/>
                      <a:pt x="11724" y="4832"/>
                    </a:cubicBezTo>
                    <a:cubicBezTo>
                      <a:pt x="11395" y="4941"/>
                      <a:pt x="11103" y="5148"/>
                      <a:pt x="10946" y="5415"/>
                    </a:cubicBezTo>
                    <a:lnTo>
                      <a:pt x="10933" y="5415"/>
                    </a:lnTo>
                    <a:cubicBezTo>
                      <a:pt x="10811" y="5476"/>
                      <a:pt x="10714" y="5573"/>
                      <a:pt x="10690" y="5707"/>
                    </a:cubicBezTo>
                    <a:cubicBezTo>
                      <a:pt x="10678" y="5840"/>
                      <a:pt x="10738" y="5962"/>
                      <a:pt x="10848" y="6035"/>
                    </a:cubicBezTo>
                    <a:cubicBezTo>
                      <a:pt x="10900" y="6069"/>
                      <a:pt x="10962" y="6085"/>
                      <a:pt x="11025" y="6085"/>
                    </a:cubicBezTo>
                    <a:cubicBezTo>
                      <a:pt x="11231" y="6085"/>
                      <a:pt x="11446" y="5921"/>
                      <a:pt x="11335" y="5707"/>
                    </a:cubicBezTo>
                    <a:cubicBezTo>
                      <a:pt x="11468" y="5597"/>
                      <a:pt x="11638" y="5513"/>
                      <a:pt x="11797" y="5464"/>
                    </a:cubicBezTo>
                    <a:cubicBezTo>
                      <a:pt x="11833" y="5719"/>
                      <a:pt x="11870" y="5962"/>
                      <a:pt x="11906" y="6218"/>
                    </a:cubicBezTo>
                    <a:cubicBezTo>
                      <a:pt x="11663" y="6303"/>
                      <a:pt x="11432" y="6437"/>
                      <a:pt x="11262" y="6607"/>
                    </a:cubicBezTo>
                    <a:lnTo>
                      <a:pt x="11249" y="6607"/>
                    </a:lnTo>
                    <a:cubicBezTo>
                      <a:pt x="11079" y="6656"/>
                      <a:pt x="10909" y="6740"/>
                      <a:pt x="10860" y="6935"/>
                    </a:cubicBezTo>
                    <a:cubicBezTo>
                      <a:pt x="10811" y="7094"/>
                      <a:pt x="10909" y="7240"/>
                      <a:pt x="11030" y="7337"/>
                    </a:cubicBezTo>
                    <a:cubicBezTo>
                      <a:pt x="11108" y="7388"/>
                      <a:pt x="11192" y="7416"/>
                      <a:pt x="11275" y="7416"/>
                    </a:cubicBezTo>
                    <a:cubicBezTo>
                      <a:pt x="11350" y="7416"/>
                      <a:pt x="11424" y="7394"/>
                      <a:pt x="11492" y="7349"/>
                    </a:cubicBezTo>
                    <a:cubicBezTo>
                      <a:pt x="11614" y="7251"/>
                      <a:pt x="11700" y="7094"/>
                      <a:pt x="11651" y="6935"/>
                    </a:cubicBezTo>
                    <a:cubicBezTo>
                      <a:pt x="11748" y="6875"/>
                      <a:pt x="11857" y="6826"/>
                      <a:pt x="11979" y="6789"/>
                    </a:cubicBezTo>
                    <a:cubicBezTo>
                      <a:pt x="12016" y="7142"/>
                      <a:pt x="12064" y="7483"/>
                      <a:pt x="12113" y="7823"/>
                    </a:cubicBezTo>
                    <a:cubicBezTo>
                      <a:pt x="11821" y="7921"/>
                      <a:pt x="11565" y="8091"/>
                      <a:pt x="11359" y="8310"/>
                    </a:cubicBezTo>
                    <a:lnTo>
                      <a:pt x="11346" y="8310"/>
                    </a:lnTo>
                    <a:cubicBezTo>
                      <a:pt x="11213" y="8370"/>
                      <a:pt x="11055" y="8467"/>
                      <a:pt x="11030" y="8626"/>
                    </a:cubicBezTo>
                    <a:cubicBezTo>
                      <a:pt x="11019" y="8772"/>
                      <a:pt x="11103" y="8905"/>
                      <a:pt x="11225" y="8966"/>
                    </a:cubicBezTo>
                    <a:cubicBezTo>
                      <a:pt x="11274" y="8998"/>
                      <a:pt x="11329" y="9012"/>
                      <a:pt x="11385" y="9012"/>
                    </a:cubicBezTo>
                    <a:cubicBezTo>
                      <a:pt x="11588" y="9012"/>
                      <a:pt x="11793" y="8824"/>
                      <a:pt x="11736" y="8613"/>
                    </a:cubicBezTo>
                    <a:cubicBezTo>
                      <a:pt x="11882" y="8516"/>
                      <a:pt x="12027" y="8443"/>
                      <a:pt x="12186" y="8394"/>
                    </a:cubicBezTo>
                    <a:cubicBezTo>
                      <a:pt x="12235" y="8735"/>
                      <a:pt x="12271" y="9064"/>
                      <a:pt x="12319" y="9392"/>
                    </a:cubicBezTo>
                    <a:cubicBezTo>
                      <a:pt x="12040" y="9502"/>
                      <a:pt x="11784" y="9659"/>
                      <a:pt x="11602" y="9866"/>
                    </a:cubicBezTo>
                    <a:lnTo>
                      <a:pt x="11590" y="9866"/>
                    </a:lnTo>
                    <a:cubicBezTo>
                      <a:pt x="11346" y="10000"/>
                      <a:pt x="11262" y="10365"/>
                      <a:pt x="11529" y="10510"/>
                    </a:cubicBezTo>
                    <a:cubicBezTo>
                      <a:pt x="11582" y="10542"/>
                      <a:pt x="11637" y="10556"/>
                      <a:pt x="11692" y="10556"/>
                    </a:cubicBezTo>
                    <a:cubicBezTo>
                      <a:pt x="11891" y="10556"/>
                      <a:pt x="12076" y="10368"/>
                      <a:pt x="12027" y="10158"/>
                    </a:cubicBezTo>
                    <a:cubicBezTo>
                      <a:pt x="12137" y="10085"/>
                      <a:pt x="12271" y="10024"/>
                      <a:pt x="12405" y="9975"/>
                    </a:cubicBezTo>
                    <a:cubicBezTo>
                      <a:pt x="12454" y="10353"/>
                      <a:pt x="12502" y="10718"/>
                      <a:pt x="12551" y="11094"/>
                    </a:cubicBezTo>
                    <a:cubicBezTo>
                      <a:pt x="12295" y="11192"/>
                      <a:pt x="12052" y="11350"/>
                      <a:pt x="11894" y="11556"/>
                    </a:cubicBezTo>
                    <a:cubicBezTo>
                      <a:pt x="11724" y="11581"/>
                      <a:pt x="11578" y="11691"/>
                      <a:pt x="11541" y="11848"/>
                    </a:cubicBezTo>
                    <a:cubicBezTo>
                      <a:pt x="11505" y="12007"/>
                      <a:pt x="11590" y="12153"/>
                      <a:pt x="11724" y="12237"/>
                    </a:cubicBezTo>
                    <a:cubicBezTo>
                      <a:pt x="11791" y="12274"/>
                      <a:pt x="11870" y="12295"/>
                      <a:pt x="11948" y="12295"/>
                    </a:cubicBezTo>
                    <a:cubicBezTo>
                      <a:pt x="12025" y="12295"/>
                      <a:pt x="12101" y="12274"/>
                      <a:pt x="12162" y="12226"/>
                    </a:cubicBezTo>
                    <a:cubicBezTo>
                      <a:pt x="12283" y="12140"/>
                      <a:pt x="12332" y="11983"/>
                      <a:pt x="12271" y="11848"/>
                    </a:cubicBezTo>
                    <a:lnTo>
                      <a:pt x="12259" y="11848"/>
                    </a:lnTo>
                    <a:cubicBezTo>
                      <a:pt x="12381" y="11764"/>
                      <a:pt x="12502" y="11691"/>
                      <a:pt x="12624" y="11642"/>
                    </a:cubicBezTo>
                    <a:cubicBezTo>
                      <a:pt x="12672" y="12007"/>
                      <a:pt x="12733" y="12383"/>
                      <a:pt x="12781" y="12748"/>
                    </a:cubicBezTo>
                    <a:cubicBezTo>
                      <a:pt x="12527" y="12845"/>
                      <a:pt x="12308" y="12991"/>
                      <a:pt x="12137" y="13199"/>
                    </a:cubicBezTo>
                    <a:lnTo>
                      <a:pt x="12125" y="13199"/>
                    </a:lnTo>
                    <a:cubicBezTo>
                      <a:pt x="12110" y="13195"/>
                      <a:pt x="12096" y="13193"/>
                      <a:pt x="12082" y="13193"/>
                    </a:cubicBezTo>
                    <a:cubicBezTo>
                      <a:pt x="11966" y="13193"/>
                      <a:pt x="11863" y="13320"/>
                      <a:pt x="11809" y="13418"/>
                    </a:cubicBezTo>
                    <a:cubicBezTo>
                      <a:pt x="11748" y="13551"/>
                      <a:pt x="11773" y="13721"/>
                      <a:pt x="11894" y="13807"/>
                    </a:cubicBezTo>
                    <a:cubicBezTo>
                      <a:pt x="11956" y="13849"/>
                      <a:pt x="12035" y="13868"/>
                      <a:pt x="12117" y="13868"/>
                    </a:cubicBezTo>
                    <a:cubicBezTo>
                      <a:pt x="12342" y="13868"/>
                      <a:pt x="12582" y="13719"/>
                      <a:pt x="12502" y="13478"/>
                    </a:cubicBezTo>
                    <a:cubicBezTo>
                      <a:pt x="12611" y="13405"/>
                      <a:pt x="12733" y="13345"/>
                      <a:pt x="12854" y="13308"/>
                    </a:cubicBezTo>
                    <a:cubicBezTo>
                      <a:pt x="12891" y="13539"/>
                      <a:pt x="12916" y="13782"/>
                      <a:pt x="12952" y="14026"/>
                    </a:cubicBezTo>
                    <a:cubicBezTo>
                      <a:pt x="12952" y="14037"/>
                      <a:pt x="12964" y="14037"/>
                      <a:pt x="12964" y="14050"/>
                    </a:cubicBezTo>
                    <a:cubicBezTo>
                      <a:pt x="12964" y="14135"/>
                      <a:pt x="12976" y="14220"/>
                      <a:pt x="12989" y="14305"/>
                    </a:cubicBezTo>
                    <a:cubicBezTo>
                      <a:pt x="12733" y="14390"/>
                      <a:pt x="12502" y="14524"/>
                      <a:pt x="12319" y="14718"/>
                    </a:cubicBezTo>
                    <a:lnTo>
                      <a:pt x="12295" y="14718"/>
                    </a:lnTo>
                    <a:cubicBezTo>
                      <a:pt x="12284" y="14716"/>
                      <a:pt x="12274" y="14715"/>
                      <a:pt x="12263" y="14715"/>
                    </a:cubicBezTo>
                    <a:cubicBezTo>
                      <a:pt x="12141" y="14715"/>
                      <a:pt x="12024" y="14837"/>
                      <a:pt x="11979" y="14937"/>
                    </a:cubicBezTo>
                    <a:cubicBezTo>
                      <a:pt x="11930" y="15059"/>
                      <a:pt x="11954" y="15180"/>
                      <a:pt x="12052" y="15266"/>
                    </a:cubicBezTo>
                    <a:cubicBezTo>
                      <a:pt x="12122" y="15328"/>
                      <a:pt x="12213" y="15370"/>
                      <a:pt x="12308" y="15370"/>
                    </a:cubicBezTo>
                    <a:cubicBezTo>
                      <a:pt x="12344" y="15370"/>
                      <a:pt x="12380" y="15364"/>
                      <a:pt x="12417" y="15351"/>
                    </a:cubicBezTo>
                    <a:cubicBezTo>
                      <a:pt x="12527" y="15302"/>
                      <a:pt x="12611" y="15205"/>
                      <a:pt x="12611" y="15083"/>
                    </a:cubicBezTo>
                    <a:cubicBezTo>
                      <a:pt x="12733" y="14974"/>
                      <a:pt x="12879" y="14889"/>
                      <a:pt x="13037" y="14840"/>
                    </a:cubicBezTo>
                    <a:cubicBezTo>
                      <a:pt x="13073" y="15217"/>
                      <a:pt x="13122" y="15594"/>
                      <a:pt x="13183" y="15971"/>
                    </a:cubicBezTo>
                    <a:cubicBezTo>
                      <a:pt x="12927" y="16044"/>
                      <a:pt x="12697" y="16190"/>
                      <a:pt x="12514" y="16385"/>
                    </a:cubicBezTo>
                    <a:cubicBezTo>
                      <a:pt x="12381" y="16397"/>
                      <a:pt x="12259" y="16470"/>
                      <a:pt x="12210" y="16604"/>
                    </a:cubicBezTo>
                    <a:cubicBezTo>
                      <a:pt x="12173" y="16725"/>
                      <a:pt x="12210" y="16859"/>
                      <a:pt x="12308" y="16944"/>
                    </a:cubicBezTo>
                    <a:cubicBezTo>
                      <a:pt x="12378" y="17003"/>
                      <a:pt x="12465" y="17030"/>
                      <a:pt x="12552" y="17030"/>
                    </a:cubicBezTo>
                    <a:cubicBezTo>
                      <a:pt x="12735" y="17030"/>
                      <a:pt x="12912" y="16908"/>
                      <a:pt x="12903" y="16701"/>
                    </a:cubicBezTo>
                    <a:lnTo>
                      <a:pt x="12903" y="16689"/>
                    </a:lnTo>
                    <a:cubicBezTo>
                      <a:pt x="13013" y="16604"/>
                      <a:pt x="13135" y="16531"/>
                      <a:pt x="13256" y="16482"/>
                    </a:cubicBezTo>
                    <a:cubicBezTo>
                      <a:pt x="13317" y="16823"/>
                      <a:pt x="13365" y="17163"/>
                      <a:pt x="13414" y="17504"/>
                    </a:cubicBezTo>
                    <a:cubicBezTo>
                      <a:pt x="13146" y="17588"/>
                      <a:pt x="12867" y="17759"/>
                      <a:pt x="12721" y="17978"/>
                    </a:cubicBezTo>
                    <a:cubicBezTo>
                      <a:pt x="12600" y="18026"/>
                      <a:pt x="12465" y="18112"/>
                      <a:pt x="12429" y="18245"/>
                    </a:cubicBezTo>
                    <a:cubicBezTo>
                      <a:pt x="12392" y="18379"/>
                      <a:pt x="12454" y="18513"/>
                      <a:pt x="12551" y="18598"/>
                    </a:cubicBezTo>
                    <a:cubicBezTo>
                      <a:pt x="12619" y="18651"/>
                      <a:pt x="12715" y="18680"/>
                      <a:pt x="12808" y="18680"/>
                    </a:cubicBezTo>
                    <a:cubicBezTo>
                      <a:pt x="12864" y="18680"/>
                      <a:pt x="12919" y="18670"/>
                      <a:pt x="12964" y="18647"/>
                    </a:cubicBezTo>
                    <a:cubicBezTo>
                      <a:pt x="13073" y="18586"/>
                      <a:pt x="13195" y="18428"/>
                      <a:pt x="13159" y="18294"/>
                    </a:cubicBezTo>
                    <a:cubicBezTo>
                      <a:pt x="13268" y="18209"/>
                      <a:pt x="13390" y="18148"/>
                      <a:pt x="13511" y="18099"/>
                    </a:cubicBezTo>
                    <a:cubicBezTo>
                      <a:pt x="13560" y="18428"/>
                      <a:pt x="13597" y="18756"/>
                      <a:pt x="13633" y="19085"/>
                    </a:cubicBezTo>
                    <a:cubicBezTo>
                      <a:pt x="13621" y="19085"/>
                      <a:pt x="13621" y="19096"/>
                      <a:pt x="13621" y="19109"/>
                    </a:cubicBezTo>
                    <a:cubicBezTo>
                      <a:pt x="13621" y="19145"/>
                      <a:pt x="13633" y="19169"/>
                      <a:pt x="13633" y="19194"/>
                    </a:cubicBezTo>
                    <a:cubicBezTo>
                      <a:pt x="13329" y="19304"/>
                      <a:pt x="13062" y="19498"/>
                      <a:pt x="12879" y="19778"/>
                    </a:cubicBezTo>
                    <a:lnTo>
                      <a:pt x="12854" y="19778"/>
                    </a:lnTo>
                    <a:cubicBezTo>
                      <a:pt x="12721" y="19839"/>
                      <a:pt x="12600" y="19948"/>
                      <a:pt x="12600" y="20094"/>
                    </a:cubicBezTo>
                    <a:cubicBezTo>
                      <a:pt x="12611" y="20215"/>
                      <a:pt x="12697" y="20325"/>
                      <a:pt x="12818" y="20374"/>
                    </a:cubicBezTo>
                    <a:cubicBezTo>
                      <a:pt x="12856" y="20385"/>
                      <a:pt x="12893" y="20390"/>
                      <a:pt x="12930" y="20390"/>
                    </a:cubicBezTo>
                    <a:cubicBezTo>
                      <a:pt x="13014" y="20390"/>
                      <a:pt x="13095" y="20363"/>
                      <a:pt x="13171" y="20313"/>
                    </a:cubicBezTo>
                    <a:cubicBezTo>
                      <a:pt x="13256" y="20240"/>
                      <a:pt x="13354" y="20142"/>
                      <a:pt x="13281" y="20033"/>
                    </a:cubicBezTo>
                    <a:cubicBezTo>
                      <a:pt x="13402" y="19923"/>
                      <a:pt x="13548" y="19839"/>
                      <a:pt x="13706" y="19766"/>
                    </a:cubicBezTo>
                    <a:cubicBezTo>
                      <a:pt x="13754" y="20142"/>
                      <a:pt x="13816" y="20520"/>
                      <a:pt x="13864" y="20896"/>
                    </a:cubicBezTo>
                    <a:cubicBezTo>
                      <a:pt x="13560" y="21018"/>
                      <a:pt x="13292" y="21213"/>
                      <a:pt x="13135" y="21468"/>
                    </a:cubicBezTo>
                    <a:cubicBezTo>
                      <a:pt x="13110" y="21468"/>
                      <a:pt x="13086" y="21480"/>
                      <a:pt x="13086" y="21504"/>
                    </a:cubicBezTo>
                    <a:cubicBezTo>
                      <a:pt x="13062" y="21517"/>
                      <a:pt x="13025" y="21529"/>
                      <a:pt x="13025" y="21529"/>
                    </a:cubicBezTo>
                    <a:cubicBezTo>
                      <a:pt x="13000" y="21553"/>
                      <a:pt x="12976" y="21566"/>
                      <a:pt x="12964" y="21590"/>
                    </a:cubicBezTo>
                    <a:cubicBezTo>
                      <a:pt x="12927" y="21639"/>
                      <a:pt x="12903" y="21699"/>
                      <a:pt x="12903" y="21748"/>
                    </a:cubicBezTo>
                    <a:cubicBezTo>
                      <a:pt x="12891" y="21882"/>
                      <a:pt x="12964" y="21991"/>
                      <a:pt x="13073" y="22052"/>
                    </a:cubicBezTo>
                    <a:cubicBezTo>
                      <a:pt x="13119" y="22083"/>
                      <a:pt x="13172" y="22096"/>
                      <a:pt x="13225" y="22096"/>
                    </a:cubicBezTo>
                    <a:cubicBezTo>
                      <a:pt x="13299" y="22096"/>
                      <a:pt x="13375" y="22070"/>
                      <a:pt x="13438" y="22028"/>
                    </a:cubicBezTo>
                    <a:cubicBezTo>
                      <a:pt x="13535" y="21955"/>
                      <a:pt x="13608" y="21821"/>
                      <a:pt x="13524" y="21723"/>
                    </a:cubicBezTo>
                    <a:cubicBezTo>
                      <a:pt x="13645" y="21614"/>
                      <a:pt x="13779" y="21529"/>
                      <a:pt x="13937" y="21456"/>
                    </a:cubicBezTo>
                    <a:cubicBezTo>
                      <a:pt x="13986" y="21821"/>
                      <a:pt x="14022" y="22186"/>
                      <a:pt x="14071" y="22550"/>
                    </a:cubicBezTo>
                    <a:cubicBezTo>
                      <a:pt x="14071" y="22563"/>
                      <a:pt x="14071" y="22575"/>
                      <a:pt x="14083" y="22575"/>
                    </a:cubicBezTo>
                    <a:cubicBezTo>
                      <a:pt x="14083" y="22599"/>
                      <a:pt x="14083" y="22623"/>
                      <a:pt x="14095" y="22636"/>
                    </a:cubicBezTo>
                    <a:cubicBezTo>
                      <a:pt x="13840" y="22733"/>
                      <a:pt x="13621" y="22891"/>
                      <a:pt x="13451" y="23122"/>
                    </a:cubicBezTo>
                    <a:cubicBezTo>
                      <a:pt x="13195" y="23220"/>
                      <a:pt x="13037" y="23536"/>
                      <a:pt x="13305" y="23731"/>
                    </a:cubicBezTo>
                    <a:cubicBezTo>
                      <a:pt x="13365" y="23771"/>
                      <a:pt x="13445" y="23797"/>
                      <a:pt x="13524" y="23797"/>
                    </a:cubicBezTo>
                    <a:cubicBezTo>
                      <a:pt x="13588" y="23797"/>
                      <a:pt x="13652" y="23780"/>
                      <a:pt x="13706" y="23742"/>
                    </a:cubicBezTo>
                    <a:cubicBezTo>
                      <a:pt x="13791" y="23682"/>
                      <a:pt x="13852" y="23548"/>
                      <a:pt x="13816" y="23426"/>
                    </a:cubicBezTo>
                    <a:cubicBezTo>
                      <a:pt x="13925" y="23341"/>
                      <a:pt x="14035" y="23280"/>
                      <a:pt x="14156" y="23231"/>
                    </a:cubicBezTo>
                    <a:cubicBezTo>
                      <a:pt x="14192" y="23633"/>
                      <a:pt x="14241" y="24034"/>
                      <a:pt x="14289" y="24436"/>
                    </a:cubicBezTo>
                    <a:cubicBezTo>
                      <a:pt x="14035" y="24545"/>
                      <a:pt x="13816" y="24728"/>
                      <a:pt x="13670" y="24983"/>
                    </a:cubicBezTo>
                    <a:cubicBezTo>
                      <a:pt x="13451" y="25044"/>
                      <a:pt x="13292" y="25396"/>
                      <a:pt x="13511" y="25555"/>
                    </a:cubicBezTo>
                    <a:cubicBezTo>
                      <a:pt x="13564" y="25591"/>
                      <a:pt x="13627" y="25607"/>
                      <a:pt x="13690" y="25607"/>
                    </a:cubicBezTo>
                    <a:cubicBezTo>
                      <a:pt x="13860" y="25607"/>
                      <a:pt x="14030" y="25486"/>
                      <a:pt x="13986" y="25299"/>
                    </a:cubicBezTo>
                    <a:cubicBezTo>
                      <a:pt x="14095" y="25177"/>
                      <a:pt x="14229" y="25093"/>
                      <a:pt x="14362" y="25020"/>
                    </a:cubicBezTo>
                    <a:cubicBezTo>
                      <a:pt x="14411" y="25384"/>
                      <a:pt x="14460" y="25761"/>
                      <a:pt x="14508" y="26126"/>
                    </a:cubicBezTo>
                    <a:cubicBezTo>
                      <a:pt x="14241" y="26236"/>
                      <a:pt x="14010" y="26406"/>
                      <a:pt x="13889" y="26612"/>
                    </a:cubicBezTo>
                    <a:lnTo>
                      <a:pt x="13876" y="26612"/>
                    </a:lnTo>
                    <a:cubicBezTo>
                      <a:pt x="13597" y="26722"/>
                      <a:pt x="13535" y="27099"/>
                      <a:pt x="13791" y="27282"/>
                    </a:cubicBezTo>
                    <a:cubicBezTo>
                      <a:pt x="13856" y="27325"/>
                      <a:pt x="13929" y="27345"/>
                      <a:pt x="14001" y="27345"/>
                    </a:cubicBezTo>
                    <a:cubicBezTo>
                      <a:pt x="14212" y="27345"/>
                      <a:pt x="14408" y="27174"/>
                      <a:pt x="14326" y="26928"/>
                    </a:cubicBezTo>
                    <a:cubicBezTo>
                      <a:pt x="14326" y="26917"/>
                      <a:pt x="14314" y="26917"/>
                      <a:pt x="14302" y="26904"/>
                    </a:cubicBezTo>
                    <a:cubicBezTo>
                      <a:pt x="14387" y="26831"/>
                      <a:pt x="14484" y="26771"/>
                      <a:pt x="14594" y="26710"/>
                    </a:cubicBezTo>
                    <a:cubicBezTo>
                      <a:pt x="14703" y="27403"/>
                      <a:pt x="14813" y="28084"/>
                      <a:pt x="14959" y="28765"/>
                    </a:cubicBezTo>
                    <a:cubicBezTo>
                      <a:pt x="14362" y="28838"/>
                      <a:pt x="13754" y="28936"/>
                      <a:pt x="13171" y="29057"/>
                    </a:cubicBezTo>
                    <a:lnTo>
                      <a:pt x="13681" y="29057"/>
                    </a:lnTo>
                    <a:cubicBezTo>
                      <a:pt x="14071" y="28996"/>
                      <a:pt x="14460" y="28936"/>
                      <a:pt x="14849" y="28863"/>
                    </a:cubicBezTo>
                    <a:lnTo>
                      <a:pt x="14849" y="28863"/>
                    </a:lnTo>
                    <a:cubicBezTo>
                      <a:pt x="14800" y="28972"/>
                      <a:pt x="14424" y="28984"/>
                      <a:pt x="14351" y="28996"/>
                    </a:cubicBezTo>
                    <a:cubicBezTo>
                      <a:pt x="14217" y="29009"/>
                      <a:pt x="14095" y="29033"/>
                      <a:pt x="13973" y="29057"/>
                    </a:cubicBezTo>
                    <a:lnTo>
                      <a:pt x="14508" y="29057"/>
                    </a:lnTo>
                    <a:cubicBezTo>
                      <a:pt x="14643" y="29033"/>
                      <a:pt x="14776" y="29020"/>
                      <a:pt x="14922" y="28996"/>
                    </a:cubicBezTo>
                    <a:cubicBezTo>
                      <a:pt x="14935" y="28996"/>
                      <a:pt x="14946" y="28972"/>
                      <a:pt x="14946" y="28960"/>
                    </a:cubicBezTo>
                    <a:cubicBezTo>
                      <a:pt x="14946" y="28899"/>
                      <a:pt x="14946" y="28887"/>
                      <a:pt x="14935" y="28850"/>
                    </a:cubicBezTo>
                    <a:lnTo>
                      <a:pt x="14983" y="28850"/>
                    </a:lnTo>
                    <a:cubicBezTo>
                      <a:pt x="14989" y="28855"/>
                      <a:pt x="14996" y="28858"/>
                      <a:pt x="15003" y="28858"/>
                    </a:cubicBezTo>
                    <a:cubicBezTo>
                      <a:pt x="15031" y="28858"/>
                      <a:pt x="15065" y="28828"/>
                      <a:pt x="15056" y="28790"/>
                    </a:cubicBezTo>
                    <a:cubicBezTo>
                      <a:pt x="14922" y="28084"/>
                      <a:pt x="14800" y="27379"/>
                      <a:pt x="14691" y="26674"/>
                    </a:cubicBezTo>
                    <a:cubicBezTo>
                      <a:pt x="14813" y="26637"/>
                      <a:pt x="14922" y="26612"/>
                      <a:pt x="15043" y="26601"/>
                    </a:cubicBezTo>
                    <a:lnTo>
                      <a:pt x="15043" y="26637"/>
                    </a:lnTo>
                    <a:cubicBezTo>
                      <a:pt x="15032" y="26649"/>
                      <a:pt x="15019" y="26661"/>
                      <a:pt x="15032" y="26685"/>
                    </a:cubicBezTo>
                    <a:cubicBezTo>
                      <a:pt x="15165" y="27379"/>
                      <a:pt x="15299" y="28084"/>
                      <a:pt x="15433" y="28790"/>
                    </a:cubicBezTo>
                    <a:cubicBezTo>
                      <a:pt x="15433" y="28814"/>
                      <a:pt x="15457" y="28826"/>
                      <a:pt x="15481" y="28826"/>
                    </a:cubicBezTo>
                    <a:lnTo>
                      <a:pt x="15543" y="28814"/>
                    </a:lnTo>
                    <a:cubicBezTo>
                      <a:pt x="15543" y="28838"/>
                      <a:pt x="15543" y="28863"/>
                      <a:pt x="15554" y="28874"/>
                    </a:cubicBezTo>
                    <a:cubicBezTo>
                      <a:pt x="15543" y="28887"/>
                      <a:pt x="15543" y="28899"/>
                      <a:pt x="15554" y="28911"/>
                    </a:cubicBezTo>
                    <a:lnTo>
                      <a:pt x="15554" y="28923"/>
                    </a:lnTo>
                    <a:lnTo>
                      <a:pt x="15554" y="28936"/>
                    </a:lnTo>
                    <a:cubicBezTo>
                      <a:pt x="15554" y="28947"/>
                      <a:pt x="15567" y="28960"/>
                      <a:pt x="15567" y="28972"/>
                    </a:cubicBezTo>
                    <a:cubicBezTo>
                      <a:pt x="15567" y="28982"/>
                      <a:pt x="15583" y="28999"/>
                      <a:pt x="15601" y="28999"/>
                    </a:cubicBezTo>
                    <a:cubicBezTo>
                      <a:pt x="15606" y="28999"/>
                      <a:pt x="15611" y="28998"/>
                      <a:pt x="15616" y="28996"/>
                    </a:cubicBezTo>
                    <a:cubicBezTo>
                      <a:pt x="15652" y="28996"/>
                      <a:pt x="15676" y="28996"/>
                      <a:pt x="15713" y="28984"/>
                    </a:cubicBezTo>
                    <a:lnTo>
                      <a:pt x="15749" y="29057"/>
                    </a:lnTo>
                    <a:lnTo>
                      <a:pt x="15846" y="29057"/>
                    </a:lnTo>
                    <a:cubicBezTo>
                      <a:pt x="15834" y="29033"/>
                      <a:pt x="15822" y="29009"/>
                      <a:pt x="15810" y="28972"/>
                    </a:cubicBezTo>
                    <a:cubicBezTo>
                      <a:pt x="17488" y="28777"/>
                      <a:pt x="19167" y="28595"/>
                      <a:pt x="20832" y="28352"/>
                    </a:cubicBezTo>
                    <a:cubicBezTo>
                      <a:pt x="21830" y="28266"/>
                      <a:pt x="22839" y="28193"/>
                      <a:pt x="23824" y="28047"/>
                    </a:cubicBezTo>
                    <a:cubicBezTo>
                      <a:pt x="24894" y="27890"/>
                      <a:pt x="25964" y="27719"/>
                      <a:pt x="27059" y="27646"/>
                    </a:cubicBezTo>
                    <a:cubicBezTo>
                      <a:pt x="27059" y="27658"/>
                      <a:pt x="27072" y="27658"/>
                      <a:pt x="27072" y="27658"/>
                    </a:cubicBezTo>
                    <a:cubicBezTo>
                      <a:pt x="28361" y="27525"/>
                      <a:pt x="29637" y="27379"/>
                      <a:pt x="30926" y="27233"/>
                    </a:cubicBezTo>
                    <a:cubicBezTo>
                      <a:pt x="32045" y="27111"/>
                      <a:pt x="33177" y="26965"/>
                      <a:pt x="34307" y="26928"/>
                    </a:cubicBezTo>
                    <a:lnTo>
                      <a:pt x="34307" y="26941"/>
                    </a:lnTo>
                    <a:cubicBezTo>
                      <a:pt x="34161" y="26965"/>
                      <a:pt x="33991" y="26965"/>
                      <a:pt x="33894" y="26977"/>
                    </a:cubicBezTo>
                    <a:cubicBezTo>
                      <a:pt x="33699" y="26990"/>
                      <a:pt x="33505" y="27014"/>
                      <a:pt x="33310" y="27038"/>
                    </a:cubicBezTo>
                    <a:cubicBezTo>
                      <a:pt x="32921" y="27074"/>
                      <a:pt x="32532" y="27123"/>
                      <a:pt x="32142" y="27172"/>
                    </a:cubicBezTo>
                    <a:cubicBezTo>
                      <a:pt x="31352" y="27257"/>
                      <a:pt x="30550" y="27355"/>
                      <a:pt x="29747" y="27439"/>
                    </a:cubicBezTo>
                    <a:cubicBezTo>
                      <a:pt x="28202" y="27622"/>
                      <a:pt x="26658" y="27804"/>
                      <a:pt x="25113" y="27999"/>
                    </a:cubicBezTo>
                    <a:cubicBezTo>
                      <a:pt x="25101" y="27987"/>
                      <a:pt x="25101" y="27987"/>
                      <a:pt x="25089" y="27987"/>
                    </a:cubicBezTo>
                    <a:cubicBezTo>
                      <a:pt x="23618" y="28157"/>
                      <a:pt x="22170" y="28425"/>
                      <a:pt x="20699" y="28522"/>
                    </a:cubicBezTo>
                    <a:cubicBezTo>
                      <a:pt x="20030" y="28571"/>
                      <a:pt x="19373" y="28692"/>
                      <a:pt x="18705" y="28801"/>
                    </a:cubicBezTo>
                    <a:cubicBezTo>
                      <a:pt x="18194" y="28874"/>
                      <a:pt x="17683" y="28960"/>
                      <a:pt x="17172" y="29057"/>
                    </a:cubicBezTo>
                    <a:lnTo>
                      <a:pt x="17695" y="29057"/>
                    </a:lnTo>
                    <a:cubicBezTo>
                      <a:pt x="20115" y="28619"/>
                      <a:pt x="22559" y="28473"/>
                      <a:pt x="24992" y="28084"/>
                    </a:cubicBezTo>
                    <a:cubicBezTo>
                      <a:pt x="24992" y="28096"/>
                      <a:pt x="25004" y="28096"/>
                      <a:pt x="25016" y="28096"/>
                    </a:cubicBezTo>
                    <a:cubicBezTo>
                      <a:pt x="26731" y="27901"/>
                      <a:pt x="28445" y="27682"/>
                      <a:pt x="30161" y="27488"/>
                    </a:cubicBezTo>
                    <a:cubicBezTo>
                      <a:pt x="31012" y="27391"/>
                      <a:pt x="31875" y="27293"/>
                      <a:pt x="32726" y="27196"/>
                    </a:cubicBezTo>
                    <a:cubicBezTo>
                      <a:pt x="33140" y="27147"/>
                      <a:pt x="33541" y="27099"/>
                      <a:pt x="33955" y="27050"/>
                    </a:cubicBezTo>
                    <a:cubicBezTo>
                      <a:pt x="34015" y="27050"/>
                      <a:pt x="34101" y="27050"/>
                      <a:pt x="34186" y="27038"/>
                    </a:cubicBezTo>
                    <a:lnTo>
                      <a:pt x="34186" y="27038"/>
                    </a:lnTo>
                    <a:cubicBezTo>
                      <a:pt x="29990" y="27804"/>
                      <a:pt x="25746" y="28120"/>
                      <a:pt x="21513" y="28644"/>
                    </a:cubicBezTo>
                    <a:cubicBezTo>
                      <a:pt x="20504" y="28765"/>
                      <a:pt x="19483" y="28899"/>
                      <a:pt x="18473" y="29057"/>
                    </a:cubicBezTo>
                    <a:lnTo>
                      <a:pt x="19069" y="29057"/>
                    </a:lnTo>
                    <a:cubicBezTo>
                      <a:pt x="22973" y="28509"/>
                      <a:pt x="26901" y="28193"/>
                      <a:pt x="30805" y="27671"/>
                    </a:cubicBezTo>
                    <a:cubicBezTo>
                      <a:pt x="31985" y="27501"/>
                      <a:pt x="33164" y="27318"/>
                      <a:pt x="34344" y="27111"/>
                    </a:cubicBezTo>
                    <a:lnTo>
                      <a:pt x="34356" y="27111"/>
                    </a:lnTo>
                    <a:cubicBezTo>
                      <a:pt x="34368" y="27111"/>
                      <a:pt x="34380" y="27099"/>
                      <a:pt x="34393" y="27087"/>
                    </a:cubicBezTo>
                    <a:cubicBezTo>
                      <a:pt x="34404" y="27087"/>
                      <a:pt x="34404" y="27074"/>
                      <a:pt x="34404" y="27063"/>
                    </a:cubicBezTo>
                    <a:lnTo>
                      <a:pt x="34404" y="27014"/>
                    </a:lnTo>
                    <a:cubicBezTo>
                      <a:pt x="34441" y="27001"/>
                      <a:pt x="34477" y="26990"/>
                      <a:pt x="34514" y="26965"/>
                    </a:cubicBezTo>
                    <a:cubicBezTo>
                      <a:pt x="34526" y="26977"/>
                      <a:pt x="34539" y="26977"/>
                      <a:pt x="34550" y="26977"/>
                    </a:cubicBezTo>
                    <a:cubicBezTo>
                      <a:pt x="34587" y="26965"/>
                      <a:pt x="34623" y="26953"/>
                      <a:pt x="34660" y="26928"/>
                    </a:cubicBezTo>
                    <a:cubicBezTo>
                      <a:pt x="34664" y="26932"/>
                      <a:pt x="34668" y="26934"/>
                      <a:pt x="34673" y="26934"/>
                    </a:cubicBezTo>
                    <a:cubicBezTo>
                      <a:pt x="34685" y="26934"/>
                      <a:pt x="34700" y="26925"/>
                      <a:pt x="34709" y="26917"/>
                    </a:cubicBezTo>
                    <a:cubicBezTo>
                      <a:pt x="34733" y="26880"/>
                      <a:pt x="34733" y="26831"/>
                      <a:pt x="34721" y="26783"/>
                    </a:cubicBezTo>
                    <a:lnTo>
                      <a:pt x="34685" y="26601"/>
                    </a:lnTo>
                    <a:cubicBezTo>
                      <a:pt x="34721" y="26601"/>
                      <a:pt x="34745" y="26601"/>
                      <a:pt x="34782" y="26588"/>
                    </a:cubicBezTo>
                    <a:cubicBezTo>
                      <a:pt x="34806" y="26588"/>
                      <a:pt x="34831" y="26564"/>
                      <a:pt x="34831" y="26552"/>
                    </a:cubicBezTo>
                    <a:cubicBezTo>
                      <a:pt x="34855" y="26539"/>
                      <a:pt x="34867" y="26515"/>
                      <a:pt x="34855" y="26491"/>
                    </a:cubicBezTo>
                    <a:cubicBezTo>
                      <a:pt x="34344" y="24193"/>
                      <a:pt x="33809" y="21906"/>
                      <a:pt x="33383" y="19583"/>
                    </a:cubicBezTo>
                    <a:cubicBezTo>
                      <a:pt x="32982" y="17309"/>
                      <a:pt x="32544" y="15047"/>
                      <a:pt x="32131" y="12773"/>
                    </a:cubicBezTo>
                    <a:cubicBezTo>
                      <a:pt x="31888" y="11496"/>
                      <a:pt x="31644" y="10219"/>
                      <a:pt x="31388" y="8942"/>
                    </a:cubicBezTo>
                    <a:cubicBezTo>
                      <a:pt x="31401" y="8929"/>
                      <a:pt x="31401" y="8918"/>
                      <a:pt x="31401" y="8905"/>
                    </a:cubicBezTo>
                    <a:cubicBezTo>
                      <a:pt x="31061" y="7361"/>
                      <a:pt x="30696" y="5829"/>
                      <a:pt x="30355" y="4296"/>
                    </a:cubicBezTo>
                    <a:cubicBezTo>
                      <a:pt x="30245" y="3116"/>
                      <a:pt x="29905" y="1961"/>
                      <a:pt x="29832" y="781"/>
                    </a:cubicBezTo>
                    <a:cubicBezTo>
                      <a:pt x="29832" y="745"/>
                      <a:pt x="29807" y="733"/>
                      <a:pt x="29771" y="733"/>
                    </a:cubicBezTo>
                    <a:cubicBezTo>
                      <a:pt x="29723" y="745"/>
                      <a:pt x="29674" y="745"/>
                      <a:pt x="29626" y="757"/>
                    </a:cubicBezTo>
                    <a:lnTo>
                      <a:pt x="29626" y="721"/>
                    </a:lnTo>
                    <a:cubicBezTo>
                      <a:pt x="29626" y="697"/>
                      <a:pt x="29613" y="672"/>
                      <a:pt x="29613" y="648"/>
                    </a:cubicBezTo>
                    <a:cubicBezTo>
                      <a:pt x="29782" y="578"/>
                      <a:pt x="29971" y="511"/>
                      <a:pt x="30141" y="511"/>
                    </a:cubicBezTo>
                    <a:cubicBezTo>
                      <a:pt x="30325" y="511"/>
                      <a:pt x="30486" y="590"/>
                      <a:pt x="30574" y="830"/>
                    </a:cubicBezTo>
                    <a:cubicBezTo>
                      <a:pt x="30659" y="1062"/>
                      <a:pt x="30696" y="1329"/>
                      <a:pt x="30744" y="1560"/>
                    </a:cubicBezTo>
                    <a:cubicBezTo>
                      <a:pt x="30878" y="2119"/>
                      <a:pt x="30999" y="2679"/>
                      <a:pt x="31121" y="3251"/>
                    </a:cubicBezTo>
                    <a:cubicBezTo>
                      <a:pt x="31121" y="3275"/>
                      <a:pt x="31134" y="3299"/>
                      <a:pt x="31134" y="3311"/>
                    </a:cubicBezTo>
                    <a:cubicBezTo>
                      <a:pt x="31134" y="3335"/>
                      <a:pt x="31134" y="3348"/>
                      <a:pt x="31145" y="3360"/>
                    </a:cubicBezTo>
                    <a:cubicBezTo>
                      <a:pt x="31377" y="4418"/>
                      <a:pt x="31596" y="5476"/>
                      <a:pt x="31826" y="6534"/>
                    </a:cubicBezTo>
                    <a:cubicBezTo>
                      <a:pt x="31826" y="6546"/>
                      <a:pt x="31826" y="6558"/>
                      <a:pt x="31839" y="6558"/>
                    </a:cubicBezTo>
                    <a:cubicBezTo>
                      <a:pt x="32045" y="7702"/>
                      <a:pt x="32301" y="8845"/>
                      <a:pt x="32569" y="9975"/>
                    </a:cubicBezTo>
                    <a:lnTo>
                      <a:pt x="32569" y="9988"/>
                    </a:lnTo>
                    <a:lnTo>
                      <a:pt x="32933" y="11666"/>
                    </a:lnTo>
                    <a:cubicBezTo>
                      <a:pt x="32933" y="11666"/>
                      <a:pt x="32933" y="11678"/>
                      <a:pt x="32945" y="11678"/>
                    </a:cubicBezTo>
                    <a:cubicBezTo>
                      <a:pt x="33067" y="12226"/>
                      <a:pt x="33177" y="12773"/>
                      <a:pt x="33298" y="13320"/>
                    </a:cubicBezTo>
                    <a:cubicBezTo>
                      <a:pt x="33298" y="13332"/>
                      <a:pt x="33298" y="13356"/>
                      <a:pt x="33310" y="13356"/>
                    </a:cubicBezTo>
                    <a:cubicBezTo>
                      <a:pt x="33456" y="14013"/>
                      <a:pt x="33590" y="14658"/>
                      <a:pt x="33736" y="15302"/>
                    </a:cubicBezTo>
                    <a:cubicBezTo>
                      <a:pt x="33736" y="15315"/>
                      <a:pt x="33736" y="15326"/>
                      <a:pt x="33748" y="15326"/>
                    </a:cubicBezTo>
                    <a:cubicBezTo>
                      <a:pt x="33942" y="16616"/>
                      <a:pt x="34186" y="17905"/>
                      <a:pt x="34466" y="19182"/>
                    </a:cubicBezTo>
                    <a:cubicBezTo>
                      <a:pt x="34842" y="21431"/>
                      <a:pt x="35280" y="23669"/>
                      <a:pt x="35682" y="25907"/>
                    </a:cubicBezTo>
                    <a:lnTo>
                      <a:pt x="35682" y="25920"/>
                    </a:lnTo>
                    <a:cubicBezTo>
                      <a:pt x="35694" y="25956"/>
                      <a:pt x="35694" y="25980"/>
                      <a:pt x="35694" y="26004"/>
                    </a:cubicBezTo>
                    <a:cubicBezTo>
                      <a:pt x="35706" y="26017"/>
                      <a:pt x="35706" y="26029"/>
                      <a:pt x="35718" y="26029"/>
                    </a:cubicBezTo>
                    <a:cubicBezTo>
                      <a:pt x="35864" y="26552"/>
                      <a:pt x="35901" y="27147"/>
                      <a:pt x="35341" y="27428"/>
                    </a:cubicBezTo>
                    <a:cubicBezTo>
                      <a:pt x="34855" y="27671"/>
                      <a:pt x="34223" y="27744"/>
                      <a:pt x="33687" y="27828"/>
                    </a:cubicBezTo>
                    <a:cubicBezTo>
                      <a:pt x="33067" y="27938"/>
                      <a:pt x="32447" y="28036"/>
                      <a:pt x="31826" y="28120"/>
                    </a:cubicBezTo>
                    <a:cubicBezTo>
                      <a:pt x="31822" y="28116"/>
                      <a:pt x="31818" y="28115"/>
                      <a:pt x="31814" y="28115"/>
                    </a:cubicBezTo>
                    <a:cubicBezTo>
                      <a:pt x="31806" y="28115"/>
                      <a:pt x="31798" y="28120"/>
                      <a:pt x="31790" y="28120"/>
                    </a:cubicBezTo>
                    <a:cubicBezTo>
                      <a:pt x="31231" y="28206"/>
                      <a:pt x="30671" y="28279"/>
                      <a:pt x="30124" y="28352"/>
                    </a:cubicBezTo>
                    <a:cubicBezTo>
                      <a:pt x="27972" y="28644"/>
                      <a:pt x="25807" y="28863"/>
                      <a:pt x="23642" y="29057"/>
                    </a:cubicBezTo>
                    <a:lnTo>
                      <a:pt x="24700" y="29057"/>
                    </a:lnTo>
                    <a:lnTo>
                      <a:pt x="25174" y="29020"/>
                    </a:lnTo>
                    <a:cubicBezTo>
                      <a:pt x="25174" y="29033"/>
                      <a:pt x="25186" y="29045"/>
                      <a:pt x="25186" y="29057"/>
                    </a:cubicBezTo>
                    <a:lnTo>
                      <a:pt x="25283" y="29057"/>
                    </a:lnTo>
                    <a:cubicBezTo>
                      <a:pt x="25272" y="29045"/>
                      <a:pt x="25272" y="29020"/>
                      <a:pt x="25259" y="29009"/>
                    </a:cubicBezTo>
                    <a:cubicBezTo>
                      <a:pt x="25320" y="29009"/>
                      <a:pt x="25369" y="28996"/>
                      <a:pt x="25429" y="28996"/>
                    </a:cubicBezTo>
                    <a:cubicBezTo>
                      <a:pt x="25429" y="29009"/>
                      <a:pt x="25442" y="29033"/>
                      <a:pt x="25442" y="29045"/>
                    </a:cubicBezTo>
                    <a:cubicBezTo>
                      <a:pt x="25429" y="29057"/>
                      <a:pt x="25405" y="29057"/>
                      <a:pt x="25381" y="29057"/>
                    </a:cubicBezTo>
                    <a:lnTo>
                      <a:pt x="26281" y="29057"/>
                    </a:lnTo>
                    <a:cubicBezTo>
                      <a:pt x="26731" y="29009"/>
                      <a:pt x="27169" y="28960"/>
                      <a:pt x="27618" y="28911"/>
                    </a:cubicBezTo>
                    <a:lnTo>
                      <a:pt x="27643" y="28911"/>
                    </a:lnTo>
                    <a:cubicBezTo>
                      <a:pt x="28786" y="28777"/>
                      <a:pt x="29917" y="28631"/>
                      <a:pt x="31061" y="28485"/>
                    </a:cubicBezTo>
                    <a:cubicBezTo>
                      <a:pt x="31072" y="28485"/>
                      <a:pt x="31097" y="28485"/>
                      <a:pt x="31097" y="28473"/>
                    </a:cubicBezTo>
                    <a:cubicBezTo>
                      <a:pt x="31267" y="28461"/>
                      <a:pt x="31425" y="28437"/>
                      <a:pt x="31583" y="28412"/>
                    </a:cubicBezTo>
                    <a:cubicBezTo>
                      <a:pt x="32434" y="28291"/>
                      <a:pt x="33298" y="28169"/>
                      <a:pt x="34161" y="28036"/>
                    </a:cubicBezTo>
                    <a:cubicBezTo>
                      <a:pt x="34174" y="28036"/>
                      <a:pt x="34186" y="28036"/>
                      <a:pt x="34198" y="28023"/>
                    </a:cubicBezTo>
                    <a:cubicBezTo>
                      <a:pt x="34356" y="27999"/>
                      <a:pt x="34514" y="27974"/>
                      <a:pt x="34660" y="27950"/>
                    </a:cubicBezTo>
                    <a:cubicBezTo>
                      <a:pt x="35158" y="27865"/>
                      <a:pt x="35852" y="27622"/>
                      <a:pt x="35912" y="27074"/>
                    </a:cubicBezTo>
                    <a:lnTo>
                      <a:pt x="35912" y="27063"/>
                    </a:lnTo>
                    <a:cubicBezTo>
                      <a:pt x="35925" y="26953"/>
                      <a:pt x="35925" y="26831"/>
                      <a:pt x="35925" y="26722"/>
                    </a:cubicBezTo>
                    <a:cubicBezTo>
                      <a:pt x="35949" y="26442"/>
                      <a:pt x="35864" y="26150"/>
                      <a:pt x="35791" y="25895"/>
                    </a:cubicBezTo>
                    <a:lnTo>
                      <a:pt x="35779" y="25883"/>
                    </a:lnTo>
                    <a:cubicBezTo>
                      <a:pt x="35390" y="23718"/>
                      <a:pt x="35013" y="21553"/>
                      <a:pt x="34599" y="19388"/>
                    </a:cubicBezTo>
                    <a:cubicBezTo>
                      <a:pt x="34599" y="19377"/>
                      <a:pt x="34612" y="19364"/>
                      <a:pt x="34599" y="19352"/>
                    </a:cubicBezTo>
                    <a:cubicBezTo>
                      <a:pt x="34368" y="18002"/>
                      <a:pt x="34101" y="16640"/>
                      <a:pt x="33833" y="15302"/>
                    </a:cubicBezTo>
                    <a:lnTo>
                      <a:pt x="33833" y="15278"/>
                    </a:lnTo>
                    <a:cubicBezTo>
                      <a:pt x="33687" y="14621"/>
                      <a:pt x="33553" y="13977"/>
                      <a:pt x="33407" y="13320"/>
                    </a:cubicBezTo>
                    <a:cubicBezTo>
                      <a:pt x="33809" y="12055"/>
                      <a:pt x="34198" y="10802"/>
                      <a:pt x="34587" y="9538"/>
                    </a:cubicBezTo>
                    <a:cubicBezTo>
                      <a:pt x="34977" y="8285"/>
                      <a:pt x="35377" y="7032"/>
                      <a:pt x="35658" y="5756"/>
                    </a:cubicBezTo>
                    <a:cubicBezTo>
                      <a:pt x="35658" y="5732"/>
                      <a:pt x="35645" y="5707"/>
                      <a:pt x="35621" y="5707"/>
                    </a:cubicBezTo>
                    <a:cubicBezTo>
                      <a:pt x="35633" y="5683"/>
                      <a:pt x="35621" y="5659"/>
                      <a:pt x="35596" y="5646"/>
                    </a:cubicBezTo>
                    <a:cubicBezTo>
                      <a:pt x="35061" y="5488"/>
                      <a:pt x="34490" y="5476"/>
                      <a:pt x="33955" y="5305"/>
                    </a:cubicBezTo>
                    <a:cubicBezTo>
                      <a:pt x="34004" y="4843"/>
                      <a:pt x="34064" y="4369"/>
                      <a:pt x="34101" y="3895"/>
                    </a:cubicBezTo>
                    <a:cubicBezTo>
                      <a:pt x="34101" y="3871"/>
                      <a:pt x="34085" y="3858"/>
                      <a:pt x="34068" y="3858"/>
                    </a:cubicBezTo>
                    <a:cubicBezTo>
                      <a:pt x="34058" y="3858"/>
                      <a:pt x="34048" y="3862"/>
                      <a:pt x="34040" y="3870"/>
                    </a:cubicBezTo>
                    <a:cubicBezTo>
                      <a:pt x="33115" y="3567"/>
                      <a:pt x="32179" y="3421"/>
                      <a:pt x="31231" y="3287"/>
                    </a:cubicBezTo>
                    <a:cubicBezTo>
                      <a:pt x="31170" y="3019"/>
                      <a:pt x="31121" y="2751"/>
                      <a:pt x="31061" y="2484"/>
                    </a:cubicBezTo>
                    <a:cubicBezTo>
                      <a:pt x="30988" y="2156"/>
                      <a:pt x="30915" y="1816"/>
                      <a:pt x="30829" y="1475"/>
                    </a:cubicBezTo>
                    <a:cubicBezTo>
                      <a:pt x="30769" y="1219"/>
                      <a:pt x="30744" y="916"/>
                      <a:pt x="30623" y="684"/>
                    </a:cubicBezTo>
                    <a:cubicBezTo>
                      <a:pt x="30513" y="484"/>
                      <a:pt x="30343" y="414"/>
                      <a:pt x="30158" y="414"/>
                    </a:cubicBezTo>
                    <a:cubicBezTo>
                      <a:pt x="29972" y="414"/>
                      <a:pt x="29771" y="484"/>
                      <a:pt x="29601" y="562"/>
                    </a:cubicBezTo>
                    <a:cubicBezTo>
                      <a:pt x="29589" y="392"/>
                      <a:pt x="29564" y="222"/>
                      <a:pt x="29540" y="52"/>
                    </a:cubicBezTo>
                    <a:lnTo>
                      <a:pt x="29528" y="52"/>
                    </a:lnTo>
                    <a:cubicBezTo>
                      <a:pt x="29528" y="31"/>
                      <a:pt x="29510" y="1"/>
                      <a:pt x="2948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29" name="Google Shape;9964;p65">
                <a:extLst>
                  <a:ext uri="{FF2B5EF4-FFF2-40B4-BE49-F238E27FC236}">
                    <a16:creationId xmlns:a16="http://schemas.microsoft.com/office/drawing/2014/main" id="{48F8604F-6486-AE6B-43A7-82B6DAA89E00}"/>
                  </a:ext>
                </a:extLst>
              </p:cNvPr>
              <p:cNvSpPr/>
              <p:nvPr/>
            </p:nvSpPr>
            <p:spPr>
              <a:xfrm>
                <a:off x="0" y="1275775"/>
                <a:ext cx="4782402" cy="3867703"/>
              </a:xfrm>
              <a:custGeom>
                <a:avLst/>
                <a:gdLst/>
                <a:ahLst/>
                <a:cxnLst/>
                <a:rect l="l" t="t" r="r" b="b"/>
                <a:pathLst>
                  <a:path w="35987" h="29104" extrusionOk="0">
                    <a:moveTo>
                      <a:pt x="29687" y="876"/>
                    </a:moveTo>
                    <a:cubicBezTo>
                      <a:pt x="29711" y="876"/>
                      <a:pt x="29723" y="889"/>
                      <a:pt x="29735" y="901"/>
                    </a:cubicBezTo>
                    <a:cubicBezTo>
                      <a:pt x="29772" y="925"/>
                      <a:pt x="29772" y="998"/>
                      <a:pt x="29772" y="1059"/>
                    </a:cubicBezTo>
                    <a:lnTo>
                      <a:pt x="29772" y="1144"/>
                    </a:lnTo>
                    <a:cubicBezTo>
                      <a:pt x="29784" y="1254"/>
                      <a:pt x="29796" y="1363"/>
                      <a:pt x="29821" y="1497"/>
                    </a:cubicBezTo>
                    <a:cubicBezTo>
                      <a:pt x="29821" y="1546"/>
                      <a:pt x="29832" y="1606"/>
                      <a:pt x="29845" y="1667"/>
                    </a:cubicBezTo>
                    <a:cubicBezTo>
                      <a:pt x="29784" y="1400"/>
                      <a:pt x="29735" y="1132"/>
                      <a:pt x="29687" y="876"/>
                    </a:cubicBezTo>
                    <a:close/>
                    <a:moveTo>
                      <a:pt x="6130" y="2068"/>
                    </a:moveTo>
                    <a:lnTo>
                      <a:pt x="6106" y="2092"/>
                    </a:lnTo>
                    <a:lnTo>
                      <a:pt x="6082" y="2117"/>
                    </a:lnTo>
                    <a:lnTo>
                      <a:pt x="6069" y="2129"/>
                    </a:lnTo>
                    <a:lnTo>
                      <a:pt x="6106" y="2202"/>
                    </a:lnTo>
                    <a:lnTo>
                      <a:pt x="6118" y="2190"/>
                    </a:lnTo>
                    <a:cubicBezTo>
                      <a:pt x="6130" y="2178"/>
                      <a:pt x="6142" y="2178"/>
                      <a:pt x="6155" y="2178"/>
                    </a:cubicBezTo>
                    <a:lnTo>
                      <a:pt x="6166" y="2165"/>
                    </a:lnTo>
                    <a:lnTo>
                      <a:pt x="6130" y="2068"/>
                    </a:lnTo>
                    <a:close/>
                    <a:moveTo>
                      <a:pt x="6179" y="2214"/>
                    </a:moveTo>
                    <a:lnTo>
                      <a:pt x="6155" y="2227"/>
                    </a:lnTo>
                    <a:cubicBezTo>
                      <a:pt x="6142" y="2227"/>
                      <a:pt x="6142" y="2238"/>
                      <a:pt x="6130" y="2238"/>
                    </a:cubicBezTo>
                    <a:lnTo>
                      <a:pt x="6118" y="2251"/>
                    </a:lnTo>
                    <a:lnTo>
                      <a:pt x="6155" y="2348"/>
                    </a:lnTo>
                    <a:lnTo>
                      <a:pt x="6203" y="2287"/>
                    </a:lnTo>
                    <a:lnTo>
                      <a:pt x="6179" y="2214"/>
                    </a:lnTo>
                    <a:close/>
                    <a:moveTo>
                      <a:pt x="6228" y="2348"/>
                    </a:moveTo>
                    <a:lnTo>
                      <a:pt x="6166" y="2397"/>
                    </a:lnTo>
                    <a:lnTo>
                      <a:pt x="6215" y="2530"/>
                    </a:lnTo>
                    <a:lnTo>
                      <a:pt x="6276" y="2482"/>
                    </a:lnTo>
                    <a:lnTo>
                      <a:pt x="6228" y="2348"/>
                    </a:lnTo>
                    <a:close/>
                    <a:moveTo>
                      <a:pt x="8797" y="1552"/>
                    </a:moveTo>
                    <a:cubicBezTo>
                      <a:pt x="8969" y="1552"/>
                      <a:pt x="9051" y="1615"/>
                      <a:pt x="9134" y="1801"/>
                    </a:cubicBezTo>
                    <a:cubicBezTo>
                      <a:pt x="9171" y="1886"/>
                      <a:pt x="9207" y="1983"/>
                      <a:pt x="9231" y="2081"/>
                    </a:cubicBezTo>
                    <a:cubicBezTo>
                      <a:pt x="9231" y="2105"/>
                      <a:pt x="9244" y="2129"/>
                      <a:pt x="9244" y="2154"/>
                    </a:cubicBezTo>
                    <a:cubicBezTo>
                      <a:pt x="9025" y="2165"/>
                      <a:pt x="8806" y="2178"/>
                      <a:pt x="8587" y="2202"/>
                    </a:cubicBezTo>
                    <a:cubicBezTo>
                      <a:pt x="7955" y="2275"/>
                      <a:pt x="7334" y="2409"/>
                      <a:pt x="6726" y="2543"/>
                    </a:cubicBezTo>
                    <a:cubicBezTo>
                      <a:pt x="6617" y="2555"/>
                      <a:pt x="6519" y="2579"/>
                      <a:pt x="6410" y="2603"/>
                    </a:cubicBezTo>
                    <a:cubicBezTo>
                      <a:pt x="6349" y="2409"/>
                      <a:pt x="6276" y="2214"/>
                      <a:pt x="6203" y="2032"/>
                    </a:cubicBezTo>
                    <a:cubicBezTo>
                      <a:pt x="6276" y="1959"/>
                      <a:pt x="6422" y="1935"/>
                      <a:pt x="6544" y="1910"/>
                    </a:cubicBezTo>
                    <a:cubicBezTo>
                      <a:pt x="6568" y="1898"/>
                      <a:pt x="6604" y="1898"/>
                      <a:pt x="6628" y="1886"/>
                    </a:cubicBezTo>
                    <a:cubicBezTo>
                      <a:pt x="6763" y="1862"/>
                      <a:pt x="6909" y="1825"/>
                      <a:pt x="7066" y="1801"/>
                    </a:cubicBezTo>
                    <a:cubicBezTo>
                      <a:pt x="7298" y="1752"/>
                      <a:pt x="7541" y="1703"/>
                      <a:pt x="7833" y="1667"/>
                    </a:cubicBezTo>
                    <a:lnTo>
                      <a:pt x="7893" y="1655"/>
                    </a:lnTo>
                    <a:cubicBezTo>
                      <a:pt x="8161" y="1619"/>
                      <a:pt x="8428" y="1582"/>
                      <a:pt x="8696" y="1557"/>
                    </a:cubicBezTo>
                    <a:cubicBezTo>
                      <a:pt x="8733" y="1554"/>
                      <a:pt x="8766" y="1552"/>
                      <a:pt x="8797" y="1552"/>
                    </a:cubicBezTo>
                    <a:close/>
                    <a:moveTo>
                      <a:pt x="8791" y="1516"/>
                    </a:moveTo>
                    <a:cubicBezTo>
                      <a:pt x="8762" y="1516"/>
                      <a:pt x="8730" y="1518"/>
                      <a:pt x="8696" y="1521"/>
                    </a:cubicBezTo>
                    <a:cubicBezTo>
                      <a:pt x="8428" y="1546"/>
                      <a:pt x="8149" y="1582"/>
                      <a:pt x="7893" y="1619"/>
                    </a:cubicBezTo>
                    <a:lnTo>
                      <a:pt x="7820" y="1630"/>
                    </a:lnTo>
                    <a:cubicBezTo>
                      <a:pt x="7541" y="1679"/>
                      <a:pt x="7285" y="1716"/>
                      <a:pt x="7055" y="1765"/>
                    </a:cubicBezTo>
                    <a:cubicBezTo>
                      <a:pt x="6896" y="1789"/>
                      <a:pt x="6763" y="1825"/>
                      <a:pt x="6617" y="1862"/>
                    </a:cubicBezTo>
                    <a:cubicBezTo>
                      <a:pt x="6592" y="1862"/>
                      <a:pt x="6568" y="1874"/>
                      <a:pt x="6531" y="1874"/>
                    </a:cubicBezTo>
                    <a:cubicBezTo>
                      <a:pt x="6410" y="1898"/>
                      <a:pt x="6252" y="1935"/>
                      <a:pt x="6179" y="2019"/>
                    </a:cubicBezTo>
                    <a:lnTo>
                      <a:pt x="6166" y="2032"/>
                    </a:lnTo>
                    <a:cubicBezTo>
                      <a:pt x="6252" y="2227"/>
                      <a:pt x="6312" y="2421"/>
                      <a:pt x="6385" y="2628"/>
                    </a:cubicBezTo>
                    <a:lnTo>
                      <a:pt x="6385" y="2640"/>
                    </a:lnTo>
                    <a:lnTo>
                      <a:pt x="6410" y="2640"/>
                    </a:lnTo>
                    <a:cubicBezTo>
                      <a:pt x="6519" y="2616"/>
                      <a:pt x="6617" y="2592"/>
                      <a:pt x="6726" y="2567"/>
                    </a:cubicBezTo>
                    <a:cubicBezTo>
                      <a:pt x="7334" y="2446"/>
                      <a:pt x="7966" y="2311"/>
                      <a:pt x="8587" y="2238"/>
                    </a:cubicBezTo>
                    <a:cubicBezTo>
                      <a:pt x="8818" y="2214"/>
                      <a:pt x="9036" y="2202"/>
                      <a:pt x="9268" y="2178"/>
                    </a:cubicBezTo>
                    <a:lnTo>
                      <a:pt x="9292" y="2178"/>
                    </a:lnTo>
                    <a:lnTo>
                      <a:pt x="9292" y="2165"/>
                    </a:lnTo>
                    <a:cubicBezTo>
                      <a:pt x="9280" y="2129"/>
                      <a:pt x="9268" y="2105"/>
                      <a:pt x="9268" y="2068"/>
                    </a:cubicBezTo>
                    <a:cubicBezTo>
                      <a:pt x="9231" y="1971"/>
                      <a:pt x="9207" y="1874"/>
                      <a:pt x="9171" y="1789"/>
                    </a:cubicBezTo>
                    <a:cubicBezTo>
                      <a:pt x="9076" y="1588"/>
                      <a:pt x="8981" y="1516"/>
                      <a:pt x="8791" y="1516"/>
                    </a:cubicBezTo>
                    <a:close/>
                    <a:moveTo>
                      <a:pt x="6288" y="2530"/>
                    </a:moveTo>
                    <a:lnTo>
                      <a:pt x="6239" y="2567"/>
                    </a:lnTo>
                    <a:lnTo>
                      <a:pt x="6276" y="2665"/>
                    </a:lnTo>
                    <a:lnTo>
                      <a:pt x="6337" y="2652"/>
                    </a:lnTo>
                    <a:lnTo>
                      <a:pt x="6288" y="2530"/>
                    </a:lnTo>
                    <a:close/>
                    <a:moveTo>
                      <a:pt x="29651" y="840"/>
                    </a:moveTo>
                    <a:lnTo>
                      <a:pt x="29651" y="865"/>
                    </a:lnTo>
                    <a:cubicBezTo>
                      <a:pt x="29772" y="1509"/>
                      <a:pt x="29905" y="2178"/>
                      <a:pt x="30051" y="2908"/>
                    </a:cubicBezTo>
                    <a:lnTo>
                      <a:pt x="30088" y="2895"/>
                    </a:lnTo>
                    <a:cubicBezTo>
                      <a:pt x="30076" y="2798"/>
                      <a:pt x="30051" y="2713"/>
                      <a:pt x="30040" y="2616"/>
                    </a:cubicBezTo>
                    <a:lnTo>
                      <a:pt x="30003" y="2446"/>
                    </a:lnTo>
                    <a:cubicBezTo>
                      <a:pt x="29954" y="2141"/>
                      <a:pt x="29894" y="1825"/>
                      <a:pt x="29857" y="1484"/>
                    </a:cubicBezTo>
                    <a:cubicBezTo>
                      <a:pt x="29832" y="1363"/>
                      <a:pt x="29821" y="1254"/>
                      <a:pt x="29808" y="1132"/>
                    </a:cubicBezTo>
                    <a:lnTo>
                      <a:pt x="29808" y="1059"/>
                    </a:lnTo>
                    <a:cubicBezTo>
                      <a:pt x="29808" y="986"/>
                      <a:pt x="29808" y="913"/>
                      <a:pt x="29759" y="876"/>
                    </a:cubicBezTo>
                    <a:cubicBezTo>
                      <a:pt x="29735" y="852"/>
                      <a:pt x="29711" y="840"/>
                      <a:pt x="29675" y="840"/>
                    </a:cubicBezTo>
                    <a:close/>
                    <a:moveTo>
                      <a:pt x="7002" y="1572"/>
                    </a:moveTo>
                    <a:cubicBezTo>
                      <a:pt x="7111" y="1572"/>
                      <a:pt x="7203" y="1586"/>
                      <a:pt x="7225" y="1630"/>
                    </a:cubicBezTo>
                    <a:cubicBezTo>
                      <a:pt x="7115" y="1655"/>
                      <a:pt x="7018" y="1679"/>
                      <a:pt x="6920" y="1692"/>
                    </a:cubicBezTo>
                    <a:cubicBezTo>
                      <a:pt x="6872" y="1703"/>
                      <a:pt x="6811" y="1716"/>
                      <a:pt x="6750" y="1728"/>
                    </a:cubicBezTo>
                    <a:cubicBezTo>
                      <a:pt x="6519" y="1752"/>
                      <a:pt x="6239" y="1801"/>
                      <a:pt x="6106" y="1959"/>
                    </a:cubicBezTo>
                    <a:cubicBezTo>
                      <a:pt x="6093" y="1959"/>
                      <a:pt x="6093" y="1971"/>
                      <a:pt x="6082" y="1983"/>
                    </a:cubicBezTo>
                    <a:cubicBezTo>
                      <a:pt x="6069" y="2008"/>
                      <a:pt x="6045" y="2044"/>
                      <a:pt x="6009" y="2068"/>
                    </a:cubicBezTo>
                    <a:cubicBezTo>
                      <a:pt x="5984" y="2081"/>
                      <a:pt x="5972" y="2117"/>
                      <a:pt x="5984" y="2141"/>
                    </a:cubicBezTo>
                    <a:lnTo>
                      <a:pt x="6179" y="2652"/>
                    </a:lnTo>
                    <a:cubicBezTo>
                      <a:pt x="6082" y="2676"/>
                      <a:pt x="5996" y="2689"/>
                      <a:pt x="5911" y="2701"/>
                    </a:cubicBezTo>
                    <a:cubicBezTo>
                      <a:pt x="5388" y="2810"/>
                      <a:pt x="4829" y="2895"/>
                      <a:pt x="4233" y="2968"/>
                    </a:cubicBezTo>
                    <a:cubicBezTo>
                      <a:pt x="4220" y="2725"/>
                      <a:pt x="4148" y="2482"/>
                      <a:pt x="4039" y="2275"/>
                    </a:cubicBezTo>
                    <a:cubicBezTo>
                      <a:pt x="4585" y="2056"/>
                      <a:pt x="5096" y="1886"/>
                      <a:pt x="5595" y="1776"/>
                    </a:cubicBezTo>
                    <a:cubicBezTo>
                      <a:pt x="5923" y="1703"/>
                      <a:pt x="6239" y="1655"/>
                      <a:pt x="6544" y="1619"/>
                    </a:cubicBezTo>
                    <a:cubicBezTo>
                      <a:pt x="6568" y="1619"/>
                      <a:pt x="6592" y="1606"/>
                      <a:pt x="6628" y="1606"/>
                    </a:cubicBezTo>
                    <a:cubicBezTo>
                      <a:pt x="6715" y="1593"/>
                      <a:pt x="6871" y="1572"/>
                      <a:pt x="7002" y="1572"/>
                    </a:cubicBezTo>
                    <a:close/>
                    <a:moveTo>
                      <a:pt x="7000" y="1538"/>
                    </a:moveTo>
                    <a:cubicBezTo>
                      <a:pt x="6871" y="1538"/>
                      <a:pt x="6723" y="1558"/>
                      <a:pt x="6617" y="1570"/>
                    </a:cubicBezTo>
                    <a:cubicBezTo>
                      <a:pt x="6580" y="1570"/>
                      <a:pt x="6555" y="1582"/>
                      <a:pt x="6544" y="1582"/>
                    </a:cubicBezTo>
                    <a:cubicBezTo>
                      <a:pt x="6239" y="1619"/>
                      <a:pt x="5923" y="1667"/>
                      <a:pt x="5595" y="1740"/>
                    </a:cubicBezTo>
                    <a:cubicBezTo>
                      <a:pt x="5072" y="1862"/>
                      <a:pt x="4561" y="2019"/>
                      <a:pt x="4002" y="2251"/>
                    </a:cubicBezTo>
                    <a:lnTo>
                      <a:pt x="3977" y="2263"/>
                    </a:lnTo>
                    <a:lnTo>
                      <a:pt x="3990" y="2275"/>
                    </a:lnTo>
                    <a:cubicBezTo>
                      <a:pt x="4112" y="2494"/>
                      <a:pt x="4184" y="2737"/>
                      <a:pt x="4196" y="2981"/>
                    </a:cubicBezTo>
                    <a:lnTo>
                      <a:pt x="4196" y="3005"/>
                    </a:lnTo>
                    <a:lnTo>
                      <a:pt x="4209" y="3005"/>
                    </a:lnTo>
                    <a:cubicBezTo>
                      <a:pt x="4829" y="2932"/>
                      <a:pt x="5388" y="2846"/>
                      <a:pt x="5923" y="2737"/>
                    </a:cubicBezTo>
                    <a:cubicBezTo>
                      <a:pt x="6009" y="2725"/>
                      <a:pt x="6106" y="2701"/>
                      <a:pt x="6203" y="2689"/>
                    </a:cubicBezTo>
                    <a:lnTo>
                      <a:pt x="6228" y="2676"/>
                    </a:lnTo>
                    <a:lnTo>
                      <a:pt x="6020" y="2129"/>
                    </a:lnTo>
                    <a:cubicBezTo>
                      <a:pt x="6009" y="2117"/>
                      <a:pt x="6020" y="2105"/>
                      <a:pt x="6033" y="2105"/>
                    </a:cubicBezTo>
                    <a:lnTo>
                      <a:pt x="6045" y="2092"/>
                    </a:lnTo>
                    <a:cubicBezTo>
                      <a:pt x="6069" y="2068"/>
                      <a:pt x="6093" y="2032"/>
                      <a:pt x="6118" y="1995"/>
                    </a:cubicBezTo>
                    <a:lnTo>
                      <a:pt x="6130" y="1995"/>
                    </a:lnTo>
                    <a:lnTo>
                      <a:pt x="6130" y="1983"/>
                    </a:lnTo>
                    <a:cubicBezTo>
                      <a:pt x="6252" y="1838"/>
                      <a:pt x="6531" y="1789"/>
                      <a:pt x="6763" y="1752"/>
                    </a:cubicBezTo>
                    <a:cubicBezTo>
                      <a:pt x="6823" y="1752"/>
                      <a:pt x="6884" y="1740"/>
                      <a:pt x="6933" y="1728"/>
                    </a:cubicBezTo>
                    <a:cubicBezTo>
                      <a:pt x="7030" y="1703"/>
                      <a:pt x="7139" y="1692"/>
                      <a:pt x="7261" y="1667"/>
                    </a:cubicBezTo>
                    <a:lnTo>
                      <a:pt x="7273" y="1667"/>
                    </a:lnTo>
                    <a:lnTo>
                      <a:pt x="7273" y="1643"/>
                    </a:lnTo>
                    <a:cubicBezTo>
                      <a:pt x="7254" y="1561"/>
                      <a:pt x="7138" y="1538"/>
                      <a:pt x="7000" y="1538"/>
                    </a:cubicBezTo>
                    <a:close/>
                    <a:moveTo>
                      <a:pt x="12588" y="3127"/>
                    </a:moveTo>
                    <a:cubicBezTo>
                      <a:pt x="12612" y="3151"/>
                      <a:pt x="12636" y="3187"/>
                      <a:pt x="12673" y="3211"/>
                    </a:cubicBezTo>
                    <a:lnTo>
                      <a:pt x="12673" y="3224"/>
                    </a:lnTo>
                    <a:cubicBezTo>
                      <a:pt x="12661" y="3211"/>
                      <a:pt x="12636" y="3200"/>
                      <a:pt x="12625" y="3187"/>
                    </a:cubicBezTo>
                    <a:cubicBezTo>
                      <a:pt x="12600" y="3175"/>
                      <a:pt x="12588" y="3151"/>
                      <a:pt x="12588" y="3127"/>
                    </a:cubicBezTo>
                    <a:close/>
                    <a:moveTo>
                      <a:pt x="12552" y="3054"/>
                    </a:moveTo>
                    <a:lnTo>
                      <a:pt x="12539" y="3078"/>
                    </a:lnTo>
                    <a:cubicBezTo>
                      <a:pt x="12539" y="3138"/>
                      <a:pt x="12563" y="3187"/>
                      <a:pt x="12600" y="3224"/>
                    </a:cubicBezTo>
                    <a:cubicBezTo>
                      <a:pt x="12636" y="3248"/>
                      <a:pt x="12673" y="3260"/>
                      <a:pt x="12722" y="3260"/>
                    </a:cubicBezTo>
                    <a:cubicBezTo>
                      <a:pt x="12746" y="3260"/>
                      <a:pt x="12758" y="3260"/>
                      <a:pt x="12782" y="3248"/>
                    </a:cubicBezTo>
                    <a:cubicBezTo>
                      <a:pt x="12843" y="3236"/>
                      <a:pt x="12904" y="3175"/>
                      <a:pt x="12941" y="3114"/>
                    </a:cubicBezTo>
                    <a:cubicBezTo>
                      <a:pt x="12952" y="3114"/>
                      <a:pt x="12952" y="3102"/>
                      <a:pt x="12952" y="3102"/>
                    </a:cubicBezTo>
                    <a:lnTo>
                      <a:pt x="12952" y="3090"/>
                    </a:lnTo>
                    <a:lnTo>
                      <a:pt x="12916" y="3078"/>
                    </a:lnTo>
                    <a:cubicBezTo>
                      <a:pt x="12892" y="3127"/>
                      <a:pt x="12843" y="3163"/>
                      <a:pt x="12782" y="3200"/>
                    </a:cubicBezTo>
                    <a:lnTo>
                      <a:pt x="12733" y="3200"/>
                    </a:lnTo>
                    <a:cubicBezTo>
                      <a:pt x="12728" y="3200"/>
                      <a:pt x="12722" y="3202"/>
                      <a:pt x="12716" y="3202"/>
                    </a:cubicBezTo>
                    <a:cubicBezTo>
                      <a:pt x="12710" y="3202"/>
                      <a:pt x="12703" y="3199"/>
                      <a:pt x="12697" y="3187"/>
                    </a:cubicBezTo>
                    <a:lnTo>
                      <a:pt x="12576" y="3065"/>
                    </a:lnTo>
                    <a:lnTo>
                      <a:pt x="12552" y="3054"/>
                    </a:lnTo>
                    <a:close/>
                    <a:moveTo>
                      <a:pt x="11871" y="2384"/>
                    </a:moveTo>
                    <a:cubicBezTo>
                      <a:pt x="12004" y="2384"/>
                      <a:pt x="12125" y="2397"/>
                      <a:pt x="12247" y="2421"/>
                    </a:cubicBezTo>
                    <a:cubicBezTo>
                      <a:pt x="12369" y="2457"/>
                      <a:pt x="12466" y="2494"/>
                      <a:pt x="12552" y="2543"/>
                    </a:cubicBezTo>
                    <a:cubicBezTo>
                      <a:pt x="12661" y="2603"/>
                      <a:pt x="12879" y="2786"/>
                      <a:pt x="12868" y="2944"/>
                    </a:cubicBezTo>
                    <a:cubicBezTo>
                      <a:pt x="12868" y="3005"/>
                      <a:pt x="12831" y="3054"/>
                      <a:pt x="12758" y="3090"/>
                    </a:cubicBezTo>
                    <a:cubicBezTo>
                      <a:pt x="12529" y="2861"/>
                      <a:pt x="12246" y="2631"/>
                      <a:pt x="11857" y="2631"/>
                    </a:cubicBezTo>
                    <a:cubicBezTo>
                      <a:pt x="11791" y="2631"/>
                      <a:pt x="11723" y="2638"/>
                      <a:pt x="11652" y="2652"/>
                    </a:cubicBezTo>
                    <a:cubicBezTo>
                      <a:pt x="11274" y="2725"/>
                      <a:pt x="10946" y="2956"/>
                      <a:pt x="10630" y="3357"/>
                    </a:cubicBezTo>
                    <a:cubicBezTo>
                      <a:pt x="10617" y="3346"/>
                      <a:pt x="10606" y="3321"/>
                      <a:pt x="10581" y="3297"/>
                    </a:cubicBezTo>
                    <a:cubicBezTo>
                      <a:pt x="10557" y="3260"/>
                      <a:pt x="10544" y="3224"/>
                      <a:pt x="10544" y="3175"/>
                    </a:cubicBezTo>
                    <a:cubicBezTo>
                      <a:pt x="10533" y="3127"/>
                      <a:pt x="10533" y="3029"/>
                      <a:pt x="10581" y="2981"/>
                    </a:cubicBezTo>
                    <a:cubicBezTo>
                      <a:pt x="10873" y="2665"/>
                      <a:pt x="11214" y="2470"/>
                      <a:pt x="11603" y="2409"/>
                    </a:cubicBezTo>
                    <a:cubicBezTo>
                      <a:pt x="11688" y="2384"/>
                      <a:pt x="11785" y="2384"/>
                      <a:pt x="11871" y="2384"/>
                    </a:cubicBezTo>
                    <a:close/>
                    <a:moveTo>
                      <a:pt x="10435" y="3321"/>
                    </a:moveTo>
                    <a:lnTo>
                      <a:pt x="10435" y="3321"/>
                    </a:lnTo>
                    <a:cubicBezTo>
                      <a:pt x="10447" y="3333"/>
                      <a:pt x="10447" y="3346"/>
                      <a:pt x="10460" y="3370"/>
                    </a:cubicBezTo>
                    <a:cubicBezTo>
                      <a:pt x="10447" y="3357"/>
                      <a:pt x="10447" y="3333"/>
                      <a:pt x="10435" y="3321"/>
                    </a:cubicBezTo>
                    <a:close/>
                    <a:moveTo>
                      <a:pt x="11888" y="2347"/>
                    </a:moveTo>
                    <a:cubicBezTo>
                      <a:pt x="11790" y="2347"/>
                      <a:pt x="11692" y="2356"/>
                      <a:pt x="11590" y="2373"/>
                    </a:cubicBezTo>
                    <a:cubicBezTo>
                      <a:pt x="11201" y="2433"/>
                      <a:pt x="10849" y="2640"/>
                      <a:pt x="10557" y="2956"/>
                    </a:cubicBezTo>
                    <a:cubicBezTo>
                      <a:pt x="10496" y="3017"/>
                      <a:pt x="10508" y="3114"/>
                      <a:pt x="10508" y="3175"/>
                    </a:cubicBezTo>
                    <a:cubicBezTo>
                      <a:pt x="10508" y="3224"/>
                      <a:pt x="10533" y="3273"/>
                      <a:pt x="10544" y="3309"/>
                    </a:cubicBezTo>
                    <a:lnTo>
                      <a:pt x="10557" y="3321"/>
                    </a:lnTo>
                    <a:cubicBezTo>
                      <a:pt x="10581" y="3346"/>
                      <a:pt x="10593" y="3370"/>
                      <a:pt x="10593" y="3370"/>
                    </a:cubicBezTo>
                    <a:lnTo>
                      <a:pt x="10617" y="3394"/>
                    </a:lnTo>
                    <a:lnTo>
                      <a:pt x="10642" y="3394"/>
                    </a:lnTo>
                    <a:lnTo>
                      <a:pt x="10654" y="3382"/>
                    </a:lnTo>
                    <a:cubicBezTo>
                      <a:pt x="10958" y="2981"/>
                      <a:pt x="11287" y="2749"/>
                      <a:pt x="11652" y="2689"/>
                    </a:cubicBezTo>
                    <a:cubicBezTo>
                      <a:pt x="11721" y="2675"/>
                      <a:pt x="11788" y="2668"/>
                      <a:pt x="11852" y="2668"/>
                    </a:cubicBezTo>
                    <a:cubicBezTo>
                      <a:pt x="12234" y="2668"/>
                      <a:pt x="12515" y="2898"/>
                      <a:pt x="12733" y="3127"/>
                    </a:cubicBezTo>
                    <a:lnTo>
                      <a:pt x="12746" y="3138"/>
                    </a:lnTo>
                    <a:lnTo>
                      <a:pt x="12758" y="3127"/>
                    </a:lnTo>
                    <a:cubicBezTo>
                      <a:pt x="12855" y="3078"/>
                      <a:pt x="12904" y="3017"/>
                      <a:pt x="12904" y="2944"/>
                    </a:cubicBezTo>
                    <a:cubicBezTo>
                      <a:pt x="12916" y="2762"/>
                      <a:pt x="12673" y="2567"/>
                      <a:pt x="12563" y="2506"/>
                    </a:cubicBezTo>
                    <a:cubicBezTo>
                      <a:pt x="12479" y="2457"/>
                      <a:pt x="12381" y="2421"/>
                      <a:pt x="12260" y="2397"/>
                    </a:cubicBezTo>
                    <a:cubicBezTo>
                      <a:pt x="12136" y="2362"/>
                      <a:pt x="12013" y="2347"/>
                      <a:pt x="11888" y="2347"/>
                    </a:cubicBezTo>
                    <a:close/>
                    <a:moveTo>
                      <a:pt x="10812" y="3333"/>
                    </a:moveTo>
                    <a:cubicBezTo>
                      <a:pt x="10788" y="3382"/>
                      <a:pt x="10763" y="3419"/>
                      <a:pt x="10715" y="3443"/>
                    </a:cubicBezTo>
                    <a:cubicBezTo>
                      <a:pt x="10752" y="3406"/>
                      <a:pt x="10776" y="3370"/>
                      <a:pt x="10812" y="3333"/>
                    </a:cubicBezTo>
                    <a:close/>
                    <a:moveTo>
                      <a:pt x="11785" y="2773"/>
                    </a:moveTo>
                    <a:lnTo>
                      <a:pt x="11895" y="3430"/>
                    </a:lnTo>
                    <a:lnTo>
                      <a:pt x="11871" y="3430"/>
                    </a:lnTo>
                    <a:lnTo>
                      <a:pt x="11688" y="3467"/>
                    </a:lnTo>
                    <a:lnTo>
                      <a:pt x="11603" y="2798"/>
                    </a:lnTo>
                    <a:cubicBezTo>
                      <a:pt x="11663" y="2786"/>
                      <a:pt x="11725" y="2773"/>
                      <a:pt x="11785" y="2773"/>
                    </a:cubicBezTo>
                    <a:close/>
                    <a:moveTo>
                      <a:pt x="11798" y="2737"/>
                    </a:moveTo>
                    <a:cubicBezTo>
                      <a:pt x="11725" y="2737"/>
                      <a:pt x="11652" y="2749"/>
                      <a:pt x="11579" y="2762"/>
                    </a:cubicBezTo>
                    <a:lnTo>
                      <a:pt x="11566" y="2773"/>
                    </a:lnTo>
                    <a:lnTo>
                      <a:pt x="11663" y="3503"/>
                    </a:lnTo>
                    <a:lnTo>
                      <a:pt x="11676" y="3503"/>
                    </a:lnTo>
                    <a:cubicBezTo>
                      <a:pt x="11749" y="3491"/>
                      <a:pt x="11809" y="3479"/>
                      <a:pt x="11871" y="3467"/>
                    </a:cubicBezTo>
                    <a:lnTo>
                      <a:pt x="11931" y="3467"/>
                    </a:lnTo>
                    <a:lnTo>
                      <a:pt x="11919" y="3419"/>
                    </a:lnTo>
                    <a:cubicBezTo>
                      <a:pt x="11895" y="3200"/>
                      <a:pt x="11858" y="2968"/>
                      <a:pt x="11822" y="2749"/>
                    </a:cubicBezTo>
                    <a:lnTo>
                      <a:pt x="11822" y="2737"/>
                    </a:lnTo>
                    <a:close/>
                    <a:moveTo>
                      <a:pt x="10435" y="3054"/>
                    </a:moveTo>
                    <a:lnTo>
                      <a:pt x="10411" y="3151"/>
                    </a:lnTo>
                    <a:cubicBezTo>
                      <a:pt x="10374" y="3260"/>
                      <a:pt x="10398" y="3357"/>
                      <a:pt x="10471" y="3443"/>
                    </a:cubicBezTo>
                    <a:cubicBezTo>
                      <a:pt x="10508" y="3467"/>
                      <a:pt x="10544" y="3491"/>
                      <a:pt x="10581" y="3503"/>
                    </a:cubicBezTo>
                    <a:lnTo>
                      <a:pt x="10544" y="3516"/>
                    </a:lnTo>
                    <a:lnTo>
                      <a:pt x="10642" y="3503"/>
                    </a:lnTo>
                    <a:lnTo>
                      <a:pt x="10800" y="3491"/>
                    </a:lnTo>
                    <a:lnTo>
                      <a:pt x="10715" y="3479"/>
                    </a:lnTo>
                    <a:cubicBezTo>
                      <a:pt x="10800" y="3443"/>
                      <a:pt x="10849" y="3370"/>
                      <a:pt x="10849" y="3273"/>
                    </a:cubicBezTo>
                    <a:lnTo>
                      <a:pt x="10849" y="3236"/>
                    </a:lnTo>
                    <a:lnTo>
                      <a:pt x="10825" y="3260"/>
                    </a:lnTo>
                    <a:cubicBezTo>
                      <a:pt x="10763" y="3321"/>
                      <a:pt x="10715" y="3394"/>
                      <a:pt x="10654" y="3467"/>
                    </a:cubicBezTo>
                    <a:lnTo>
                      <a:pt x="10617" y="3467"/>
                    </a:lnTo>
                    <a:cubicBezTo>
                      <a:pt x="10520" y="3443"/>
                      <a:pt x="10460" y="3309"/>
                      <a:pt x="10447" y="3224"/>
                    </a:cubicBezTo>
                    <a:lnTo>
                      <a:pt x="10447" y="3151"/>
                    </a:lnTo>
                    <a:lnTo>
                      <a:pt x="10435" y="3054"/>
                    </a:lnTo>
                    <a:close/>
                    <a:moveTo>
                      <a:pt x="13098" y="4148"/>
                    </a:moveTo>
                    <a:cubicBezTo>
                      <a:pt x="13135" y="4209"/>
                      <a:pt x="13147" y="4294"/>
                      <a:pt x="13098" y="4367"/>
                    </a:cubicBezTo>
                    <a:cubicBezTo>
                      <a:pt x="13087" y="4379"/>
                      <a:pt x="13074" y="4391"/>
                      <a:pt x="13062" y="4416"/>
                    </a:cubicBezTo>
                    <a:cubicBezTo>
                      <a:pt x="13062" y="4403"/>
                      <a:pt x="13074" y="4391"/>
                      <a:pt x="13074" y="4391"/>
                    </a:cubicBezTo>
                    <a:cubicBezTo>
                      <a:pt x="13098" y="4330"/>
                      <a:pt x="13098" y="4270"/>
                      <a:pt x="13087" y="4197"/>
                    </a:cubicBezTo>
                    <a:cubicBezTo>
                      <a:pt x="13087" y="4184"/>
                      <a:pt x="13098" y="4173"/>
                      <a:pt x="13098" y="4148"/>
                    </a:cubicBezTo>
                    <a:close/>
                    <a:moveTo>
                      <a:pt x="13038" y="4051"/>
                    </a:moveTo>
                    <a:lnTo>
                      <a:pt x="13050" y="4111"/>
                    </a:lnTo>
                    <a:cubicBezTo>
                      <a:pt x="13050" y="4124"/>
                      <a:pt x="13062" y="4136"/>
                      <a:pt x="13062" y="4148"/>
                    </a:cubicBezTo>
                    <a:cubicBezTo>
                      <a:pt x="13062" y="4160"/>
                      <a:pt x="13062" y="4173"/>
                      <a:pt x="13050" y="4184"/>
                    </a:cubicBezTo>
                    <a:lnTo>
                      <a:pt x="13050" y="4197"/>
                    </a:lnTo>
                    <a:cubicBezTo>
                      <a:pt x="13062" y="4257"/>
                      <a:pt x="13062" y="4318"/>
                      <a:pt x="13038" y="4379"/>
                    </a:cubicBezTo>
                    <a:cubicBezTo>
                      <a:pt x="13025" y="4416"/>
                      <a:pt x="13001" y="4440"/>
                      <a:pt x="12977" y="4464"/>
                    </a:cubicBezTo>
                    <a:lnTo>
                      <a:pt x="12904" y="4525"/>
                    </a:lnTo>
                    <a:lnTo>
                      <a:pt x="12904" y="4525"/>
                    </a:lnTo>
                    <a:lnTo>
                      <a:pt x="12989" y="4500"/>
                    </a:lnTo>
                    <a:cubicBezTo>
                      <a:pt x="13050" y="4476"/>
                      <a:pt x="13098" y="4440"/>
                      <a:pt x="13135" y="4379"/>
                    </a:cubicBezTo>
                    <a:cubicBezTo>
                      <a:pt x="13196" y="4281"/>
                      <a:pt x="13171" y="4160"/>
                      <a:pt x="13074" y="4087"/>
                    </a:cubicBezTo>
                    <a:lnTo>
                      <a:pt x="13038" y="4051"/>
                    </a:lnTo>
                    <a:close/>
                    <a:moveTo>
                      <a:pt x="11990" y="3578"/>
                    </a:moveTo>
                    <a:cubicBezTo>
                      <a:pt x="12232" y="3578"/>
                      <a:pt x="12505" y="3637"/>
                      <a:pt x="12697" y="3771"/>
                    </a:cubicBezTo>
                    <a:cubicBezTo>
                      <a:pt x="12831" y="3868"/>
                      <a:pt x="12916" y="4002"/>
                      <a:pt x="12941" y="4148"/>
                    </a:cubicBezTo>
                    <a:cubicBezTo>
                      <a:pt x="12941" y="4173"/>
                      <a:pt x="12941" y="4184"/>
                      <a:pt x="12952" y="4197"/>
                    </a:cubicBezTo>
                    <a:cubicBezTo>
                      <a:pt x="12965" y="4245"/>
                      <a:pt x="12965" y="4270"/>
                      <a:pt x="12952" y="4306"/>
                    </a:cubicBezTo>
                    <a:cubicBezTo>
                      <a:pt x="12952" y="4330"/>
                      <a:pt x="12941" y="4343"/>
                      <a:pt x="12928" y="4354"/>
                    </a:cubicBezTo>
                    <a:cubicBezTo>
                      <a:pt x="12762" y="4045"/>
                      <a:pt x="12435" y="3876"/>
                      <a:pt x="12029" y="3876"/>
                    </a:cubicBezTo>
                    <a:cubicBezTo>
                      <a:pt x="11989" y="3876"/>
                      <a:pt x="11948" y="3877"/>
                      <a:pt x="11907" y="3881"/>
                    </a:cubicBezTo>
                    <a:cubicBezTo>
                      <a:pt x="11323" y="3941"/>
                      <a:pt x="10958" y="4306"/>
                      <a:pt x="10849" y="4646"/>
                    </a:cubicBezTo>
                    <a:cubicBezTo>
                      <a:pt x="10812" y="4646"/>
                      <a:pt x="10776" y="4646"/>
                      <a:pt x="10739" y="4635"/>
                    </a:cubicBezTo>
                    <a:cubicBezTo>
                      <a:pt x="10703" y="4562"/>
                      <a:pt x="10690" y="4500"/>
                      <a:pt x="10703" y="4403"/>
                    </a:cubicBezTo>
                    <a:cubicBezTo>
                      <a:pt x="10715" y="4403"/>
                      <a:pt x="10715" y="4391"/>
                      <a:pt x="10727" y="4379"/>
                    </a:cubicBezTo>
                    <a:cubicBezTo>
                      <a:pt x="10885" y="3868"/>
                      <a:pt x="11396" y="3673"/>
                      <a:pt x="11688" y="3613"/>
                    </a:cubicBezTo>
                    <a:cubicBezTo>
                      <a:pt x="11775" y="3590"/>
                      <a:pt x="11879" y="3578"/>
                      <a:pt x="11990" y="3578"/>
                    </a:cubicBezTo>
                    <a:close/>
                    <a:moveTo>
                      <a:pt x="11068" y="4427"/>
                    </a:moveTo>
                    <a:lnTo>
                      <a:pt x="11044" y="4464"/>
                    </a:lnTo>
                    <a:cubicBezTo>
                      <a:pt x="11007" y="4513"/>
                      <a:pt x="10982" y="4562"/>
                      <a:pt x="10958" y="4610"/>
                    </a:cubicBezTo>
                    <a:lnTo>
                      <a:pt x="10934" y="4671"/>
                    </a:lnTo>
                    <a:lnTo>
                      <a:pt x="10982" y="4635"/>
                    </a:lnTo>
                    <a:cubicBezTo>
                      <a:pt x="11044" y="4598"/>
                      <a:pt x="11080" y="4537"/>
                      <a:pt x="11068" y="4476"/>
                    </a:cubicBezTo>
                    <a:lnTo>
                      <a:pt x="11068" y="4427"/>
                    </a:lnTo>
                    <a:close/>
                    <a:moveTo>
                      <a:pt x="11982" y="3542"/>
                    </a:moveTo>
                    <a:cubicBezTo>
                      <a:pt x="11871" y="3542"/>
                      <a:pt x="11765" y="3554"/>
                      <a:pt x="11676" y="3576"/>
                    </a:cubicBezTo>
                    <a:cubicBezTo>
                      <a:pt x="11165" y="3698"/>
                      <a:pt x="10812" y="3978"/>
                      <a:pt x="10690" y="4367"/>
                    </a:cubicBezTo>
                    <a:cubicBezTo>
                      <a:pt x="10690" y="4379"/>
                      <a:pt x="10690" y="4379"/>
                      <a:pt x="10679" y="4379"/>
                    </a:cubicBezTo>
                    <a:lnTo>
                      <a:pt x="10679" y="4391"/>
                    </a:lnTo>
                    <a:cubicBezTo>
                      <a:pt x="10654" y="4500"/>
                      <a:pt x="10666" y="4573"/>
                      <a:pt x="10715" y="4659"/>
                    </a:cubicBezTo>
                    <a:lnTo>
                      <a:pt x="10727" y="4671"/>
                    </a:lnTo>
                    <a:cubicBezTo>
                      <a:pt x="10763" y="4671"/>
                      <a:pt x="10788" y="4683"/>
                      <a:pt x="10812" y="4683"/>
                    </a:cubicBezTo>
                    <a:cubicBezTo>
                      <a:pt x="10836" y="4683"/>
                      <a:pt x="10849" y="4683"/>
                      <a:pt x="10873" y="4671"/>
                    </a:cubicBezTo>
                    <a:lnTo>
                      <a:pt x="10885" y="4671"/>
                    </a:lnTo>
                    <a:lnTo>
                      <a:pt x="10885" y="4659"/>
                    </a:lnTo>
                    <a:cubicBezTo>
                      <a:pt x="11019" y="4209"/>
                      <a:pt x="11493" y="3954"/>
                      <a:pt x="11907" y="3917"/>
                    </a:cubicBezTo>
                    <a:cubicBezTo>
                      <a:pt x="11947" y="3913"/>
                      <a:pt x="11987" y="3912"/>
                      <a:pt x="12026" y="3912"/>
                    </a:cubicBezTo>
                    <a:cubicBezTo>
                      <a:pt x="12431" y="3912"/>
                      <a:pt x="12750" y="4081"/>
                      <a:pt x="12916" y="4391"/>
                    </a:cubicBezTo>
                    <a:lnTo>
                      <a:pt x="12916" y="4416"/>
                    </a:lnTo>
                    <a:lnTo>
                      <a:pt x="12941" y="4403"/>
                    </a:lnTo>
                    <a:cubicBezTo>
                      <a:pt x="12965" y="4379"/>
                      <a:pt x="12977" y="4354"/>
                      <a:pt x="12989" y="4306"/>
                    </a:cubicBezTo>
                    <a:cubicBezTo>
                      <a:pt x="13001" y="4270"/>
                      <a:pt x="13001" y="4233"/>
                      <a:pt x="12989" y="4184"/>
                    </a:cubicBezTo>
                    <a:cubicBezTo>
                      <a:pt x="12977" y="4173"/>
                      <a:pt x="12977" y="4160"/>
                      <a:pt x="12965" y="4148"/>
                    </a:cubicBezTo>
                    <a:cubicBezTo>
                      <a:pt x="12952" y="3978"/>
                      <a:pt x="12868" y="3844"/>
                      <a:pt x="12709" y="3746"/>
                    </a:cubicBezTo>
                    <a:cubicBezTo>
                      <a:pt x="12516" y="3603"/>
                      <a:pt x="12234" y="3542"/>
                      <a:pt x="11982" y="3542"/>
                    </a:cubicBezTo>
                    <a:close/>
                    <a:moveTo>
                      <a:pt x="11979" y="4014"/>
                    </a:moveTo>
                    <a:cubicBezTo>
                      <a:pt x="12016" y="4257"/>
                      <a:pt x="12052" y="4500"/>
                      <a:pt x="12101" y="4744"/>
                    </a:cubicBezTo>
                    <a:cubicBezTo>
                      <a:pt x="12016" y="4756"/>
                      <a:pt x="11943" y="4781"/>
                      <a:pt x="11858" y="4792"/>
                    </a:cubicBezTo>
                    <a:lnTo>
                      <a:pt x="11761" y="4038"/>
                    </a:lnTo>
                    <a:cubicBezTo>
                      <a:pt x="11834" y="4027"/>
                      <a:pt x="11907" y="4014"/>
                      <a:pt x="11979" y="4014"/>
                    </a:cubicBezTo>
                    <a:close/>
                    <a:moveTo>
                      <a:pt x="11992" y="3978"/>
                    </a:moveTo>
                    <a:cubicBezTo>
                      <a:pt x="11907" y="3978"/>
                      <a:pt x="11822" y="3990"/>
                      <a:pt x="11736" y="4014"/>
                    </a:cubicBezTo>
                    <a:lnTo>
                      <a:pt x="11725" y="4014"/>
                    </a:lnTo>
                    <a:lnTo>
                      <a:pt x="11834" y="4841"/>
                    </a:lnTo>
                    <a:lnTo>
                      <a:pt x="11858" y="4829"/>
                    </a:lnTo>
                    <a:cubicBezTo>
                      <a:pt x="11943" y="4805"/>
                      <a:pt x="12028" y="4792"/>
                      <a:pt x="12114" y="4781"/>
                    </a:cubicBezTo>
                    <a:lnTo>
                      <a:pt x="12138" y="4781"/>
                    </a:lnTo>
                    <a:lnTo>
                      <a:pt x="12138" y="4768"/>
                    </a:lnTo>
                    <a:cubicBezTo>
                      <a:pt x="12089" y="4500"/>
                      <a:pt x="12052" y="4245"/>
                      <a:pt x="12016" y="3990"/>
                    </a:cubicBezTo>
                    <a:lnTo>
                      <a:pt x="12016" y="3978"/>
                    </a:lnTo>
                    <a:close/>
                    <a:moveTo>
                      <a:pt x="12928" y="5619"/>
                    </a:moveTo>
                    <a:lnTo>
                      <a:pt x="12941" y="5668"/>
                    </a:lnTo>
                    <a:cubicBezTo>
                      <a:pt x="12952" y="5717"/>
                      <a:pt x="12989" y="5754"/>
                      <a:pt x="13050" y="5778"/>
                    </a:cubicBezTo>
                    <a:lnTo>
                      <a:pt x="13123" y="5790"/>
                    </a:lnTo>
                    <a:lnTo>
                      <a:pt x="13062" y="5741"/>
                    </a:lnTo>
                    <a:lnTo>
                      <a:pt x="13050" y="5741"/>
                    </a:lnTo>
                    <a:cubicBezTo>
                      <a:pt x="13025" y="5705"/>
                      <a:pt x="13001" y="5681"/>
                      <a:pt x="12977" y="5656"/>
                    </a:cubicBezTo>
                    <a:lnTo>
                      <a:pt x="12928" y="5619"/>
                    </a:lnTo>
                    <a:close/>
                    <a:moveTo>
                      <a:pt x="12237" y="4898"/>
                    </a:moveTo>
                    <a:cubicBezTo>
                      <a:pt x="12623" y="4898"/>
                      <a:pt x="13038" y="5032"/>
                      <a:pt x="13220" y="5425"/>
                    </a:cubicBezTo>
                    <a:lnTo>
                      <a:pt x="13244" y="5449"/>
                    </a:lnTo>
                    <a:cubicBezTo>
                      <a:pt x="13257" y="5546"/>
                      <a:pt x="13257" y="5644"/>
                      <a:pt x="13171" y="5692"/>
                    </a:cubicBezTo>
                    <a:cubicBezTo>
                      <a:pt x="13171" y="5668"/>
                      <a:pt x="13160" y="5656"/>
                      <a:pt x="13147" y="5644"/>
                    </a:cubicBezTo>
                    <a:cubicBezTo>
                      <a:pt x="12935" y="5404"/>
                      <a:pt x="12639" y="5276"/>
                      <a:pt x="12307" y="5276"/>
                    </a:cubicBezTo>
                    <a:cubicBezTo>
                      <a:pt x="12201" y="5276"/>
                      <a:pt x="12091" y="5289"/>
                      <a:pt x="11979" y="5316"/>
                    </a:cubicBezTo>
                    <a:cubicBezTo>
                      <a:pt x="11676" y="5376"/>
                      <a:pt x="11165" y="5546"/>
                      <a:pt x="11055" y="5972"/>
                    </a:cubicBezTo>
                    <a:cubicBezTo>
                      <a:pt x="10995" y="5972"/>
                      <a:pt x="10946" y="5948"/>
                      <a:pt x="10898" y="5911"/>
                    </a:cubicBezTo>
                    <a:cubicBezTo>
                      <a:pt x="10812" y="5814"/>
                      <a:pt x="10836" y="5729"/>
                      <a:pt x="10873" y="5656"/>
                    </a:cubicBezTo>
                    <a:lnTo>
                      <a:pt x="10873" y="5656"/>
                    </a:lnTo>
                    <a:cubicBezTo>
                      <a:pt x="10885" y="5668"/>
                      <a:pt x="10898" y="5681"/>
                      <a:pt x="10922" y="5681"/>
                    </a:cubicBezTo>
                    <a:cubicBezTo>
                      <a:pt x="10946" y="5681"/>
                      <a:pt x="10958" y="5668"/>
                      <a:pt x="10971" y="5644"/>
                    </a:cubicBezTo>
                    <a:cubicBezTo>
                      <a:pt x="11165" y="5230"/>
                      <a:pt x="11530" y="4975"/>
                      <a:pt x="12004" y="4914"/>
                    </a:cubicBezTo>
                    <a:cubicBezTo>
                      <a:pt x="12079" y="4904"/>
                      <a:pt x="12157" y="4898"/>
                      <a:pt x="12237" y="4898"/>
                    </a:cubicBezTo>
                    <a:close/>
                    <a:moveTo>
                      <a:pt x="11274" y="5778"/>
                    </a:moveTo>
                    <a:lnTo>
                      <a:pt x="11238" y="5814"/>
                    </a:lnTo>
                    <a:cubicBezTo>
                      <a:pt x="11214" y="5862"/>
                      <a:pt x="11177" y="5899"/>
                      <a:pt x="11165" y="5948"/>
                    </a:cubicBezTo>
                    <a:lnTo>
                      <a:pt x="11141" y="5997"/>
                    </a:lnTo>
                    <a:lnTo>
                      <a:pt x="11189" y="5972"/>
                    </a:lnTo>
                    <a:cubicBezTo>
                      <a:pt x="11238" y="5935"/>
                      <a:pt x="11274" y="5887"/>
                      <a:pt x="11274" y="5826"/>
                    </a:cubicBezTo>
                    <a:lnTo>
                      <a:pt x="11274" y="5778"/>
                    </a:lnTo>
                    <a:close/>
                    <a:moveTo>
                      <a:pt x="12238" y="4862"/>
                    </a:moveTo>
                    <a:cubicBezTo>
                      <a:pt x="12154" y="4862"/>
                      <a:pt x="12072" y="4867"/>
                      <a:pt x="11992" y="4878"/>
                    </a:cubicBezTo>
                    <a:cubicBezTo>
                      <a:pt x="11517" y="4938"/>
                      <a:pt x="11141" y="5206"/>
                      <a:pt x="10946" y="5632"/>
                    </a:cubicBezTo>
                    <a:cubicBezTo>
                      <a:pt x="10934" y="5644"/>
                      <a:pt x="10934" y="5644"/>
                      <a:pt x="10922" y="5644"/>
                    </a:cubicBezTo>
                    <a:cubicBezTo>
                      <a:pt x="10909" y="5644"/>
                      <a:pt x="10898" y="5632"/>
                      <a:pt x="10898" y="5619"/>
                    </a:cubicBezTo>
                    <a:lnTo>
                      <a:pt x="10885" y="5595"/>
                    </a:lnTo>
                    <a:lnTo>
                      <a:pt x="10861" y="5619"/>
                    </a:lnTo>
                    <a:cubicBezTo>
                      <a:pt x="10788" y="5729"/>
                      <a:pt x="10788" y="5838"/>
                      <a:pt x="10873" y="5935"/>
                    </a:cubicBezTo>
                    <a:cubicBezTo>
                      <a:pt x="10922" y="5984"/>
                      <a:pt x="10982" y="6008"/>
                      <a:pt x="11055" y="6008"/>
                    </a:cubicBezTo>
                    <a:lnTo>
                      <a:pt x="11092" y="6008"/>
                    </a:lnTo>
                    <a:lnTo>
                      <a:pt x="11092" y="5997"/>
                    </a:lnTo>
                    <a:cubicBezTo>
                      <a:pt x="11189" y="5571"/>
                      <a:pt x="11749" y="5400"/>
                      <a:pt x="11979" y="5352"/>
                    </a:cubicBezTo>
                    <a:cubicBezTo>
                      <a:pt x="12092" y="5325"/>
                      <a:pt x="12201" y="5312"/>
                      <a:pt x="12306" y="5312"/>
                    </a:cubicBezTo>
                    <a:cubicBezTo>
                      <a:pt x="12634" y="5312"/>
                      <a:pt x="12920" y="5438"/>
                      <a:pt x="13123" y="5668"/>
                    </a:cubicBezTo>
                    <a:cubicBezTo>
                      <a:pt x="13135" y="5668"/>
                      <a:pt x="13135" y="5681"/>
                      <a:pt x="13135" y="5692"/>
                    </a:cubicBezTo>
                    <a:lnTo>
                      <a:pt x="13135" y="5705"/>
                    </a:lnTo>
                    <a:lnTo>
                      <a:pt x="13147" y="5717"/>
                    </a:lnTo>
                    <a:lnTo>
                      <a:pt x="13160" y="5741"/>
                    </a:lnTo>
                    <a:lnTo>
                      <a:pt x="13171" y="5729"/>
                    </a:lnTo>
                    <a:cubicBezTo>
                      <a:pt x="13306" y="5668"/>
                      <a:pt x="13293" y="5535"/>
                      <a:pt x="13281" y="5437"/>
                    </a:cubicBezTo>
                    <a:lnTo>
                      <a:pt x="13269" y="5425"/>
                    </a:lnTo>
                    <a:cubicBezTo>
                      <a:pt x="13257" y="5413"/>
                      <a:pt x="13257" y="5413"/>
                      <a:pt x="13257" y="5400"/>
                    </a:cubicBezTo>
                    <a:cubicBezTo>
                      <a:pt x="13065" y="4997"/>
                      <a:pt x="12640" y="4862"/>
                      <a:pt x="12238" y="4862"/>
                    </a:cubicBezTo>
                    <a:close/>
                    <a:moveTo>
                      <a:pt x="12198" y="5437"/>
                    </a:moveTo>
                    <a:lnTo>
                      <a:pt x="12308" y="6130"/>
                    </a:lnTo>
                    <a:cubicBezTo>
                      <a:pt x="12223" y="6143"/>
                      <a:pt x="12138" y="6167"/>
                      <a:pt x="12041" y="6191"/>
                    </a:cubicBezTo>
                    <a:lnTo>
                      <a:pt x="11955" y="5473"/>
                    </a:lnTo>
                    <a:cubicBezTo>
                      <a:pt x="11968" y="5462"/>
                      <a:pt x="11992" y="5462"/>
                      <a:pt x="12016" y="5462"/>
                    </a:cubicBezTo>
                    <a:cubicBezTo>
                      <a:pt x="12077" y="5449"/>
                      <a:pt x="12138" y="5437"/>
                      <a:pt x="12198" y="5437"/>
                    </a:cubicBezTo>
                    <a:close/>
                    <a:moveTo>
                      <a:pt x="12211" y="5400"/>
                    </a:moveTo>
                    <a:cubicBezTo>
                      <a:pt x="12150" y="5400"/>
                      <a:pt x="12077" y="5413"/>
                      <a:pt x="12004" y="5425"/>
                    </a:cubicBezTo>
                    <a:cubicBezTo>
                      <a:pt x="11979" y="5425"/>
                      <a:pt x="11955" y="5437"/>
                      <a:pt x="11931" y="5437"/>
                    </a:cubicBezTo>
                    <a:lnTo>
                      <a:pt x="11907" y="5449"/>
                    </a:lnTo>
                    <a:lnTo>
                      <a:pt x="12016" y="6227"/>
                    </a:lnTo>
                    <a:lnTo>
                      <a:pt x="12041" y="6227"/>
                    </a:lnTo>
                    <a:cubicBezTo>
                      <a:pt x="12138" y="6203"/>
                      <a:pt x="12235" y="6179"/>
                      <a:pt x="12320" y="6167"/>
                    </a:cubicBezTo>
                    <a:lnTo>
                      <a:pt x="12344" y="6167"/>
                    </a:lnTo>
                    <a:lnTo>
                      <a:pt x="12344" y="6143"/>
                    </a:lnTo>
                    <a:lnTo>
                      <a:pt x="12235" y="5413"/>
                    </a:lnTo>
                    <a:lnTo>
                      <a:pt x="12235" y="5400"/>
                    </a:lnTo>
                    <a:close/>
                    <a:moveTo>
                      <a:pt x="13573" y="6811"/>
                    </a:moveTo>
                    <a:lnTo>
                      <a:pt x="13536" y="6824"/>
                    </a:lnTo>
                    <a:cubicBezTo>
                      <a:pt x="13549" y="6848"/>
                      <a:pt x="13549" y="6884"/>
                      <a:pt x="13549" y="6908"/>
                    </a:cubicBezTo>
                    <a:lnTo>
                      <a:pt x="13585" y="6908"/>
                    </a:lnTo>
                    <a:cubicBezTo>
                      <a:pt x="13585" y="6872"/>
                      <a:pt x="13585" y="6835"/>
                      <a:pt x="13573" y="6811"/>
                    </a:cubicBezTo>
                    <a:close/>
                    <a:moveTo>
                      <a:pt x="12503" y="6276"/>
                    </a:moveTo>
                    <a:cubicBezTo>
                      <a:pt x="12552" y="6276"/>
                      <a:pt x="12588" y="6276"/>
                      <a:pt x="12636" y="6289"/>
                    </a:cubicBezTo>
                    <a:cubicBezTo>
                      <a:pt x="12977" y="6325"/>
                      <a:pt x="13244" y="6508"/>
                      <a:pt x="13415" y="6799"/>
                    </a:cubicBezTo>
                    <a:cubicBezTo>
                      <a:pt x="13415" y="6824"/>
                      <a:pt x="13427" y="6824"/>
                      <a:pt x="13439" y="6835"/>
                    </a:cubicBezTo>
                    <a:cubicBezTo>
                      <a:pt x="13451" y="6884"/>
                      <a:pt x="13451" y="6933"/>
                      <a:pt x="13439" y="6970"/>
                    </a:cubicBezTo>
                    <a:cubicBezTo>
                      <a:pt x="13427" y="7018"/>
                      <a:pt x="13415" y="7030"/>
                      <a:pt x="13379" y="7054"/>
                    </a:cubicBezTo>
                    <a:lnTo>
                      <a:pt x="13379" y="7043"/>
                    </a:lnTo>
                    <a:cubicBezTo>
                      <a:pt x="13379" y="7018"/>
                      <a:pt x="13366" y="7006"/>
                      <a:pt x="13354" y="6994"/>
                    </a:cubicBezTo>
                    <a:cubicBezTo>
                      <a:pt x="13064" y="6724"/>
                      <a:pt x="12765" y="6585"/>
                      <a:pt x="12459" y="6585"/>
                    </a:cubicBezTo>
                    <a:cubicBezTo>
                      <a:pt x="12393" y="6585"/>
                      <a:pt x="12327" y="6592"/>
                      <a:pt x="12260" y="6605"/>
                    </a:cubicBezTo>
                    <a:cubicBezTo>
                      <a:pt x="11749" y="6714"/>
                      <a:pt x="11444" y="6897"/>
                      <a:pt x="11311" y="7176"/>
                    </a:cubicBezTo>
                    <a:cubicBezTo>
                      <a:pt x="11262" y="7152"/>
                      <a:pt x="11214" y="7091"/>
                      <a:pt x="11189" y="7030"/>
                    </a:cubicBezTo>
                    <a:cubicBezTo>
                      <a:pt x="11165" y="6970"/>
                      <a:pt x="11177" y="6921"/>
                      <a:pt x="11201" y="6872"/>
                    </a:cubicBezTo>
                    <a:cubicBezTo>
                      <a:pt x="11530" y="6508"/>
                      <a:pt x="12052" y="6276"/>
                      <a:pt x="12503" y="6276"/>
                    </a:cubicBezTo>
                    <a:close/>
                    <a:moveTo>
                      <a:pt x="13123" y="6970"/>
                    </a:moveTo>
                    <a:lnTo>
                      <a:pt x="13135" y="7018"/>
                    </a:lnTo>
                    <a:cubicBezTo>
                      <a:pt x="13135" y="7067"/>
                      <a:pt x="13184" y="7127"/>
                      <a:pt x="13257" y="7152"/>
                    </a:cubicBezTo>
                    <a:cubicBezTo>
                      <a:pt x="13269" y="7164"/>
                      <a:pt x="13281" y="7164"/>
                      <a:pt x="13293" y="7164"/>
                    </a:cubicBezTo>
                    <a:lnTo>
                      <a:pt x="13317" y="7176"/>
                    </a:lnTo>
                    <a:lnTo>
                      <a:pt x="13306" y="7152"/>
                    </a:lnTo>
                    <a:cubicBezTo>
                      <a:pt x="13306" y="7127"/>
                      <a:pt x="13306" y="7116"/>
                      <a:pt x="13293" y="7103"/>
                    </a:cubicBezTo>
                    <a:lnTo>
                      <a:pt x="13281" y="7091"/>
                    </a:lnTo>
                    <a:lnTo>
                      <a:pt x="13257" y="7091"/>
                    </a:lnTo>
                    <a:lnTo>
                      <a:pt x="13160" y="6994"/>
                    </a:lnTo>
                    <a:lnTo>
                      <a:pt x="13123" y="6970"/>
                    </a:lnTo>
                    <a:close/>
                    <a:moveTo>
                      <a:pt x="11566" y="7067"/>
                    </a:moveTo>
                    <a:lnTo>
                      <a:pt x="11566" y="7067"/>
                    </a:lnTo>
                    <a:cubicBezTo>
                      <a:pt x="11554" y="7116"/>
                      <a:pt x="11542" y="7152"/>
                      <a:pt x="11506" y="7200"/>
                    </a:cubicBezTo>
                    <a:cubicBezTo>
                      <a:pt x="11493" y="7189"/>
                      <a:pt x="11481" y="7189"/>
                      <a:pt x="11469" y="7189"/>
                    </a:cubicBezTo>
                    <a:lnTo>
                      <a:pt x="11444" y="7189"/>
                    </a:lnTo>
                    <a:cubicBezTo>
                      <a:pt x="11481" y="7140"/>
                      <a:pt x="11517" y="7103"/>
                      <a:pt x="11566" y="7067"/>
                    </a:cubicBezTo>
                    <a:close/>
                    <a:moveTo>
                      <a:pt x="12494" y="6243"/>
                    </a:moveTo>
                    <a:cubicBezTo>
                      <a:pt x="12029" y="6243"/>
                      <a:pt x="11505" y="6477"/>
                      <a:pt x="11177" y="6848"/>
                    </a:cubicBezTo>
                    <a:cubicBezTo>
                      <a:pt x="11141" y="6908"/>
                      <a:pt x="11128" y="6981"/>
                      <a:pt x="11153" y="7043"/>
                    </a:cubicBezTo>
                    <a:cubicBezTo>
                      <a:pt x="11177" y="7116"/>
                      <a:pt x="11238" y="7189"/>
                      <a:pt x="11323" y="7213"/>
                    </a:cubicBezTo>
                    <a:lnTo>
                      <a:pt x="11335" y="7225"/>
                    </a:lnTo>
                    <a:lnTo>
                      <a:pt x="11335" y="7200"/>
                    </a:lnTo>
                    <a:cubicBezTo>
                      <a:pt x="11457" y="6933"/>
                      <a:pt x="11761" y="6751"/>
                      <a:pt x="12271" y="6641"/>
                    </a:cubicBezTo>
                    <a:cubicBezTo>
                      <a:pt x="12337" y="6627"/>
                      <a:pt x="12403" y="6620"/>
                      <a:pt x="12470" y="6620"/>
                    </a:cubicBezTo>
                    <a:cubicBezTo>
                      <a:pt x="12760" y="6620"/>
                      <a:pt x="13053" y="6751"/>
                      <a:pt x="13330" y="7018"/>
                    </a:cubicBezTo>
                    <a:cubicBezTo>
                      <a:pt x="13330" y="7030"/>
                      <a:pt x="13342" y="7030"/>
                      <a:pt x="13342" y="7043"/>
                    </a:cubicBezTo>
                    <a:lnTo>
                      <a:pt x="13342" y="7054"/>
                    </a:lnTo>
                    <a:cubicBezTo>
                      <a:pt x="13354" y="7067"/>
                      <a:pt x="13354" y="7079"/>
                      <a:pt x="13366" y="7091"/>
                    </a:cubicBezTo>
                    <a:lnTo>
                      <a:pt x="13379" y="7103"/>
                    </a:lnTo>
                    <a:lnTo>
                      <a:pt x="13390" y="7091"/>
                    </a:lnTo>
                    <a:cubicBezTo>
                      <a:pt x="13427" y="7067"/>
                      <a:pt x="13463" y="7043"/>
                      <a:pt x="13476" y="6981"/>
                    </a:cubicBezTo>
                    <a:cubicBezTo>
                      <a:pt x="13487" y="6933"/>
                      <a:pt x="13487" y="6872"/>
                      <a:pt x="13476" y="6824"/>
                    </a:cubicBezTo>
                    <a:lnTo>
                      <a:pt x="13476" y="6811"/>
                    </a:lnTo>
                    <a:lnTo>
                      <a:pt x="13463" y="6811"/>
                    </a:lnTo>
                    <a:lnTo>
                      <a:pt x="13439" y="6787"/>
                    </a:lnTo>
                    <a:cubicBezTo>
                      <a:pt x="13269" y="6471"/>
                      <a:pt x="12989" y="6289"/>
                      <a:pt x="12649" y="6252"/>
                    </a:cubicBezTo>
                    <a:cubicBezTo>
                      <a:pt x="12598" y="6246"/>
                      <a:pt x="12546" y="6243"/>
                      <a:pt x="12494" y="6243"/>
                    </a:cubicBezTo>
                    <a:close/>
                    <a:moveTo>
                      <a:pt x="11590" y="6994"/>
                    </a:moveTo>
                    <a:lnTo>
                      <a:pt x="11566" y="7018"/>
                    </a:lnTo>
                    <a:cubicBezTo>
                      <a:pt x="11493" y="7067"/>
                      <a:pt x="11444" y="7140"/>
                      <a:pt x="11396" y="7200"/>
                    </a:cubicBezTo>
                    <a:lnTo>
                      <a:pt x="11384" y="7237"/>
                    </a:lnTo>
                    <a:lnTo>
                      <a:pt x="11408" y="7237"/>
                    </a:lnTo>
                    <a:cubicBezTo>
                      <a:pt x="11433" y="7225"/>
                      <a:pt x="11444" y="7225"/>
                      <a:pt x="11457" y="7225"/>
                    </a:cubicBezTo>
                    <a:cubicBezTo>
                      <a:pt x="11469" y="7225"/>
                      <a:pt x="11481" y="7225"/>
                      <a:pt x="11493" y="7237"/>
                    </a:cubicBezTo>
                    <a:lnTo>
                      <a:pt x="11506" y="7249"/>
                    </a:lnTo>
                    <a:lnTo>
                      <a:pt x="11517" y="7237"/>
                    </a:lnTo>
                    <a:cubicBezTo>
                      <a:pt x="11579" y="7176"/>
                      <a:pt x="11603" y="7091"/>
                      <a:pt x="11590" y="7030"/>
                    </a:cubicBezTo>
                    <a:lnTo>
                      <a:pt x="11590" y="6994"/>
                    </a:lnTo>
                    <a:close/>
                    <a:moveTo>
                      <a:pt x="11068" y="6872"/>
                    </a:moveTo>
                    <a:cubicBezTo>
                      <a:pt x="11019" y="6970"/>
                      <a:pt x="11044" y="7091"/>
                      <a:pt x="11117" y="7189"/>
                    </a:cubicBezTo>
                    <a:cubicBezTo>
                      <a:pt x="11153" y="7225"/>
                      <a:pt x="11201" y="7273"/>
                      <a:pt x="11262" y="7310"/>
                    </a:cubicBezTo>
                    <a:cubicBezTo>
                      <a:pt x="11214" y="7298"/>
                      <a:pt x="11153" y="7273"/>
                      <a:pt x="11104" y="7237"/>
                    </a:cubicBezTo>
                    <a:cubicBezTo>
                      <a:pt x="11031" y="7164"/>
                      <a:pt x="10995" y="7103"/>
                      <a:pt x="10995" y="7030"/>
                    </a:cubicBezTo>
                    <a:cubicBezTo>
                      <a:pt x="10995" y="6970"/>
                      <a:pt x="11019" y="6921"/>
                      <a:pt x="11068" y="6872"/>
                    </a:cubicBezTo>
                    <a:close/>
                    <a:moveTo>
                      <a:pt x="11225" y="6702"/>
                    </a:moveTo>
                    <a:lnTo>
                      <a:pt x="11128" y="6775"/>
                    </a:lnTo>
                    <a:cubicBezTo>
                      <a:pt x="11019" y="6835"/>
                      <a:pt x="10958" y="6933"/>
                      <a:pt x="10958" y="7030"/>
                    </a:cubicBezTo>
                    <a:cubicBezTo>
                      <a:pt x="10958" y="7103"/>
                      <a:pt x="10995" y="7189"/>
                      <a:pt x="11080" y="7262"/>
                    </a:cubicBezTo>
                    <a:cubicBezTo>
                      <a:pt x="11141" y="7322"/>
                      <a:pt x="11214" y="7346"/>
                      <a:pt x="11287" y="7346"/>
                    </a:cubicBezTo>
                    <a:cubicBezTo>
                      <a:pt x="11311" y="7346"/>
                      <a:pt x="11335" y="7346"/>
                      <a:pt x="11360" y="7335"/>
                    </a:cubicBezTo>
                    <a:lnTo>
                      <a:pt x="11433" y="7322"/>
                    </a:lnTo>
                    <a:lnTo>
                      <a:pt x="11347" y="7310"/>
                    </a:lnTo>
                    <a:cubicBezTo>
                      <a:pt x="11262" y="7286"/>
                      <a:pt x="11189" y="7213"/>
                      <a:pt x="11141" y="7164"/>
                    </a:cubicBezTo>
                    <a:cubicBezTo>
                      <a:pt x="11080" y="7079"/>
                      <a:pt x="11055" y="6970"/>
                      <a:pt x="11104" y="6884"/>
                    </a:cubicBezTo>
                    <a:lnTo>
                      <a:pt x="11104" y="6872"/>
                    </a:lnTo>
                    <a:lnTo>
                      <a:pt x="11104" y="6860"/>
                    </a:lnTo>
                    <a:cubicBezTo>
                      <a:pt x="11117" y="6835"/>
                      <a:pt x="11128" y="6811"/>
                      <a:pt x="11153" y="6799"/>
                    </a:cubicBezTo>
                    <a:lnTo>
                      <a:pt x="11225" y="6702"/>
                    </a:lnTo>
                    <a:close/>
                    <a:moveTo>
                      <a:pt x="12393" y="6751"/>
                    </a:moveTo>
                    <a:lnTo>
                      <a:pt x="12393" y="6775"/>
                    </a:lnTo>
                    <a:cubicBezTo>
                      <a:pt x="12406" y="6835"/>
                      <a:pt x="12406" y="6897"/>
                      <a:pt x="12417" y="6945"/>
                    </a:cubicBezTo>
                    <a:cubicBezTo>
                      <a:pt x="12454" y="7213"/>
                      <a:pt x="12490" y="7468"/>
                      <a:pt x="12527" y="7724"/>
                    </a:cubicBezTo>
                    <a:lnTo>
                      <a:pt x="12527" y="7748"/>
                    </a:lnTo>
                    <a:cubicBezTo>
                      <a:pt x="12430" y="7760"/>
                      <a:pt x="12344" y="7772"/>
                      <a:pt x="12260" y="7797"/>
                    </a:cubicBezTo>
                    <a:lnTo>
                      <a:pt x="12235" y="7602"/>
                    </a:lnTo>
                    <a:lnTo>
                      <a:pt x="12125" y="6799"/>
                    </a:lnTo>
                    <a:cubicBezTo>
                      <a:pt x="12162" y="6787"/>
                      <a:pt x="12211" y="6775"/>
                      <a:pt x="12247" y="6775"/>
                    </a:cubicBezTo>
                    <a:cubicBezTo>
                      <a:pt x="12296" y="6762"/>
                      <a:pt x="12344" y="6751"/>
                      <a:pt x="12393" y="6751"/>
                    </a:cubicBezTo>
                    <a:close/>
                    <a:moveTo>
                      <a:pt x="12406" y="6714"/>
                    </a:moveTo>
                    <a:cubicBezTo>
                      <a:pt x="12344" y="6714"/>
                      <a:pt x="12296" y="6726"/>
                      <a:pt x="12235" y="6738"/>
                    </a:cubicBezTo>
                    <a:cubicBezTo>
                      <a:pt x="12198" y="6751"/>
                      <a:pt x="12150" y="6751"/>
                      <a:pt x="12101" y="6762"/>
                    </a:cubicBezTo>
                    <a:lnTo>
                      <a:pt x="12089" y="6775"/>
                    </a:lnTo>
                    <a:lnTo>
                      <a:pt x="12089" y="6787"/>
                    </a:lnTo>
                    <a:cubicBezTo>
                      <a:pt x="12125" y="7067"/>
                      <a:pt x="12162" y="7335"/>
                      <a:pt x="12198" y="7614"/>
                    </a:cubicBezTo>
                    <a:lnTo>
                      <a:pt x="12223" y="7845"/>
                    </a:lnTo>
                    <a:lnTo>
                      <a:pt x="12247" y="7833"/>
                    </a:lnTo>
                    <a:cubicBezTo>
                      <a:pt x="12344" y="7808"/>
                      <a:pt x="12442" y="7797"/>
                      <a:pt x="12552" y="7784"/>
                    </a:cubicBezTo>
                    <a:lnTo>
                      <a:pt x="12563" y="7784"/>
                    </a:lnTo>
                    <a:lnTo>
                      <a:pt x="12552" y="7724"/>
                    </a:lnTo>
                    <a:cubicBezTo>
                      <a:pt x="12527" y="7468"/>
                      <a:pt x="12490" y="7200"/>
                      <a:pt x="12454" y="6945"/>
                    </a:cubicBezTo>
                    <a:cubicBezTo>
                      <a:pt x="12442" y="6884"/>
                      <a:pt x="12442" y="6824"/>
                      <a:pt x="12430" y="6775"/>
                    </a:cubicBezTo>
                    <a:lnTo>
                      <a:pt x="12417" y="6714"/>
                    </a:lnTo>
                    <a:close/>
                    <a:moveTo>
                      <a:pt x="13415" y="8635"/>
                    </a:moveTo>
                    <a:cubicBezTo>
                      <a:pt x="13427" y="8648"/>
                      <a:pt x="13439" y="8660"/>
                      <a:pt x="13451" y="8660"/>
                    </a:cubicBezTo>
                    <a:cubicBezTo>
                      <a:pt x="13458" y="8674"/>
                      <a:pt x="13470" y="8680"/>
                      <a:pt x="13483" y="8680"/>
                    </a:cubicBezTo>
                    <a:cubicBezTo>
                      <a:pt x="13492" y="8680"/>
                      <a:pt x="13502" y="8677"/>
                      <a:pt x="13512" y="8672"/>
                    </a:cubicBezTo>
                    <a:cubicBezTo>
                      <a:pt x="13532" y="8680"/>
                      <a:pt x="13554" y="8684"/>
                      <a:pt x="13575" y="8684"/>
                    </a:cubicBezTo>
                    <a:cubicBezTo>
                      <a:pt x="13619" y="8684"/>
                      <a:pt x="13662" y="8668"/>
                      <a:pt x="13695" y="8635"/>
                    </a:cubicBezTo>
                    <a:lnTo>
                      <a:pt x="13695" y="8635"/>
                    </a:lnTo>
                    <a:cubicBezTo>
                      <a:pt x="13682" y="8648"/>
                      <a:pt x="13682" y="8660"/>
                      <a:pt x="13670" y="8660"/>
                    </a:cubicBezTo>
                    <a:cubicBezTo>
                      <a:pt x="13597" y="8697"/>
                      <a:pt x="13536" y="8708"/>
                      <a:pt x="13487" y="8708"/>
                    </a:cubicBezTo>
                    <a:cubicBezTo>
                      <a:pt x="13451" y="8697"/>
                      <a:pt x="13427" y="8672"/>
                      <a:pt x="13415" y="8635"/>
                    </a:cubicBezTo>
                    <a:close/>
                    <a:moveTo>
                      <a:pt x="13768" y="8356"/>
                    </a:moveTo>
                    <a:lnTo>
                      <a:pt x="13743" y="8478"/>
                    </a:lnTo>
                    <a:cubicBezTo>
                      <a:pt x="13743" y="8526"/>
                      <a:pt x="13731" y="8551"/>
                      <a:pt x="13706" y="8587"/>
                    </a:cubicBezTo>
                    <a:cubicBezTo>
                      <a:pt x="13671" y="8622"/>
                      <a:pt x="13616" y="8645"/>
                      <a:pt x="13565" y="8645"/>
                    </a:cubicBezTo>
                    <a:cubicBezTo>
                      <a:pt x="13546" y="8645"/>
                      <a:pt x="13528" y="8642"/>
                      <a:pt x="13512" y="8635"/>
                    </a:cubicBezTo>
                    <a:lnTo>
                      <a:pt x="13500" y="8635"/>
                    </a:lnTo>
                    <a:cubicBezTo>
                      <a:pt x="13494" y="8642"/>
                      <a:pt x="13488" y="8645"/>
                      <a:pt x="13482" y="8645"/>
                    </a:cubicBezTo>
                    <a:cubicBezTo>
                      <a:pt x="13476" y="8645"/>
                      <a:pt x="13469" y="8642"/>
                      <a:pt x="13463" y="8635"/>
                    </a:cubicBezTo>
                    <a:cubicBezTo>
                      <a:pt x="13439" y="8624"/>
                      <a:pt x="13415" y="8599"/>
                      <a:pt x="13390" y="8587"/>
                    </a:cubicBezTo>
                    <a:lnTo>
                      <a:pt x="13342" y="8562"/>
                    </a:lnTo>
                    <a:lnTo>
                      <a:pt x="13354" y="8599"/>
                    </a:lnTo>
                    <a:cubicBezTo>
                      <a:pt x="13379" y="8672"/>
                      <a:pt x="13415" y="8721"/>
                      <a:pt x="13476" y="8733"/>
                    </a:cubicBezTo>
                    <a:cubicBezTo>
                      <a:pt x="13487" y="8745"/>
                      <a:pt x="13512" y="8745"/>
                      <a:pt x="13524" y="8745"/>
                    </a:cubicBezTo>
                    <a:cubicBezTo>
                      <a:pt x="13585" y="8745"/>
                      <a:pt x="13646" y="8708"/>
                      <a:pt x="13682" y="8697"/>
                    </a:cubicBezTo>
                    <a:cubicBezTo>
                      <a:pt x="13755" y="8660"/>
                      <a:pt x="13792" y="8575"/>
                      <a:pt x="13779" y="8478"/>
                    </a:cubicBezTo>
                    <a:lnTo>
                      <a:pt x="13768" y="8356"/>
                    </a:lnTo>
                    <a:close/>
                    <a:moveTo>
                      <a:pt x="12685" y="7894"/>
                    </a:moveTo>
                    <a:cubicBezTo>
                      <a:pt x="12965" y="7894"/>
                      <a:pt x="13354" y="7979"/>
                      <a:pt x="13622" y="8368"/>
                    </a:cubicBezTo>
                    <a:cubicBezTo>
                      <a:pt x="13633" y="8380"/>
                      <a:pt x="13646" y="8380"/>
                      <a:pt x="13646" y="8392"/>
                    </a:cubicBezTo>
                    <a:cubicBezTo>
                      <a:pt x="13658" y="8429"/>
                      <a:pt x="13658" y="8465"/>
                      <a:pt x="13646" y="8489"/>
                    </a:cubicBezTo>
                    <a:cubicBezTo>
                      <a:pt x="13633" y="8514"/>
                      <a:pt x="13622" y="8538"/>
                      <a:pt x="13597" y="8538"/>
                    </a:cubicBezTo>
                    <a:cubicBezTo>
                      <a:pt x="13591" y="8544"/>
                      <a:pt x="13582" y="8547"/>
                      <a:pt x="13571" y="8547"/>
                    </a:cubicBezTo>
                    <a:cubicBezTo>
                      <a:pt x="13560" y="8547"/>
                      <a:pt x="13548" y="8544"/>
                      <a:pt x="13536" y="8538"/>
                    </a:cubicBezTo>
                    <a:lnTo>
                      <a:pt x="13524" y="8526"/>
                    </a:lnTo>
                    <a:cubicBezTo>
                      <a:pt x="13249" y="8329"/>
                      <a:pt x="12932" y="8234"/>
                      <a:pt x="12618" y="8234"/>
                    </a:cubicBezTo>
                    <a:cubicBezTo>
                      <a:pt x="12196" y="8234"/>
                      <a:pt x="11781" y="8405"/>
                      <a:pt x="11481" y="8733"/>
                    </a:cubicBezTo>
                    <a:cubicBezTo>
                      <a:pt x="11469" y="8733"/>
                      <a:pt x="11469" y="8745"/>
                      <a:pt x="11469" y="8745"/>
                    </a:cubicBezTo>
                    <a:lnTo>
                      <a:pt x="11457" y="8757"/>
                    </a:lnTo>
                    <a:lnTo>
                      <a:pt x="11433" y="8781"/>
                    </a:lnTo>
                    <a:cubicBezTo>
                      <a:pt x="11408" y="8770"/>
                      <a:pt x="11347" y="8684"/>
                      <a:pt x="11347" y="8660"/>
                    </a:cubicBezTo>
                    <a:cubicBezTo>
                      <a:pt x="11335" y="8611"/>
                      <a:pt x="11347" y="8551"/>
                      <a:pt x="11371" y="8502"/>
                    </a:cubicBezTo>
                    <a:lnTo>
                      <a:pt x="11371" y="8489"/>
                    </a:lnTo>
                    <a:cubicBezTo>
                      <a:pt x="11579" y="8270"/>
                      <a:pt x="11846" y="8089"/>
                      <a:pt x="12138" y="7991"/>
                    </a:cubicBezTo>
                    <a:lnTo>
                      <a:pt x="12138" y="8003"/>
                    </a:lnTo>
                    <a:lnTo>
                      <a:pt x="12162" y="7979"/>
                    </a:lnTo>
                    <a:cubicBezTo>
                      <a:pt x="12308" y="7930"/>
                      <a:pt x="12454" y="7906"/>
                      <a:pt x="12600" y="7894"/>
                    </a:cubicBezTo>
                    <a:close/>
                    <a:moveTo>
                      <a:pt x="12701" y="7856"/>
                    </a:moveTo>
                    <a:cubicBezTo>
                      <a:pt x="12684" y="7856"/>
                      <a:pt x="12666" y="7856"/>
                      <a:pt x="12649" y="7857"/>
                    </a:cubicBezTo>
                    <a:lnTo>
                      <a:pt x="12600" y="7857"/>
                    </a:lnTo>
                    <a:cubicBezTo>
                      <a:pt x="12454" y="7870"/>
                      <a:pt x="12308" y="7894"/>
                      <a:pt x="12162" y="7943"/>
                    </a:cubicBezTo>
                    <a:lnTo>
                      <a:pt x="12150" y="7943"/>
                    </a:lnTo>
                    <a:lnTo>
                      <a:pt x="12150" y="7954"/>
                    </a:lnTo>
                    <a:cubicBezTo>
                      <a:pt x="11834" y="8052"/>
                      <a:pt x="11554" y="8246"/>
                      <a:pt x="11347" y="8478"/>
                    </a:cubicBezTo>
                    <a:cubicBezTo>
                      <a:pt x="11311" y="8538"/>
                      <a:pt x="11298" y="8599"/>
                      <a:pt x="11311" y="8672"/>
                    </a:cubicBezTo>
                    <a:cubicBezTo>
                      <a:pt x="11323" y="8697"/>
                      <a:pt x="11384" y="8818"/>
                      <a:pt x="11444" y="8818"/>
                    </a:cubicBezTo>
                    <a:lnTo>
                      <a:pt x="11457" y="8806"/>
                    </a:lnTo>
                    <a:lnTo>
                      <a:pt x="11469" y="8806"/>
                    </a:lnTo>
                    <a:lnTo>
                      <a:pt x="11469" y="8794"/>
                    </a:lnTo>
                    <a:cubicBezTo>
                      <a:pt x="11469" y="8794"/>
                      <a:pt x="11481" y="8794"/>
                      <a:pt x="11481" y="8781"/>
                    </a:cubicBezTo>
                    <a:lnTo>
                      <a:pt x="11493" y="8770"/>
                    </a:lnTo>
                    <a:cubicBezTo>
                      <a:pt x="11493" y="8770"/>
                      <a:pt x="11493" y="8757"/>
                      <a:pt x="11506" y="8757"/>
                    </a:cubicBezTo>
                    <a:cubicBezTo>
                      <a:pt x="11796" y="8439"/>
                      <a:pt x="12201" y="8274"/>
                      <a:pt x="12612" y="8274"/>
                    </a:cubicBezTo>
                    <a:cubicBezTo>
                      <a:pt x="12924" y="8274"/>
                      <a:pt x="13239" y="8369"/>
                      <a:pt x="13512" y="8562"/>
                    </a:cubicBezTo>
                    <a:lnTo>
                      <a:pt x="13524" y="8575"/>
                    </a:lnTo>
                    <a:cubicBezTo>
                      <a:pt x="13537" y="8581"/>
                      <a:pt x="13552" y="8584"/>
                      <a:pt x="13567" y="8584"/>
                    </a:cubicBezTo>
                    <a:cubicBezTo>
                      <a:pt x="13582" y="8584"/>
                      <a:pt x="13597" y="8581"/>
                      <a:pt x="13609" y="8575"/>
                    </a:cubicBezTo>
                    <a:cubicBezTo>
                      <a:pt x="13646" y="8562"/>
                      <a:pt x="13670" y="8538"/>
                      <a:pt x="13682" y="8502"/>
                    </a:cubicBezTo>
                    <a:cubicBezTo>
                      <a:pt x="13695" y="8453"/>
                      <a:pt x="13695" y="8405"/>
                      <a:pt x="13682" y="8380"/>
                    </a:cubicBezTo>
                    <a:lnTo>
                      <a:pt x="13682" y="8368"/>
                    </a:lnTo>
                    <a:lnTo>
                      <a:pt x="13670" y="8368"/>
                    </a:lnTo>
                    <a:cubicBezTo>
                      <a:pt x="13670" y="8356"/>
                      <a:pt x="13658" y="8356"/>
                      <a:pt x="13658" y="8343"/>
                    </a:cubicBezTo>
                    <a:cubicBezTo>
                      <a:pt x="13371" y="7953"/>
                      <a:pt x="12998" y="7856"/>
                      <a:pt x="12701" y="7856"/>
                    </a:cubicBezTo>
                    <a:close/>
                    <a:moveTo>
                      <a:pt x="11225" y="8551"/>
                    </a:moveTo>
                    <a:cubicBezTo>
                      <a:pt x="11201" y="8648"/>
                      <a:pt x="11225" y="8745"/>
                      <a:pt x="11287" y="8818"/>
                    </a:cubicBezTo>
                    <a:cubicBezTo>
                      <a:pt x="11327" y="8879"/>
                      <a:pt x="11376" y="8906"/>
                      <a:pt x="11427" y="8906"/>
                    </a:cubicBezTo>
                    <a:cubicBezTo>
                      <a:pt x="11437" y="8906"/>
                      <a:pt x="11447" y="8905"/>
                      <a:pt x="11457" y="8903"/>
                    </a:cubicBezTo>
                    <a:cubicBezTo>
                      <a:pt x="11517" y="8903"/>
                      <a:pt x="11566" y="8867"/>
                      <a:pt x="11579" y="8806"/>
                    </a:cubicBezTo>
                    <a:cubicBezTo>
                      <a:pt x="11603" y="8794"/>
                      <a:pt x="11615" y="8770"/>
                      <a:pt x="11639" y="8745"/>
                    </a:cubicBezTo>
                    <a:lnTo>
                      <a:pt x="11639" y="8745"/>
                    </a:lnTo>
                    <a:cubicBezTo>
                      <a:pt x="11627" y="8806"/>
                      <a:pt x="11603" y="8843"/>
                      <a:pt x="11554" y="8879"/>
                    </a:cubicBezTo>
                    <a:cubicBezTo>
                      <a:pt x="11508" y="8908"/>
                      <a:pt x="11461" y="8923"/>
                      <a:pt x="11416" y="8923"/>
                    </a:cubicBezTo>
                    <a:cubicBezTo>
                      <a:pt x="11367" y="8923"/>
                      <a:pt x="11319" y="8905"/>
                      <a:pt x="11274" y="8867"/>
                    </a:cubicBezTo>
                    <a:cubicBezTo>
                      <a:pt x="11201" y="8806"/>
                      <a:pt x="11128" y="8697"/>
                      <a:pt x="11189" y="8599"/>
                    </a:cubicBezTo>
                    <a:cubicBezTo>
                      <a:pt x="11201" y="8575"/>
                      <a:pt x="11214" y="8562"/>
                      <a:pt x="11225" y="8551"/>
                    </a:cubicBezTo>
                    <a:close/>
                    <a:moveTo>
                      <a:pt x="11311" y="8441"/>
                    </a:moveTo>
                    <a:lnTo>
                      <a:pt x="11250" y="8478"/>
                    </a:lnTo>
                    <a:cubicBezTo>
                      <a:pt x="11214" y="8514"/>
                      <a:pt x="11189" y="8538"/>
                      <a:pt x="11165" y="8575"/>
                    </a:cubicBezTo>
                    <a:cubicBezTo>
                      <a:pt x="11092" y="8697"/>
                      <a:pt x="11165" y="8830"/>
                      <a:pt x="11250" y="8903"/>
                    </a:cubicBezTo>
                    <a:cubicBezTo>
                      <a:pt x="11298" y="8940"/>
                      <a:pt x="11360" y="8951"/>
                      <a:pt x="11420" y="8951"/>
                    </a:cubicBezTo>
                    <a:cubicBezTo>
                      <a:pt x="11469" y="8951"/>
                      <a:pt x="11517" y="8940"/>
                      <a:pt x="11566" y="8903"/>
                    </a:cubicBezTo>
                    <a:cubicBezTo>
                      <a:pt x="11639" y="8867"/>
                      <a:pt x="11676" y="8794"/>
                      <a:pt x="11688" y="8708"/>
                    </a:cubicBezTo>
                    <a:lnTo>
                      <a:pt x="11688" y="8660"/>
                    </a:lnTo>
                    <a:lnTo>
                      <a:pt x="11652" y="8697"/>
                    </a:lnTo>
                    <a:cubicBezTo>
                      <a:pt x="11615" y="8721"/>
                      <a:pt x="11579" y="8757"/>
                      <a:pt x="11542" y="8794"/>
                    </a:cubicBezTo>
                    <a:cubicBezTo>
                      <a:pt x="11530" y="8843"/>
                      <a:pt x="11506" y="8867"/>
                      <a:pt x="11457" y="8879"/>
                    </a:cubicBezTo>
                    <a:cubicBezTo>
                      <a:pt x="11384" y="8879"/>
                      <a:pt x="11335" y="8830"/>
                      <a:pt x="11311" y="8806"/>
                    </a:cubicBezTo>
                    <a:cubicBezTo>
                      <a:pt x="11250" y="8721"/>
                      <a:pt x="11225" y="8599"/>
                      <a:pt x="11274" y="8502"/>
                    </a:cubicBezTo>
                    <a:lnTo>
                      <a:pt x="11311" y="8441"/>
                    </a:lnTo>
                    <a:close/>
                    <a:moveTo>
                      <a:pt x="12612" y="8380"/>
                    </a:moveTo>
                    <a:cubicBezTo>
                      <a:pt x="12649" y="8697"/>
                      <a:pt x="12685" y="9000"/>
                      <a:pt x="12722" y="9305"/>
                    </a:cubicBezTo>
                    <a:cubicBezTo>
                      <a:pt x="12636" y="9316"/>
                      <a:pt x="12552" y="9341"/>
                      <a:pt x="12466" y="9365"/>
                    </a:cubicBezTo>
                    <a:cubicBezTo>
                      <a:pt x="12417" y="9049"/>
                      <a:pt x="12381" y="8721"/>
                      <a:pt x="12333" y="8405"/>
                    </a:cubicBezTo>
                    <a:cubicBezTo>
                      <a:pt x="12417" y="8392"/>
                      <a:pt x="12515" y="8380"/>
                      <a:pt x="12612" y="8380"/>
                    </a:cubicBezTo>
                    <a:close/>
                    <a:moveTo>
                      <a:pt x="12536" y="8351"/>
                    </a:moveTo>
                    <a:cubicBezTo>
                      <a:pt x="12457" y="8351"/>
                      <a:pt x="12379" y="8363"/>
                      <a:pt x="12308" y="8380"/>
                    </a:cubicBezTo>
                    <a:lnTo>
                      <a:pt x="12296" y="8380"/>
                    </a:lnTo>
                    <a:lnTo>
                      <a:pt x="12296" y="8392"/>
                    </a:lnTo>
                    <a:cubicBezTo>
                      <a:pt x="12344" y="8721"/>
                      <a:pt x="12381" y="9061"/>
                      <a:pt x="12430" y="9389"/>
                    </a:cubicBezTo>
                    <a:lnTo>
                      <a:pt x="12430" y="9402"/>
                    </a:lnTo>
                    <a:lnTo>
                      <a:pt x="12454" y="9402"/>
                    </a:lnTo>
                    <a:cubicBezTo>
                      <a:pt x="12552" y="9378"/>
                      <a:pt x="12649" y="9353"/>
                      <a:pt x="12746" y="9341"/>
                    </a:cubicBezTo>
                    <a:lnTo>
                      <a:pt x="12758" y="9329"/>
                    </a:lnTo>
                    <a:lnTo>
                      <a:pt x="12758" y="9316"/>
                    </a:lnTo>
                    <a:cubicBezTo>
                      <a:pt x="12722" y="9000"/>
                      <a:pt x="12685" y="8684"/>
                      <a:pt x="12636" y="8368"/>
                    </a:cubicBezTo>
                    <a:lnTo>
                      <a:pt x="12636" y="8356"/>
                    </a:lnTo>
                    <a:lnTo>
                      <a:pt x="12625" y="8356"/>
                    </a:lnTo>
                    <a:cubicBezTo>
                      <a:pt x="12595" y="8353"/>
                      <a:pt x="12565" y="8351"/>
                      <a:pt x="12536" y="8351"/>
                    </a:cubicBezTo>
                    <a:close/>
                    <a:moveTo>
                      <a:pt x="14011" y="10083"/>
                    </a:moveTo>
                    <a:cubicBezTo>
                      <a:pt x="14011" y="10119"/>
                      <a:pt x="13987" y="10156"/>
                      <a:pt x="13950" y="10180"/>
                    </a:cubicBezTo>
                    <a:cubicBezTo>
                      <a:pt x="13921" y="10209"/>
                      <a:pt x="13889" y="10221"/>
                      <a:pt x="13857" y="10221"/>
                    </a:cubicBezTo>
                    <a:cubicBezTo>
                      <a:pt x="13834" y="10221"/>
                      <a:pt x="13812" y="10215"/>
                      <a:pt x="13792" y="10205"/>
                    </a:cubicBezTo>
                    <a:cubicBezTo>
                      <a:pt x="13755" y="10192"/>
                      <a:pt x="13731" y="10168"/>
                      <a:pt x="13731" y="10132"/>
                    </a:cubicBezTo>
                    <a:lnTo>
                      <a:pt x="13731" y="10132"/>
                    </a:lnTo>
                    <a:lnTo>
                      <a:pt x="13743" y="10143"/>
                    </a:lnTo>
                    <a:cubicBezTo>
                      <a:pt x="13755" y="10180"/>
                      <a:pt x="13792" y="10205"/>
                      <a:pt x="13828" y="10205"/>
                    </a:cubicBezTo>
                    <a:cubicBezTo>
                      <a:pt x="13836" y="10207"/>
                      <a:pt x="13845" y="10208"/>
                      <a:pt x="13853" y="10208"/>
                    </a:cubicBezTo>
                    <a:cubicBezTo>
                      <a:pt x="13896" y="10208"/>
                      <a:pt x="13944" y="10184"/>
                      <a:pt x="13974" y="10143"/>
                    </a:cubicBezTo>
                    <a:cubicBezTo>
                      <a:pt x="13987" y="10132"/>
                      <a:pt x="13998" y="10107"/>
                      <a:pt x="14011" y="10083"/>
                    </a:cubicBezTo>
                    <a:close/>
                    <a:moveTo>
                      <a:pt x="14023" y="9900"/>
                    </a:moveTo>
                    <a:lnTo>
                      <a:pt x="14011" y="9986"/>
                    </a:lnTo>
                    <a:cubicBezTo>
                      <a:pt x="14011" y="10034"/>
                      <a:pt x="13987" y="10083"/>
                      <a:pt x="13950" y="10119"/>
                    </a:cubicBezTo>
                    <a:cubicBezTo>
                      <a:pt x="13920" y="10149"/>
                      <a:pt x="13882" y="10171"/>
                      <a:pt x="13849" y="10171"/>
                    </a:cubicBezTo>
                    <a:cubicBezTo>
                      <a:pt x="13842" y="10171"/>
                      <a:pt x="13835" y="10170"/>
                      <a:pt x="13828" y="10168"/>
                    </a:cubicBezTo>
                    <a:cubicBezTo>
                      <a:pt x="13804" y="10168"/>
                      <a:pt x="13779" y="10156"/>
                      <a:pt x="13779" y="10132"/>
                    </a:cubicBezTo>
                    <a:lnTo>
                      <a:pt x="13768" y="10119"/>
                    </a:lnTo>
                    <a:lnTo>
                      <a:pt x="13719" y="10070"/>
                    </a:lnTo>
                    <a:lnTo>
                      <a:pt x="13682" y="10046"/>
                    </a:lnTo>
                    <a:lnTo>
                      <a:pt x="13682" y="10083"/>
                    </a:lnTo>
                    <a:cubicBezTo>
                      <a:pt x="13682" y="10156"/>
                      <a:pt x="13719" y="10216"/>
                      <a:pt x="13779" y="10241"/>
                    </a:cubicBezTo>
                    <a:cubicBezTo>
                      <a:pt x="13804" y="10253"/>
                      <a:pt x="13828" y="10253"/>
                      <a:pt x="13852" y="10253"/>
                    </a:cubicBezTo>
                    <a:cubicBezTo>
                      <a:pt x="13901" y="10253"/>
                      <a:pt x="13938" y="10241"/>
                      <a:pt x="13974" y="10205"/>
                    </a:cubicBezTo>
                    <a:cubicBezTo>
                      <a:pt x="14047" y="10156"/>
                      <a:pt x="14071" y="10070"/>
                      <a:pt x="14047" y="9986"/>
                    </a:cubicBezTo>
                    <a:lnTo>
                      <a:pt x="14023" y="9900"/>
                    </a:lnTo>
                    <a:close/>
                    <a:moveTo>
                      <a:pt x="12983" y="9418"/>
                    </a:moveTo>
                    <a:cubicBezTo>
                      <a:pt x="13348" y="9418"/>
                      <a:pt x="13707" y="9557"/>
                      <a:pt x="13914" y="9937"/>
                    </a:cubicBezTo>
                    <a:cubicBezTo>
                      <a:pt x="13925" y="9973"/>
                      <a:pt x="13914" y="9997"/>
                      <a:pt x="13901" y="10022"/>
                    </a:cubicBezTo>
                    <a:cubicBezTo>
                      <a:pt x="13901" y="10034"/>
                      <a:pt x="13889" y="10059"/>
                      <a:pt x="13865" y="10070"/>
                    </a:cubicBezTo>
                    <a:cubicBezTo>
                      <a:pt x="13655" y="9856"/>
                      <a:pt x="13365" y="9769"/>
                      <a:pt x="13060" y="9769"/>
                    </a:cubicBezTo>
                    <a:cubicBezTo>
                      <a:pt x="12586" y="9769"/>
                      <a:pt x="12076" y="9979"/>
                      <a:pt x="11773" y="10253"/>
                    </a:cubicBezTo>
                    <a:cubicBezTo>
                      <a:pt x="11773" y="10253"/>
                      <a:pt x="11761" y="10253"/>
                      <a:pt x="11761" y="10265"/>
                    </a:cubicBezTo>
                    <a:lnTo>
                      <a:pt x="11749" y="10265"/>
                    </a:lnTo>
                    <a:lnTo>
                      <a:pt x="11749" y="10278"/>
                    </a:lnTo>
                    <a:cubicBezTo>
                      <a:pt x="11736" y="10289"/>
                      <a:pt x="11725" y="10289"/>
                      <a:pt x="11725" y="10289"/>
                    </a:cubicBezTo>
                    <a:cubicBezTo>
                      <a:pt x="11700" y="10278"/>
                      <a:pt x="11688" y="10265"/>
                      <a:pt x="11676" y="10229"/>
                    </a:cubicBezTo>
                    <a:cubicBezTo>
                      <a:pt x="11652" y="10180"/>
                      <a:pt x="11627" y="10119"/>
                      <a:pt x="11639" y="10046"/>
                    </a:cubicBezTo>
                    <a:lnTo>
                      <a:pt x="11639" y="10034"/>
                    </a:lnTo>
                    <a:cubicBezTo>
                      <a:pt x="11822" y="9827"/>
                      <a:pt x="12101" y="9645"/>
                      <a:pt x="12393" y="9535"/>
                    </a:cubicBezTo>
                    <a:lnTo>
                      <a:pt x="12406" y="9535"/>
                    </a:lnTo>
                    <a:cubicBezTo>
                      <a:pt x="12417" y="9524"/>
                      <a:pt x="12442" y="9524"/>
                      <a:pt x="12466" y="9511"/>
                    </a:cubicBezTo>
                    <a:lnTo>
                      <a:pt x="12479" y="9499"/>
                    </a:lnTo>
                    <a:cubicBezTo>
                      <a:pt x="12638" y="9449"/>
                      <a:pt x="12811" y="9418"/>
                      <a:pt x="12983" y="9418"/>
                    </a:cubicBezTo>
                    <a:close/>
                    <a:moveTo>
                      <a:pt x="13000" y="9383"/>
                    </a:moveTo>
                    <a:cubicBezTo>
                      <a:pt x="12815" y="9383"/>
                      <a:pt x="12627" y="9419"/>
                      <a:pt x="12454" y="9475"/>
                    </a:cubicBezTo>
                    <a:lnTo>
                      <a:pt x="12442" y="9487"/>
                    </a:lnTo>
                    <a:cubicBezTo>
                      <a:pt x="12430" y="9487"/>
                      <a:pt x="12406" y="9487"/>
                      <a:pt x="12393" y="9499"/>
                    </a:cubicBezTo>
                    <a:lnTo>
                      <a:pt x="12381" y="9499"/>
                    </a:lnTo>
                    <a:cubicBezTo>
                      <a:pt x="12077" y="9608"/>
                      <a:pt x="11798" y="9803"/>
                      <a:pt x="11603" y="10022"/>
                    </a:cubicBezTo>
                    <a:lnTo>
                      <a:pt x="11603" y="10034"/>
                    </a:lnTo>
                    <a:lnTo>
                      <a:pt x="11603" y="10046"/>
                    </a:lnTo>
                    <a:cubicBezTo>
                      <a:pt x="11590" y="10119"/>
                      <a:pt x="11615" y="10192"/>
                      <a:pt x="11639" y="10241"/>
                    </a:cubicBezTo>
                    <a:cubicBezTo>
                      <a:pt x="11652" y="10265"/>
                      <a:pt x="11676" y="10314"/>
                      <a:pt x="11712" y="10314"/>
                    </a:cubicBezTo>
                    <a:lnTo>
                      <a:pt x="11725" y="10314"/>
                    </a:lnTo>
                    <a:cubicBezTo>
                      <a:pt x="11736" y="10314"/>
                      <a:pt x="11749" y="10314"/>
                      <a:pt x="11773" y="10302"/>
                    </a:cubicBezTo>
                    <a:lnTo>
                      <a:pt x="11773" y="10289"/>
                    </a:lnTo>
                    <a:lnTo>
                      <a:pt x="11785" y="10289"/>
                    </a:lnTo>
                    <a:cubicBezTo>
                      <a:pt x="11785" y="10278"/>
                      <a:pt x="11785" y="10278"/>
                      <a:pt x="11798" y="10278"/>
                    </a:cubicBezTo>
                    <a:cubicBezTo>
                      <a:pt x="12100" y="10012"/>
                      <a:pt x="12605" y="9799"/>
                      <a:pt x="13069" y="9799"/>
                    </a:cubicBezTo>
                    <a:cubicBezTo>
                      <a:pt x="13369" y="9799"/>
                      <a:pt x="13652" y="9888"/>
                      <a:pt x="13852" y="10107"/>
                    </a:cubicBezTo>
                    <a:lnTo>
                      <a:pt x="13865" y="10119"/>
                    </a:lnTo>
                    <a:lnTo>
                      <a:pt x="13877" y="10119"/>
                    </a:lnTo>
                    <a:cubicBezTo>
                      <a:pt x="13901" y="10095"/>
                      <a:pt x="13925" y="10046"/>
                      <a:pt x="13938" y="10046"/>
                    </a:cubicBezTo>
                    <a:cubicBezTo>
                      <a:pt x="13950" y="9997"/>
                      <a:pt x="13962" y="9961"/>
                      <a:pt x="13950" y="9924"/>
                    </a:cubicBezTo>
                    <a:cubicBezTo>
                      <a:pt x="13738" y="9526"/>
                      <a:pt x="13374" y="9383"/>
                      <a:pt x="13000" y="9383"/>
                    </a:cubicBezTo>
                    <a:close/>
                    <a:moveTo>
                      <a:pt x="11517" y="10192"/>
                    </a:moveTo>
                    <a:lnTo>
                      <a:pt x="11517" y="10192"/>
                    </a:lnTo>
                    <a:cubicBezTo>
                      <a:pt x="11530" y="10253"/>
                      <a:pt x="11566" y="10326"/>
                      <a:pt x="11603" y="10362"/>
                    </a:cubicBezTo>
                    <a:cubicBezTo>
                      <a:pt x="11639" y="10411"/>
                      <a:pt x="11700" y="10424"/>
                      <a:pt x="11749" y="10424"/>
                    </a:cubicBezTo>
                    <a:cubicBezTo>
                      <a:pt x="11798" y="10411"/>
                      <a:pt x="11846" y="10375"/>
                      <a:pt x="11858" y="10326"/>
                    </a:cubicBezTo>
                    <a:cubicBezTo>
                      <a:pt x="11882" y="10314"/>
                      <a:pt x="11907" y="10302"/>
                      <a:pt x="11931" y="10278"/>
                    </a:cubicBezTo>
                    <a:lnTo>
                      <a:pt x="11931" y="10278"/>
                    </a:lnTo>
                    <a:cubicBezTo>
                      <a:pt x="11919" y="10326"/>
                      <a:pt x="11895" y="10362"/>
                      <a:pt x="11871" y="10387"/>
                    </a:cubicBezTo>
                    <a:cubicBezTo>
                      <a:pt x="11829" y="10428"/>
                      <a:pt x="11776" y="10450"/>
                      <a:pt x="11722" y="10450"/>
                    </a:cubicBezTo>
                    <a:cubicBezTo>
                      <a:pt x="11681" y="10450"/>
                      <a:pt x="11639" y="10437"/>
                      <a:pt x="11603" y="10411"/>
                    </a:cubicBezTo>
                    <a:cubicBezTo>
                      <a:pt x="11530" y="10362"/>
                      <a:pt x="11493" y="10278"/>
                      <a:pt x="11517" y="10192"/>
                    </a:cubicBezTo>
                    <a:close/>
                    <a:moveTo>
                      <a:pt x="11542" y="10034"/>
                    </a:moveTo>
                    <a:lnTo>
                      <a:pt x="11506" y="10107"/>
                    </a:lnTo>
                    <a:cubicBezTo>
                      <a:pt x="11457" y="10205"/>
                      <a:pt x="11444" y="10351"/>
                      <a:pt x="11579" y="10435"/>
                    </a:cubicBezTo>
                    <a:cubicBezTo>
                      <a:pt x="11627" y="10472"/>
                      <a:pt x="11676" y="10484"/>
                      <a:pt x="11725" y="10484"/>
                    </a:cubicBezTo>
                    <a:cubicBezTo>
                      <a:pt x="11785" y="10484"/>
                      <a:pt x="11846" y="10460"/>
                      <a:pt x="11895" y="10424"/>
                    </a:cubicBezTo>
                    <a:cubicBezTo>
                      <a:pt x="11943" y="10375"/>
                      <a:pt x="11968" y="10314"/>
                      <a:pt x="11968" y="10241"/>
                    </a:cubicBezTo>
                    <a:lnTo>
                      <a:pt x="11968" y="10205"/>
                    </a:lnTo>
                    <a:lnTo>
                      <a:pt x="11943" y="10229"/>
                    </a:lnTo>
                    <a:lnTo>
                      <a:pt x="11834" y="10302"/>
                    </a:lnTo>
                    <a:lnTo>
                      <a:pt x="11834" y="10314"/>
                    </a:lnTo>
                    <a:cubicBezTo>
                      <a:pt x="11822" y="10351"/>
                      <a:pt x="11785" y="10375"/>
                      <a:pt x="11749" y="10387"/>
                    </a:cubicBezTo>
                    <a:cubicBezTo>
                      <a:pt x="11700" y="10387"/>
                      <a:pt x="11663" y="10375"/>
                      <a:pt x="11627" y="10351"/>
                    </a:cubicBezTo>
                    <a:cubicBezTo>
                      <a:pt x="11579" y="10289"/>
                      <a:pt x="11542" y="10192"/>
                      <a:pt x="11542" y="10107"/>
                    </a:cubicBezTo>
                    <a:lnTo>
                      <a:pt x="11542" y="10034"/>
                    </a:lnTo>
                    <a:close/>
                    <a:moveTo>
                      <a:pt x="12795" y="9924"/>
                    </a:moveTo>
                    <a:cubicBezTo>
                      <a:pt x="12843" y="10289"/>
                      <a:pt x="12892" y="10654"/>
                      <a:pt x="12928" y="11019"/>
                    </a:cubicBezTo>
                    <a:cubicBezTo>
                      <a:pt x="12855" y="11032"/>
                      <a:pt x="12770" y="11043"/>
                      <a:pt x="12685" y="11068"/>
                    </a:cubicBezTo>
                    <a:lnTo>
                      <a:pt x="12673" y="10946"/>
                    </a:lnTo>
                    <a:cubicBezTo>
                      <a:pt x="12636" y="10630"/>
                      <a:pt x="12588" y="10302"/>
                      <a:pt x="12539" y="9973"/>
                    </a:cubicBezTo>
                    <a:cubicBezTo>
                      <a:pt x="12625" y="9949"/>
                      <a:pt x="12709" y="9937"/>
                      <a:pt x="12795" y="9924"/>
                    </a:cubicBezTo>
                    <a:close/>
                    <a:moveTo>
                      <a:pt x="12831" y="9876"/>
                    </a:moveTo>
                    <a:lnTo>
                      <a:pt x="12806" y="9888"/>
                    </a:lnTo>
                    <a:cubicBezTo>
                      <a:pt x="12709" y="9900"/>
                      <a:pt x="12612" y="9924"/>
                      <a:pt x="12515" y="9949"/>
                    </a:cubicBezTo>
                    <a:lnTo>
                      <a:pt x="12503" y="9949"/>
                    </a:lnTo>
                    <a:lnTo>
                      <a:pt x="12503" y="9961"/>
                    </a:lnTo>
                    <a:cubicBezTo>
                      <a:pt x="12552" y="10302"/>
                      <a:pt x="12600" y="10630"/>
                      <a:pt x="12636" y="10959"/>
                    </a:cubicBezTo>
                    <a:lnTo>
                      <a:pt x="12661" y="11105"/>
                    </a:lnTo>
                    <a:lnTo>
                      <a:pt x="12685" y="11105"/>
                    </a:lnTo>
                    <a:cubicBezTo>
                      <a:pt x="12770" y="11080"/>
                      <a:pt x="12868" y="11056"/>
                      <a:pt x="12952" y="11043"/>
                    </a:cubicBezTo>
                    <a:lnTo>
                      <a:pt x="12977" y="11043"/>
                    </a:lnTo>
                    <a:lnTo>
                      <a:pt x="12977" y="11032"/>
                    </a:lnTo>
                    <a:lnTo>
                      <a:pt x="12831" y="9900"/>
                    </a:lnTo>
                    <a:lnTo>
                      <a:pt x="12831" y="9876"/>
                    </a:lnTo>
                    <a:close/>
                    <a:moveTo>
                      <a:pt x="31304" y="3430"/>
                    </a:moveTo>
                    <a:lnTo>
                      <a:pt x="31304" y="3430"/>
                    </a:lnTo>
                    <a:cubicBezTo>
                      <a:pt x="32107" y="3540"/>
                      <a:pt x="33056" y="3710"/>
                      <a:pt x="34016" y="3990"/>
                    </a:cubicBezTo>
                    <a:cubicBezTo>
                      <a:pt x="33700" y="6580"/>
                      <a:pt x="33408" y="8927"/>
                      <a:pt x="33007" y="11311"/>
                    </a:cubicBezTo>
                    <a:cubicBezTo>
                      <a:pt x="32897" y="10849"/>
                      <a:pt x="32800" y="10424"/>
                      <a:pt x="32703" y="10010"/>
                    </a:cubicBezTo>
                    <a:lnTo>
                      <a:pt x="32703" y="9973"/>
                    </a:lnTo>
                    <a:cubicBezTo>
                      <a:pt x="32484" y="9037"/>
                      <a:pt x="32289" y="8100"/>
                      <a:pt x="32094" y="7176"/>
                    </a:cubicBezTo>
                    <a:cubicBezTo>
                      <a:pt x="32058" y="6970"/>
                      <a:pt x="32010" y="6762"/>
                      <a:pt x="31961" y="6568"/>
                    </a:cubicBezTo>
                    <a:cubicBezTo>
                      <a:pt x="31973" y="6556"/>
                      <a:pt x="31973" y="6544"/>
                      <a:pt x="31973" y="6519"/>
                    </a:cubicBezTo>
                    <a:cubicBezTo>
                      <a:pt x="31778" y="5595"/>
                      <a:pt x="31559" y="4610"/>
                      <a:pt x="31304" y="3430"/>
                    </a:cubicBezTo>
                    <a:close/>
                    <a:moveTo>
                      <a:pt x="31256" y="3382"/>
                    </a:moveTo>
                    <a:lnTo>
                      <a:pt x="31267" y="3406"/>
                    </a:lnTo>
                    <a:cubicBezTo>
                      <a:pt x="31523" y="4610"/>
                      <a:pt x="31742" y="5595"/>
                      <a:pt x="31937" y="6532"/>
                    </a:cubicBezTo>
                    <a:lnTo>
                      <a:pt x="31937" y="6556"/>
                    </a:lnTo>
                    <a:lnTo>
                      <a:pt x="31924" y="6556"/>
                    </a:lnTo>
                    <a:lnTo>
                      <a:pt x="31937" y="6568"/>
                    </a:lnTo>
                    <a:cubicBezTo>
                      <a:pt x="31973" y="6775"/>
                      <a:pt x="32022" y="6981"/>
                      <a:pt x="32058" y="7189"/>
                    </a:cubicBezTo>
                    <a:cubicBezTo>
                      <a:pt x="32253" y="8100"/>
                      <a:pt x="32448" y="9049"/>
                      <a:pt x="32667" y="9973"/>
                    </a:cubicBezTo>
                    <a:lnTo>
                      <a:pt x="32667" y="9997"/>
                    </a:lnTo>
                    <a:lnTo>
                      <a:pt x="32667" y="10010"/>
                    </a:lnTo>
                    <a:cubicBezTo>
                      <a:pt x="32776" y="10448"/>
                      <a:pt x="32873" y="10910"/>
                      <a:pt x="32994" y="11396"/>
                    </a:cubicBezTo>
                    <a:lnTo>
                      <a:pt x="33007" y="11494"/>
                    </a:lnTo>
                    <a:lnTo>
                      <a:pt x="33019" y="11396"/>
                    </a:lnTo>
                    <a:cubicBezTo>
                      <a:pt x="33432" y="8976"/>
                      <a:pt x="33737" y="6605"/>
                      <a:pt x="34053" y="3978"/>
                    </a:cubicBezTo>
                    <a:lnTo>
                      <a:pt x="34053" y="3965"/>
                    </a:lnTo>
                    <a:lnTo>
                      <a:pt x="34040" y="3954"/>
                    </a:lnTo>
                    <a:cubicBezTo>
                      <a:pt x="33056" y="3673"/>
                      <a:pt x="32094" y="3503"/>
                      <a:pt x="31280" y="3382"/>
                    </a:cubicBezTo>
                    <a:close/>
                    <a:moveTo>
                      <a:pt x="14314" y="11737"/>
                    </a:moveTo>
                    <a:cubicBezTo>
                      <a:pt x="14327" y="11761"/>
                      <a:pt x="14327" y="11797"/>
                      <a:pt x="14303" y="11834"/>
                    </a:cubicBezTo>
                    <a:cubicBezTo>
                      <a:pt x="14278" y="11883"/>
                      <a:pt x="14206" y="11932"/>
                      <a:pt x="14144" y="11943"/>
                    </a:cubicBezTo>
                    <a:cubicBezTo>
                      <a:pt x="14230" y="11919"/>
                      <a:pt x="14314" y="11846"/>
                      <a:pt x="14314" y="11737"/>
                    </a:cubicBezTo>
                    <a:close/>
                    <a:moveTo>
                      <a:pt x="13098" y="11150"/>
                    </a:moveTo>
                    <a:cubicBezTo>
                      <a:pt x="13595" y="11150"/>
                      <a:pt x="13986" y="11422"/>
                      <a:pt x="14181" y="11737"/>
                    </a:cubicBezTo>
                    <a:lnTo>
                      <a:pt x="14193" y="11737"/>
                    </a:lnTo>
                    <a:cubicBezTo>
                      <a:pt x="14181" y="11786"/>
                      <a:pt x="14144" y="11810"/>
                      <a:pt x="14108" y="11822"/>
                    </a:cubicBezTo>
                    <a:cubicBezTo>
                      <a:pt x="13728" y="11551"/>
                      <a:pt x="13397" y="11415"/>
                      <a:pt x="13097" y="11415"/>
                    </a:cubicBezTo>
                    <a:cubicBezTo>
                      <a:pt x="13061" y="11415"/>
                      <a:pt x="13025" y="11417"/>
                      <a:pt x="12989" y="11421"/>
                    </a:cubicBezTo>
                    <a:cubicBezTo>
                      <a:pt x="12552" y="11481"/>
                      <a:pt x="12187" y="11773"/>
                      <a:pt x="12004" y="11956"/>
                    </a:cubicBezTo>
                    <a:lnTo>
                      <a:pt x="11979" y="11956"/>
                    </a:lnTo>
                    <a:cubicBezTo>
                      <a:pt x="11955" y="11956"/>
                      <a:pt x="11931" y="11919"/>
                      <a:pt x="11919" y="11895"/>
                    </a:cubicBezTo>
                    <a:cubicBezTo>
                      <a:pt x="11907" y="11870"/>
                      <a:pt x="11895" y="11846"/>
                      <a:pt x="11895" y="11822"/>
                    </a:cubicBezTo>
                    <a:cubicBezTo>
                      <a:pt x="12041" y="11554"/>
                      <a:pt x="12284" y="11359"/>
                      <a:pt x="12576" y="11251"/>
                    </a:cubicBezTo>
                    <a:lnTo>
                      <a:pt x="12600" y="11238"/>
                    </a:lnTo>
                    <a:cubicBezTo>
                      <a:pt x="12775" y="11177"/>
                      <a:pt x="12942" y="11150"/>
                      <a:pt x="13098" y="11150"/>
                    </a:cubicBezTo>
                    <a:close/>
                    <a:moveTo>
                      <a:pt x="14278" y="11603"/>
                    </a:moveTo>
                    <a:lnTo>
                      <a:pt x="14254" y="11627"/>
                    </a:lnTo>
                    <a:cubicBezTo>
                      <a:pt x="14266" y="11651"/>
                      <a:pt x="14278" y="11664"/>
                      <a:pt x="14290" y="11676"/>
                    </a:cubicBezTo>
                    <a:cubicBezTo>
                      <a:pt x="14303" y="11700"/>
                      <a:pt x="14290" y="11713"/>
                      <a:pt x="14290" y="11724"/>
                    </a:cubicBezTo>
                    <a:lnTo>
                      <a:pt x="14278" y="11724"/>
                    </a:lnTo>
                    <a:lnTo>
                      <a:pt x="14278" y="11737"/>
                    </a:lnTo>
                    <a:cubicBezTo>
                      <a:pt x="14278" y="11822"/>
                      <a:pt x="14206" y="11895"/>
                      <a:pt x="14133" y="11907"/>
                    </a:cubicBezTo>
                    <a:lnTo>
                      <a:pt x="14120" y="11907"/>
                    </a:lnTo>
                    <a:lnTo>
                      <a:pt x="14120" y="11919"/>
                    </a:lnTo>
                    <a:cubicBezTo>
                      <a:pt x="14108" y="11932"/>
                      <a:pt x="14096" y="11943"/>
                      <a:pt x="14084" y="11943"/>
                    </a:cubicBezTo>
                    <a:lnTo>
                      <a:pt x="14071" y="11980"/>
                    </a:lnTo>
                    <a:lnTo>
                      <a:pt x="14157" y="11980"/>
                    </a:lnTo>
                    <a:cubicBezTo>
                      <a:pt x="14217" y="11956"/>
                      <a:pt x="14303" y="11907"/>
                      <a:pt x="14339" y="11846"/>
                    </a:cubicBezTo>
                    <a:cubicBezTo>
                      <a:pt x="14376" y="11761"/>
                      <a:pt x="14351" y="11676"/>
                      <a:pt x="14278" y="11603"/>
                    </a:cubicBezTo>
                    <a:close/>
                    <a:moveTo>
                      <a:pt x="13101" y="11117"/>
                    </a:moveTo>
                    <a:cubicBezTo>
                      <a:pt x="12940" y="11117"/>
                      <a:pt x="12774" y="11145"/>
                      <a:pt x="12612" y="11202"/>
                    </a:cubicBezTo>
                    <a:lnTo>
                      <a:pt x="12588" y="11202"/>
                    </a:lnTo>
                    <a:cubicBezTo>
                      <a:pt x="12271" y="11311"/>
                      <a:pt x="12016" y="11530"/>
                      <a:pt x="11858" y="11810"/>
                    </a:cubicBezTo>
                    <a:cubicBezTo>
                      <a:pt x="11858" y="11846"/>
                      <a:pt x="11871" y="11883"/>
                      <a:pt x="11882" y="11907"/>
                    </a:cubicBezTo>
                    <a:cubicBezTo>
                      <a:pt x="11895" y="11919"/>
                      <a:pt x="11931" y="11980"/>
                      <a:pt x="11968" y="11992"/>
                    </a:cubicBezTo>
                    <a:lnTo>
                      <a:pt x="12028" y="11992"/>
                    </a:lnTo>
                    <a:lnTo>
                      <a:pt x="12028" y="11980"/>
                    </a:lnTo>
                    <a:cubicBezTo>
                      <a:pt x="12211" y="11810"/>
                      <a:pt x="12563" y="11518"/>
                      <a:pt x="13001" y="11457"/>
                    </a:cubicBezTo>
                    <a:cubicBezTo>
                      <a:pt x="13033" y="11453"/>
                      <a:pt x="13067" y="11451"/>
                      <a:pt x="13101" y="11451"/>
                    </a:cubicBezTo>
                    <a:cubicBezTo>
                      <a:pt x="13386" y="11451"/>
                      <a:pt x="13726" y="11586"/>
                      <a:pt x="14096" y="11859"/>
                    </a:cubicBezTo>
                    <a:lnTo>
                      <a:pt x="14108" y="11859"/>
                    </a:lnTo>
                    <a:cubicBezTo>
                      <a:pt x="14169" y="11846"/>
                      <a:pt x="14206" y="11797"/>
                      <a:pt x="14230" y="11737"/>
                    </a:cubicBezTo>
                    <a:lnTo>
                      <a:pt x="14230" y="11724"/>
                    </a:lnTo>
                    <a:lnTo>
                      <a:pt x="14217" y="11713"/>
                    </a:lnTo>
                    <a:cubicBezTo>
                      <a:pt x="13984" y="11335"/>
                      <a:pt x="13558" y="11117"/>
                      <a:pt x="13101" y="11117"/>
                    </a:cubicBezTo>
                    <a:close/>
                    <a:moveTo>
                      <a:pt x="11773" y="11761"/>
                    </a:moveTo>
                    <a:cubicBezTo>
                      <a:pt x="11761" y="11773"/>
                      <a:pt x="11761" y="11786"/>
                      <a:pt x="11761" y="11797"/>
                    </a:cubicBezTo>
                    <a:lnTo>
                      <a:pt x="11761" y="11822"/>
                    </a:lnTo>
                    <a:cubicBezTo>
                      <a:pt x="11761" y="11895"/>
                      <a:pt x="11798" y="11968"/>
                      <a:pt x="11846" y="12029"/>
                    </a:cubicBezTo>
                    <a:cubicBezTo>
                      <a:pt x="11873" y="12066"/>
                      <a:pt x="11935" y="12102"/>
                      <a:pt x="11990" y="12102"/>
                    </a:cubicBezTo>
                    <a:cubicBezTo>
                      <a:pt x="12008" y="12102"/>
                      <a:pt x="12026" y="12098"/>
                      <a:pt x="12041" y="12089"/>
                    </a:cubicBezTo>
                    <a:cubicBezTo>
                      <a:pt x="12041" y="12077"/>
                      <a:pt x="12052" y="12077"/>
                      <a:pt x="12065" y="12065"/>
                    </a:cubicBezTo>
                    <a:cubicBezTo>
                      <a:pt x="12101" y="12029"/>
                      <a:pt x="12150" y="11992"/>
                      <a:pt x="12187" y="11968"/>
                    </a:cubicBezTo>
                    <a:lnTo>
                      <a:pt x="12187" y="11968"/>
                    </a:lnTo>
                    <a:cubicBezTo>
                      <a:pt x="12198" y="12029"/>
                      <a:pt x="12174" y="12089"/>
                      <a:pt x="12114" y="12138"/>
                    </a:cubicBezTo>
                    <a:cubicBezTo>
                      <a:pt x="12071" y="12168"/>
                      <a:pt x="12016" y="12184"/>
                      <a:pt x="11960" y="12184"/>
                    </a:cubicBezTo>
                    <a:cubicBezTo>
                      <a:pt x="11904" y="12184"/>
                      <a:pt x="11846" y="12168"/>
                      <a:pt x="11798" y="12138"/>
                    </a:cubicBezTo>
                    <a:cubicBezTo>
                      <a:pt x="11700" y="12077"/>
                      <a:pt x="11652" y="11968"/>
                      <a:pt x="11688" y="11870"/>
                    </a:cubicBezTo>
                    <a:cubicBezTo>
                      <a:pt x="11700" y="11834"/>
                      <a:pt x="11725" y="11797"/>
                      <a:pt x="11773" y="11761"/>
                    </a:cubicBezTo>
                    <a:close/>
                    <a:moveTo>
                      <a:pt x="11871" y="11651"/>
                    </a:moveTo>
                    <a:lnTo>
                      <a:pt x="11822" y="11688"/>
                    </a:lnTo>
                    <a:cubicBezTo>
                      <a:pt x="11736" y="11737"/>
                      <a:pt x="11676" y="11786"/>
                      <a:pt x="11652" y="11859"/>
                    </a:cubicBezTo>
                    <a:cubicBezTo>
                      <a:pt x="11615" y="11980"/>
                      <a:pt x="11663" y="12089"/>
                      <a:pt x="11773" y="12162"/>
                    </a:cubicBezTo>
                    <a:cubicBezTo>
                      <a:pt x="11834" y="12199"/>
                      <a:pt x="11895" y="12211"/>
                      <a:pt x="11955" y="12211"/>
                    </a:cubicBezTo>
                    <a:cubicBezTo>
                      <a:pt x="12028" y="12211"/>
                      <a:pt x="12089" y="12199"/>
                      <a:pt x="12138" y="12162"/>
                    </a:cubicBezTo>
                    <a:cubicBezTo>
                      <a:pt x="12211" y="12113"/>
                      <a:pt x="12247" y="12029"/>
                      <a:pt x="12223" y="11932"/>
                    </a:cubicBezTo>
                    <a:lnTo>
                      <a:pt x="12211" y="11895"/>
                    </a:lnTo>
                    <a:lnTo>
                      <a:pt x="12198" y="11919"/>
                    </a:lnTo>
                    <a:cubicBezTo>
                      <a:pt x="12138" y="11956"/>
                      <a:pt x="12089" y="12005"/>
                      <a:pt x="12041" y="12041"/>
                    </a:cubicBezTo>
                    <a:cubicBezTo>
                      <a:pt x="12041" y="12053"/>
                      <a:pt x="12028" y="12053"/>
                      <a:pt x="12028" y="12053"/>
                    </a:cubicBezTo>
                    <a:lnTo>
                      <a:pt x="12016" y="12053"/>
                    </a:lnTo>
                    <a:cubicBezTo>
                      <a:pt x="12008" y="12059"/>
                      <a:pt x="11998" y="12061"/>
                      <a:pt x="11987" y="12061"/>
                    </a:cubicBezTo>
                    <a:cubicBezTo>
                      <a:pt x="11949" y="12061"/>
                      <a:pt x="11898" y="12032"/>
                      <a:pt x="11871" y="12005"/>
                    </a:cubicBezTo>
                    <a:cubicBezTo>
                      <a:pt x="11822" y="11943"/>
                      <a:pt x="11798" y="11883"/>
                      <a:pt x="11798" y="11822"/>
                    </a:cubicBezTo>
                    <a:lnTo>
                      <a:pt x="11798" y="11797"/>
                    </a:lnTo>
                    <a:cubicBezTo>
                      <a:pt x="11798" y="11786"/>
                      <a:pt x="11798" y="11773"/>
                      <a:pt x="11809" y="11761"/>
                    </a:cubicBezTo>
                    <a:cubicBezTo>
                      <a:pt x="11809" y="11761"/>
                      <a:pt x="11809" y="11749"/>
                      <a:pt x="11822" y="11749"/>
                    </a:cubicBezTo>
                    <a:lnTo>
                      <a:pt x="11834" y="11724"/>
                    </a:lnTo>
                    <a:cubicBezTo>
                      <a:pt x="11834" y="11724"/>
                      <a:pt x="11834" y="11713"/>
                      <a:pt x="11846" y="11713"/>
                    </a:cubicBezTo>
                    <a:lnTo>
                      <a:pt x="11871" y="11651"/>
                    </a:lnTo>
                    <a:close/>
                    <a:moveTo>
                      <a:pt x="13001" y="11578"/>
                    </a:moveTo>
                    <a:lnTo>
                      <a:pt x="13014" y="11627"/>
                    </a:lnTo>
                    <a:cubicBezTo>
                      <a:pt x="13025" y="11724"/>
                      <a:pt x="13038" y="11822"/>
                      <a:pt x="13050" y="11907"/>
                    </a:cubicBezTo>
                    <a:cubicBezTo>
                      <a:pt x="13074" y="12138"/>
                      <a:pt x="13111" y="12381"/>
                      <a:pt x="13147" y="12613"/>
                    </a:cubicBezTo>
                    <a:lnTo>
                      <a:pt x="13147" y="12673"/>
                    </a:lnTo>
                    <a:cubicBezTo>
                      <a:pt x="13135" y="12673"/>
                      <a:pt x="13123" y="12673"/>
                      <a:pt x="13111" y="12686"/>
                    </a:cubicBezTo>
                    <a:cubicBezTo>
                      <a:pt x="13050" y="12686"/>
                      <a:pt x="12989" y="12697"/>
                      <a:pt x="12916" y="12722"/>
                    </a:cubicBezTo>
                    <a:lnTo>
                      <a:pt x="12892" y="12491"/>
                    </a:lnTo>
                    <a:cubicBezTo>
                      <a:pt x="12843" y="12211"/>
                      <a:pt x="12806" y="11919"/>
                      <a:pt x="12770" y="11627"/>
                    </a:cubicBezTo>
                    <a:cubicBezTo>
                      <a:pt x="12843" y="11603"/>
                      <a:pt x="12928" y="11591"/>
                      <a:pt x="13001" y="11578"/>
                    </a:cubicBezTo>
                    <a:close/>
                    <a:moveTo>
                      <a:pt x="13014" y="11542"/>
                    </a:moveTo>
                    <a:cubicBezTo>
                      <a:pt x="12916" y="11554"/>
                      <a:pt x="12831" y="11567"/>
                      <a:pt x="12746" y="11603"/>
                    </a:cubicBezTo>
                    <a:lnTo>
                      <a:pt x="12733" y="11603"/>
                    </a:lnTo>
                    <a:lnTo>
                      <a:pt x="12733" y="11627"/>
                    </a:lnTo>
                    <a:cubicBezTo>
                      <a:pt x="12770" y="11919"/>
                      <a:pt x="12806" y="12211"/>
                      <a:pt x="12855" y="12503"/>
                    </a:cubicBezTo>
                    <a:lnTo>
                      <a:pt x="12892" y="12759"/>
                    </a:lnTo>
                    <a:lnTo>
                      <a:pt x="12904" y="12759"/>
                    </a:lnTo>
                    <a:cubicBezTo>
                      <a:pt x="12977" y="12734"/>
                      <a:pt x="13050" y="12722"/>
                      <a:pt x="13123" y="12710"/>
                    </a:cubicBezTo>
                    <a:lnTo>
                      <a:pt x="13196" y="12710"/>
                    </a:lnTo>
                    <a:lnTo>
                      <a:pt x="13184" y="12613"/>
                    </a:lnTo>
                    <a:cubicBezTo>
                      <a:pt x="13147" y="12381"/>
                      <a:pt x="13111" y="12138"/>
                      <a:pt x="13087" y="11907"/>
                    </a:cubicBezTo>
                    <a:cubicBezTo>
                      <a:pt x="13074" y="11810"/>
                      <a:pt x="13062" y="11724"/>
                      <a:pt x="13050" y="11627"/>
                    </a:cubicBezTo>
                    <a:lnTo>
                      <a:pt x="13038" y="11542"/>
                    </a:lnTo>
                    <a:close/>
                    <a:moveTo>
                      <a:pt x="33992" y="5449"/>
                    </a:moveTo>
                    <a:cubicBezTo>
                      <a:pt x="34296" y="5559"/>
                      <a:pt x="34612" y="5608"/>
                      <a:pt x="34929" y="5656"/>
                    </a:cubicBezTo>
                    <a:cubicBezTo>
                      <a:pt x="35135" y="5692"/>
                      <a:pt x="35354" y="5729"/>
                      <a:pt x="35561" y="5778"/>
                    </a:cubicBezTo>
                    <a:cubicBezTo>
                      <a:pt x="35062" y="7772"/>
                      <a:pt x="34442" y="9754"/>
                      <a:pt x="33834" y="11688"/>
                    </a:cubicBezTo>
                    <a:cubicBezTo>
                      <a:pt x="33688" y="12138"/>
                      <a:pt x="33542" y="12600"/>
                      <a:pt x="33396" y="13062"/>
                    </a:cubicBezTo>
                    <a:cubicBezTo>
                      <a:pt x="33286" y="12576"/>
                      <a:pt x="33189" y="12126"/>
                      <a:pt x="33092" y="11700"/>
                    </a:cubicBezTo>
                    <a:cubicBezTo>
                      <a:pt x="33481" y="9365"/>
                      <a:pt x="33773" y="7322"/>
                      <a:pt x="33992" y="5449"/>
                    </a:cubicBezTo>
                    <a:close/>
                    <a:moveTo>
                      <a:pt x="33956" y="5400"/>
                    </a:moveTo>
                    <a:lnTo>
                      <a:pt x="33956" y="5425"/>
                    </a:lnTo>
                    <a:cubicBezTo>
                      <a:pt x="33748" y="7298"/>
                      <a:pt x="33445" y="9353"/>
                      <a:pt x="33056" y="11700"/>
                    </a:cubicBezTo>
                    <a:cubicBezTo>
                      <a:pt x="33153" y="12150"/>
                      <a:pt x="33262" y="12624"/>
                      <a:pt x="33372" y="13135"/>
                    </a:cubicBezTo>
                    <a:lnTo>
                      <a:pt x="33384" y="13196"/>
                    </a:lnTo>
                    <a:lnTo>
                      <a:pt x="33408" y="13135"/>
                    </a:lnTo>
                    <a:cubicBezTo>
                      <a:pt x="33554" y="12661"/>
                      <a:pt x="33712" y="12162"/>
                      <a:pt x="33858" y="11688"/>
                    </a:cubicBezTo>
                    <a:cubicBezTo>
                      <a:pt x="34478" y="9767"/>
                      <a:pt x="35099" y="7760"/>
                      <a:pt x="35597" y="5765"/>
                    </a:cubicBezTo>
                    <a:lnTo>
                      <a:pt x="35610" y="5754"/>
                    </a:lnTo>
                    <a:lnTo>
                      <a:pt x="35585" y="5754"/>
                    </a:lnTo>
                    <a:cubicBezTo>
                      <a:pt x="35378" y="5692"/>
                      <a:pt x="35147" y="5656"/>
                      <a:pt x="34940" y="5619"/>
                    </a:cubicBezTo>
                    <a:cubicBezTo>
                      <a:pt x="34612" y="5571"/>
                      <a:pt x="34284" y="5522"/>
                      <a:pt x="33980" y="5413"/>
                    </a:cubicBezTo>
                    <a:lnTo>
                      <a:pt x="33956" y="5400"/>
                    </a:lnTo>
                    <a:close/>
                    <a:moveTo>
                      <a:pt x="14363" y="13196"/>
                    </a:moveTo>
                    <a:lnTo>
                      <a:pt x="14363" y="13196"/>
                    </a:lnTo>
                    <a:cubicBezTo>
                      <a:pt x="14436" y="13221"/>
                      <a:pt x="14497" y="13269"/>
                      <a:pt x="14522" y="13330"/>
                    </a:cubicBezTo>
                    <a:cubicBezTo>
                      <a:pt x="14546" y="13378"/>
                      <a:pt x="14546" y="13427"/>
                      <a:pt x="14522" y="13488"/>
                    </a:cubicBezTo>
                    <a:cubicBezTo>
                      <a:pt x="14485" y="13561"/>
                      <a:pt x="14400" y="13573"/>
                      <a:pt x="14314" y="13573"/>
                    </a:cubicBezTo>
                    <a:lnTo>
                      <a:pt x="14242" y="13573"/>
                    </a:lnTo>
                    <a:cubicBezTo>
                      <a:pt x="14303" y="13561"/>
                      <a:pt x="14351" y="13500"/>
                      <a:pt x="14376" y="13451"/>
                    </a:cubicBezTo>
                    <a:cubicBezTo>
                      <a:pt x="14400" y="13378"/>
                      <a:pt x="14400" y="13281"/>
                      <a:pt x="14363" y="13196"/>
                    </a:cubicBezTo>
                    <a:close/>
                    <a:moveTo>
                      <a:pt x="13316" y="12810"/>
                    </a:moveTo>
                    <a:cubicBezTo>
                      <a:pt x="13661" y="12810"/>
                      <a:pt x="14066" y="12919"/>
                      <a:pt x="14230" y="13221"/>
                    </a:cubicBezTo>
                    <a:lnTo>
                      <a:pt x="14242" y="13232"/>
                    </a:lnTo>
                    <a:cubicBezTo>
                      <a:pt x="14266" y="13367"/>
                      <a:pt x="14242" y="13403"/>
                      <a:pt x="14230" y="13415"/>
                    </a:cubicBezTo>
                    <a:cubicBezTo>
                      <a:pt x="14217" y="13427"/>
                      <a:pt x="14206" y="13427"/>
                      <a:pt x="14193" y="13427"/>
                    </a:cubicBezTo>
                    <a:lnTo>
                      <a:pt x="14181" y="13427"/>
                    </a:lnTo>
                    <a:cubicBezTo>
                      <a:pt x="14023" y="13232"/>
                      <a:pt x="13792" y="13123"/>
                      <a:pt x="13500" y="13111"/>
                    </a:cubicBezTo>
                    <a:cubicBezTo>
                      <a:pt x="13475" y="13109"/>
                      <a:pt x="13451" y="13109"/>
                      <a:pt x="13425" y="13109"/>
                    </a:cubicBezTo>
                    <a:cubicBezTo>
                      <a:pt x="13005" y="13109"/>
                      <a:pt x="12535" y="13298"/>
                      <a:pt x="12260" y="13586"/>
                    </a:cubicBezTo>
                    <a:cubicBezTo>
                      <a:pt x="12251" y="13588"/>
                      <a:pt x="12242" y="13590"/>
                      <a:pt x="12234" y="13590"/>
                    </a:cubicBezTo>
                    <a:cubicBezTo>
                      <a:pt x="12211" y="13590"/>
                      <a:pt x="12192" y="13576"/>
                      <a:pt x="12174" y="13549"/>
                    </a:cubicBezTo>
                    <a:cubicBezTo>
                      <a:pt x="12150" y="13524"/>
                      <a:pt x="12114" y="13476"/>
                      <a:pt x="12114" y="13440"/>
                    </a:cubicBezTo>
                    <a:cubicBezTo>
                      <a:pt x="12125" y="13440"/>
                      <a:pt x="12125" y="13427"/>
                      <a:pt x="12125" y="13427"/>
                    </a:cubicBezTo>
                    <a:cubicBezTo>
                      <a:pt x="12381" y="13111"/>
                      <a:pt x="12673" y="12904"/>
                      <a:pt x="13001" y="12843"/>
                    </a:cubicBezTo>
                    <a:cubicBezTo>
                      <a:pt x="13092" y="12822"/>
                      <a:pt x="13201" y="12810"/>
                      <a:pt x="13316" y="12810"/>
                    </a:cubicBezTo>
                    <a:close/>
                    <a:moveTo>
                      <a:pt x="14327" y="13148"/>
                    </a:moveTo>
                    <a:lnTo>
                      <a:pt x="14327" y="13172"/>
                    </a:lnTo>
                    <a:cubicBezTo>
                      <a:pt x="14339" y="13172"/>
                      <a:pt x="14327" y="13184"/>
                      <a:pt x="14327" y="13184"/>
                    </a:cubicBezTo>
                    <a:lnTo>
                      <a:pt x="14327" y="13196"/>
                    </a:lnTo>
                    <a:cubicBezTo>
                      <a:pt x="14363" y="13281"/>
                      <a:pt x="14363" y="13367"/>
                      <a:pt x="14339" y="13440"/>
                    </a:cubicBezTo>
                    <a:cubicBezTo>
                      <a:pt x="14318" y="13491"/>
                      <a:pt x="14263" y="13542"/>
                      <a:pt x="14202" y="13542"/>
                    </a:cubicBezTo>
                    <a:cubicBezTo>
                      <a:pt x="14191" y="13542"/>
                      <a:pt x="14180" y="13541"/>
                      <a:pt x="14169" y="13537"/>
                    </a:cubicBezTo>
                    <a:lnTo>
                      <a:pt x="14169" y="13524"/>
                    </a:lnTo>
                    <a:lnTo>
                      <a:pt x="14120" y="13524"/>
                    </a:lnTo>
                    <a:lnTo>
                      <a:pt x="14144" y="13549"/>
                    </a:lnTo>
                    <a:cubicBezTo>
                      <a:pt x="14181" y="13597"/>
                      <a:pt x="14230" y="13610"/>
                      <a:pt x="14314" y="13610"/>
                    </a:cubicBezTo>
                    <a:cubicBezTo>
                      <a:pt x="14400" y="13610"/>
                      <a:pt x="14497" y="13597"/>
                      <a:pt x="14546" y="13500"/>
                    </a:cubicBezTo>
                    <a:cubicBezTo>
                      <a:pt x="14582" y="13440"/>
                      <a:pt x="14582" y="13378"/>
                      <a:pt x="14558" y="13318"/>
                    </a:cubicBezTo>
                    <a:cubicBezTo>
                      <a:pt x="14522" y="13232"/>
                      <a:pt x="14436" y="13172"/>
                      <a:pt x="14351" y="13148"/>
                    </a:cubicBezTo>
                    <a:close/>
                    <a:moveTo>
                      <a:pt x="13318" y="12774"/>
                    </a:moveTo>
                    <a:cubicBezTo>
                      <a:pt x="13199" y="12774"/>
                      <a:pt x="13086" y="12786"/>
                      <a:pt x="12989" y="12807"/>
                    </a:cubicBezTo>
                    <a:cubicBezTo>
                      <a:pt x="12661" y="12880"/>
                      <a:pt x="12357" y="13075"/>
                      <a:pt x="12101" y="13403"/>
                    </a:cubicBezTo>
                    <a:lnTo>
                      <a:pt x="12101" y="13415"/>
                    </a:lnTo>
                    <a:lnTo>
                      <a:pt x="12089" y="13415"/>
                    </a:lnTo>
                    <a:lnTo>
                      <a:pt x="12089" y="13427"/>
                    </a:lnTo>
                    <a:cubicBezTo>
                      <a:pt x="12077" y="13500"/>
                      <a:pt x="12125" y="13561"/>
                      <a:pt x="12138" y="13573"/>
                    </a:cubicBezTo>
                    <a:cubicBezTo>
                      <a:pt x="12174" y="13610"/>
                      <a:pt x="12211" y="13622"/>
                      <a:pt x="12247" y="13622"/>
                    </a:cubicBezTo>
                    <a:lnTo>
                      <a:pt x="12271" y="13622"/>
                    </a:lnTo>
                    <a:cubicBezTo>
                      <a:pt x="12548" y="13345"/>
                      <a:pt x="13020" y="13146"/>
                      <a:pt x="13431" y="13146"/>
                    </a:cubicBezTo>
                    <a:cubicBezTo>
                      <a:pt x="13454" y="13146"/>
                      <a:pt x="13477" y="13146"/>
                      <a:pt x="13500" y="13148"/>
                    </a:cubicBezTo>
                    <a:cubicBezTo>
                      <a:pt x="13779" y="13159"/>
                      <a:pt x="14011" y="13269"/>
                      <a:pt x="14157" y="13451"/>
                    </a:cubicBezTo>
                    <a:lnTo>
                      <a:pt x="14169" y="13464"/>
                    </a:lnTo>
                    <a:lnTo>
                      <a:pt x="14193" y="13464"/>
                    </a:lnTo>
                    <a:cubicBezTo>
                      <a:pt x="14217" y="13464"/>
                      <a:pt x="14242" y="13451"/>
                      <a:pt x="14254" y="13440"/>
                    </a:cubicBezTo>
                    <a:cubicBezTo>
                      <a:pt x="14290" y="13415"/>
                      <a:pt x="14290" y="13342"/>
                      <a:pt x="14278" y="13221"/>
                    </a:cubicBezTo>
                    <a:lnTo>
                      <a:pt x="14266" y="13208"/>
                    </a:lnTo>
                    <a:cubicBezTo>
                      <a:pt x="14266" y="13208"/>
                      <a:pt x="14254" y="13208"/>
                      <a:pt x="14254" y="13196"/>
                    </a:cubicBezTo>
                    <a:cubicBezTo>
                      <a:pt x="14090" y="12886"/>
                      <a:pt x="13678" y="12774"/>
                      <a:pt x="13318" y="12774"/>
                    </a:cubicBezTo>
                    <a:close/>
                    <a:moveTo>
                      <a:pt x="11992" y="13403"/>
                    </a:moveTo>
                    <a:cubicBezTo>
                      <a:pt x="11968" y="13500"/>
                      <a:pt x="12028" y="13622"/>
                      <a:pt x="12114" y="13683"/>
                    </a:cubicBezTo>
                    <a:cubicBezTo>
                      <a:pt x="12156" y="13719"/>
                      <a:pt x="12202" y="13738"/>
                      <a:pt x="12246" y="13738"/>
                    </a:cubicBezTo>
                    <a:cubicBezTo>
                      <a:pt x="12290" y="13738"/>
                      <a:pt x="12332" y="13719"/>
                      <a:pt x="12369" y="13683"/>
                    </a:cubicBezTo>
                    <a:cubicBezTo>
                      <a:pt x="12381" y="13670"/>
                      <a:pt x="12393" y="13646"/>
                      <a:pt x="12393" y="13634"/>
                    </a:cubicBezTo>
                    <a:cubicBezTo>
                      <a:pt x="12393" y="13624"/>
                      <a:pt x="12401" y="13622"/>
                      <a:pt x="12404" y="13616"/>
                    </a:cubicBezTo>
                    <a:lnTo>
                      <a:pt x="12404" y="13616"/>
                    </a:lnTo>
                    <a:cubicBezTo>
                      <a:pt x="12391" y="13673"/>
                      <a:pt x="12356" y="13708"/>
                      <a:pt x="12320" y="13731"/>
                    </a:cubicBezTo>
                    <a:cubicBezTo>
                      <a:pt x="12273" y="13759"/>
                      <a:pt x="12210" y="13774"/>
                      <a:pt x="12149" y="13774"/>
                    </a:cubicBezTo>
                    <a:cubicBezTo>
                      <a:pt x="12101" y="13774"/>
                      <a:pt x="12054" y="13765"/>
                      <a:pt x="12016" y="13743"/>
                    </a:cubicBezTo>
                    <a:cubicBezTo>
                      <a:pt x="11943" y="13707"/>
                      <a:pt x="11907" y="13610"/>
                      <a:pt x="11931" y="13513"/>
                    </a:cubicBezTo>
                    <a:cubicBezTo>
                      <a:pt x="11943" y="13476"/>
                      <a:pt x="11968" y="13440"/>
                      <a:pt x="11992" y="13403"/>
                    </a:cubicBezTo>
                    <a:close/>
                    <a:moveTo>
                      <a:pt x="12138" y="13281"/>
                    </a:moveTo>
                    <a:lnTo>
                      <a:pt x="12089" y="13294"/>
                    </a:lnTo>
                    <a:cubicBezTo>
                      <a:pt x="11992" y="13318"/>
                      <a:pt x="11919" y="13427"/>
                      <a:pt x="11895" y="13500"/>
                    </a:cubicBezTo>
                    <a:cubicBezTo>
                      <a:pt x="11871" y="13622"/>
                      <a:pt x="11907" y="13731"/>
                      <a:pt x="12004" y="13780"/>
                    </a:cubicBezTo>
                    <a:cubicBezTo>
                      <a:pt x="12052" y="13792"/>
                      <a:pt x="12101" y="13804"/>
                      <a:pt x="12150" y="13804"/>
                    </a:cubicBezTo>
                    <a:cubicBezTo>
                      <a:pt x="12211" y="13804"/>
                      <a:pt x="12284" y="13792"/>
                      <a:pt x="12333" y="13756"/>
                    </a:cubicBezTo>
                    <a:cubicBezTo>
                      <a:pt x="12406" y="13719"/>
                      <a:pt x="12454" y="13646"/>
                      <a:pt x="12454" y="13573"/>
                    </a:cubicBezTo>
                    <a:lnTo>
                      <a:pt x="12454" y="13537"/>
                    </a:lnTo>
                    <a:lnTo>
                      <a:pt x="12417" y="13561"/>
                    </a:lnTo>
                    <a:cubicBezTo>
                      <a:pt x="12406" y="13573"/>
                      <a:pt x="12381" y="13597"/>
                      <a:pt x="12357" y="13610"/>
                    </a:cubicBezTo>
                    <a:lnTo>
                      <a:pt x="12344" y="13622"/>
                    </a:lnTo>
                    <a:lnTo>
                      <a:pt x="12357" y="13634"/>
                    </a:lnTo>
                    <a:cubicBezTo>
                      <a:pt x="12357" y="13646"/>
                      <a:pt x="12357" y="13646"/>
                      <a:pt x="12344" y="13658"/>
                    </a:cubicBezTo>
                    <a:cubicBezTo>
                      <a:pt x="12312" y="13691"/>
                      <a:pt x="12277" y="13702"/>
                      <a:pt x="12246" y="13702"/>
                    </a:cubicBezTo>
                    <a:cubicBezTo>
                      <a:pt x="12196" y="13702"/>
                      <a:pt x="12153" y="13673"/>
                      <a:pt x="12138" y="13658"/>
                    </a:cubicBezTo>
                    <a:cubicBezTo>
                      <a:pt x="12052" y="13586"/>
                      <a:pt x="11992" y="13464"/>
                      <a:pt x="12041" y="13378"/>
                    </a:cubicBezTo>
                    <a:cubicBezTo>
                      <a:pt x="12052" y="13367"/>
                      <a:pt x="12052" y="13367"/>
                      <a:pt x="12065" y="13367"/>
                    </a:cubicBezTo>
                    <a:lnTo>
                      <a:pt x="12077" y="13367"/>
                    </a:lnTo>
                    <a:lnTo>
                      <a:pt x="12077" y="13354"/>
                    </a:lnTo>
                    <a:cubicBezTo>
                      <a:pt x="12089" y="13342"/>
                      <a:pt x="12101" y="13330"/>
                      <a:pt x="12101" y="13318"/>
                    </a:cubicBezTo>
                    <a:lnTo>
                      <a:pt x="12138" y="13281"/>
                    </a:lnTo>
                    <a:close/>
                    <a:moveTo>
                      <a:pt x="13233" y="13269"/>
                    </a:moveTo>
                    <a:cubicBezTo>
                      <a:pt x="13281" y="13597"/>
                      <a:pt x="13317" y="13913"/>
                      <a:pt x="13366" y="14230"/>
                    </a:cubicBezTo>
                    <a:cubicBezTo>
                      <a:pt x="13281" y="14242"/>
                      <a:pt x="13208" y="14254"/>
                      <a:pt x="13123" y="14278"/>
                    </a:cubicBezTo>
                    <a:cubicBezTo>
                      <a:pt x="13111" y="14205"/>
                      <a:pt x="13098" y="14121"/>
                      <a:pt x="13098" y="14035"/>
                    </a:cubicBezTo>
                    <a:lnTo>
                      <a:pt x="13098" y="14011"/>
                    </a:lnTo>
                    <a:lnTo>
                      <a:pt x="13087" y="13902"/>
                    </a:lnTo>
                    <a:cubicBezTo>
                      <a:pt x="13074" y="13865"/>
                      <a:pt x="13074" y="13840"/>
                      <a:pt x="13074" y="13804"/>
                    </a:cubicBezTo>
                    <a:cubicBezTo>
                      <a:pt x="13074" y="13792"/>
                      <a:pt x="13074" y="13792"/>
                      <a:pt x="13062" y="13780"/>
                    </a:cubicBezTo>
                    <a:cubicBezTo>
                      <a:pt x="13050" y="13683"/>
                      <a:pt x="13038" y="13573"/>
                      <a:pt x="13025" y="13476"/>
                    </a:cubicBezTo>
                    <a:lnTo>
                      <a:pt x="13001" y="13318"/>
                    </a:lnTo>
                    <a:cubicBezTo>
                      <a:pt x="13038" y="13305"/>
                      <a:pt x="13074" y="13294"/>
                      <a:pt x="13111" y="13294"/>
                    </a:cubicBezTo>
                    <a:cubicBezTo>
                      <a:pt x="13147" y="13281"/>
                      <a:pt x="13196" y="13281"/>
                      <a:pt x="13233" y="13269"/>
                    </a:cubicBezTo>
                    <a:close/>
                    <a:moveTo>
                      <a:pt x="13244" y="13232"/>
                    </a:moveTo>
                    <a:cubicBezTo>
                      <a:pt x="13196" y="13245"/>
                      <a:pt x="13147" y="13245"/>
                      <a:pt x="13111" y="13257"/>
                    </a:cubicBezTo>
                    <a:cubicBezTo>
                      <a:pt x="13062" y="13257"/>
                      <a:pt x="13025" y="13269"/>
                      <a:pt x="12977" y="13281"/>
                    </a:cubicBezTo>
                    <a:lnTo>
                      <a:pt x="12965" y="13281"/>
                    </a:lnTo>
                    <a:lnTo>
                      <a:pt x="12989" y="13488"/>
                    </a:lnTo>
                    <a:cubicBezTo>
                      <a:pt x="13001" y="13586"/>
                      <a:pt x="13014" y="13683"/>
                      <a:pt x="13025" y="13792"/>
                    </a:cubicBezTo>
                    <a:lnTo>
                      <a:pt x="13038" y="13792"/>
                    </a:lnTo>
                    <a:lnTo>
                      <a:pt x="13038" y="13804"/>
                    </a:lnTo>
                    <a:cubicBezTo>
                      <a:pt x="13038" y="13840"/>
                      <a:pt x="13050" y="13865"/>
                      <a:pt x="13050" y="13902"/>
                    </a:cubicBezTo>
                    <a:lnTo>
                      <a:pt x="13050" y="13962"/>
                    </a:lnTo>
                    <a:lnTo>
                      <a:pt x="13062" y="14023"/>
                    </a:lnTo>
                    <a:lnTo>
                      <a:pt x="13062" y="14035"/>
                    </a:lnTo>
                    <a:cubicBezTo>
                      <a:pt x="13074" y="14121"/>
                      <a:pt x="13074" y="14218"/>
                      <a:pt x="13087" y="14303"/>
                    </a:cubicBezTo>
                    <a:lnTo>
                      <a:pt x="13087" y="14327"/>
                    </a:lnTo>
                    <a:lnTo>
                      <a:pt x="13111" y="14315"/>
                    </a:lnTo>
                    <a:cubicBezTo>
                      <a:pt x="13196" y="14291"/>
                      <a:pt x="13281" y="14278"/>
                      <a:pt x="13366" y="14267"/>
                    </a:cubicBezTo>
                    <a:lnTo>
                      <a:pt x="13403" y="14267"/>
                    </a:lnTo>
                    <a:lnTo>
                      <a:pt x="13403" y="14254"/>
                    </a:lnTo>
                    <a:cubicBezTo>
                      <a:pt x="13354" y="13913"/>
                      <a:pt x="13306" y="13586"/>
                      <a:pt x="13269" y="13257"/>
                    </a:cubicBezTo>
                    <a:lnTo>
                      <a:pt x="13257" y="13232"/>
                    </a:lnTo>
                    <a:close/>
                    <a:moveTo>
                      <a:pt x="14679" y="14704"/>
                    </a:moveTo>
                    <a:lnTo>
                      <a:pt x="14679" y="14704"/>
                    </a:lnTo>
                    <a:cubicBezTo>
                      <a:pt x="14704" y="14716"/>
                      <a:pt x="14728" y="14740"/>
                      <a:pt x="14741" y="14765"/>
                    </a:cubicBezTo>
                    <a:cubicBezTo>
                      <a:pt x="14765" y="14826"/>
                      <a:pt x="14752" y="14899"/>
                      <a:pt x="14728" y="14959"/>
                    </a:cubicBezTo>
                    <a:cubicBezTo>
                      <a:pt x="14716" y="14972"/>
                      <a:pt x="14716" y="14984"/>
                      <a:pt x="14704" y="14984"/>
                    </a:cubicBezTo>
                    <a:cubicBezTo>
                      <a:pt x="14716" y="14972"/>
                      <a:pt x="14716" y="14948"/>
                      <a:pt x="14716" y="14923"/>
                    </a:cubicBezTo>
                    <a:cubicBezTo>
                      <a:pt x="14728" y="14850"/>
                      <a:pt x="14716" y="14777"/>
                      <a:pt x="14679" y="14704"/>
                    </a:cubicBezTo>
                    <a:close/>
                    <a:moveTo>
                      <a:pt x="14582" y="14656"/>
                    </a:moveTo>
                    <a:lnTo>
                      <a:pt x="14619" y="14692"/>
                    </a:lnTo>
                    <a:cubicBezTo>
                      <a:pt x="14668" y="14753"/>
                      <a:pt x="14704" y="14838"/>
                      <a:pt x="14692" y="14923"/>
                    </a:cubicBezTo>
                    <a:cubicBezTo>
                      <a:pt x="14679" y="14972"/>
                      <a:pt x="14655" y="15008"/>
                      <a:pt x="14631" y="15045"/>
                    </a:cubicBezTo>
                    <a:lnTo>
                      <a:pt x="14582" y="15105"/>
                    </a:lnTo>
                    <a:lnTo>
                      <a:pt x="14655" y="15069"/>
                    </a:lnTo>
                    <a:cubicBezTo>
                      <a:pt x="14704" y="15057"/>
                      <a:pt x="14741" y="15021"/>
                      <a:pt x="14752" y="14972"/>
                    </a:cubicBezTo>
                    <a:cubicBezTo>
                      <a:pt x="14777" y="14911"/>
                      <a:pt x="14801" y="14826"/>
                      <a:pt x="14765" y="14753"/>
                    </a:cubicBezTo>
                    <a:cubicBezTo>
                      <a:pt x="14741" y="14680"/>
                      <a:pt x="14679" y="14667"/>
                      <a:pt x="14631" y="14656"/>
                    </a:cubicBezTo>
                    <a:close/>
                    <a:moveTo>
                      <a:pt x="13532" y="14370"/>
                    </a:moveTo>
                    <a:cubicBezTo>
                      <a:pt x="13873" y="14370"/>
                      <a:pt x="14268" y="14475"/>
                      <a:pt x="14522" y="14729"/>
                    </a:cubicBezTo>
                    <a:cubicBezTo>
                      <a:pt x="14522" y="14740"/>
                      <a:pt x="14533" y="14740"/>
                      <a:pt x="14546" y="14753"/>
                    </a:cubicBezTo>
                    <a:cubicBezTo>
                      <a:pt x="14570" y="14789"/>
                      <a:pt x="14595" y="14826"/>
                      <a:pt x="14595" y="14862"/>
                    </a:cubicBezTo>
                    <a:cubicBezTo>
                      <a:pt x="14595" y="14911"/>
                      <a:pt x="14582" y="14972"/>
                      <a:pt x="14533" y="14996"/>
                    </a:cubicBezTo>
                    <a:cubicBezTo>
                      <a:pt x="14192" y="14742"/>
                      <a:pt x="13874" y="14621"/>
                      <a:pt x="13566" y="14621"/>
                    </a:cubicBezTo>
                    <a:cubicBezTo>
                      <a:pt x="13491" y="14621"/>
                      <a:pt x="13416" y="14629"/>
                      <a:pt x="13342" y="14643"/>
                    </a:cubicBezTo>
                    <a:cubicBezTo>
                      <a:pt x="12928" y="14729"/>
                      <a:pt x="12625" y="14899"/>
                      <a:pt x="12442" y="15154"/>
                    </a:cubicBezTo>
                    <a:cubicBezTo>
                      <a:pt x="12406" y="15142"/>
                      <a:pt x="12369" y="15118"/>
                      <a:pt x="12357" y="15081"/>
                    </a:cubicBezTo>
                    <a:cubicBezTo>
                      <a:pt x="12333" y="15021"/>
                      <a:pt x="12333" y="14935"/>
                      <a:pt x="12357" y="14875"/>
                    </a:cubicBezTo>
                    <a:cubicBezTo>
                      <a:pt x="12625" y="14607"/>
                      <a:pt x="12928" y="14448"/>
                      <a:pt x="13293" y="14388"/>
                    </a:cubicBezTo>
                    <a:cubicBezTo>
                      <a:pt x="13367" y="14376"/>
                      <a:pt x="13448" y="14370"/>
                      <a:pt x="13532" y="14370"/>
                    </a:cubicBezTo>
                    <a:close/>
                    <a:moveTo>
                      <a:pt x="13531" y="14333"/>
                    </a:moveTo>
                    <a:cubicBezTo>
                      <a:pt x="13447" y="14333"/>
                      <a:pt x="13367" y="14339"/>
                      <a:pt x="13293" y="14351"/>
                    </a:cubicBezTo>
                    <a:cubicBezTo>
                      <a:pt x="12916" y="14412"/>
                      <a:pt x="12600" y="14583"/>
                      <a:pt x="12333" y="14850"/>
                    </a:cubicBezTo>
                    <a:lnTo>
                      <a:pt x="12320" y="14862"/>
                    </a:lnTo>
                    <a:cubicBezTo>
                      <a:pt x="12296" y="14935"/>
                      <a:pt x="12296" y="15021"/>
                      <a:pt x="12320" y="15094"/>
                    </a:cubicBezTo>
                    <a:cubicBezTo>
                      <a:pt x="12344" y="15142"/>
                      <a:pt x="12381" y="15178"/>
                      <a:pt x="12442" y="15191"/>
                    </a:cubicBezTo>
                    <a:lnTo>
                      <a:pt x="12454" y="15191"/>
                    </a:lnTo>
                    <a:lnTo>
                      <a:pt x="12454" y="15178"/>
                    </a:lnTo>
                    <a:cubicBezTo>
                      <a:pt x="12636" y="14935"/>
                      <a:pt x="12941" y="14765"/>
                      <a:pt x="13354" y="14680"/>
                    </a:cubicBezTo>
                    <a:cubicBezTo>
                      <a:pt x="13427" y="14666"/>
                      <a:pt x="13500" y="14658"/>
                      <a:pt x="13574" y="14658"/>
                    </a:cubicBezTo>
                    <a:cubicBezTo>
                      <a:pt x="13871" y="14658"/>
                      <a:pt x="14180" y="14777"/>
                      <a:pt x="14522" y="15021"/>
                    </a:cubicBezTo>
                    <a:lnTo>
                      <a:pt x="14533" y="15032"/>
                    </a:lnTo>
                    <a:lnTo>
                      <a:pt x="14546" y="15032"/>
                    </a:lnTo>
                    <a:cubicBezTo>
                      <a:pt x="14606" y="15008"/>
                      <a:pt x="14631" y="14923"/>
                      <a:pt x="14631" y="14862"/>
                    </a:cubicBezTo>
                    <a:cubicBezTo>
                      <a:pt x="14619" y="14813"/>
                      <a:pt x="14606" y="14765"/>
                      <a:pt x="14570" y="14729"/>
                    </a:cubicBezTo>
                    <a:lnTo>
                      <a:pt x="14570" y="14716"/>
                    </a:lnTo>
                    <a:lnTo>
                      <a:pt x="14558" y="14716"/>
                    </a:lnTo>
                    <a:cubicBezTo>
                      <a:pt x="14558" y="14716"/>
                      <a:pt x="14546" y="14716"/>
                      <a:pt x="14546" y="14704"/>
                    </a:cubicBezTo>
                    <a:cubicBezTo>
                      <a:pt x="14291" y="14440"/>
                      <a:pt x="13879" y="14333"/>
                      <a:pt x="13531" y="14333"/>
                    </a:cubicBezTo>
                    <a:close/>
                    <a:moveTo>
                      <a:pt x="12223" y="14875"/>
                    </a:moveTo>
                    <a:cubicBezTo>
                      <a:pt x="12187" y="14948"/>
                      <a:pt x="12187" y="15057"/>
                      <a:pt x="12223" y="15142"/>
                    </a:cubicBezTo>
                    <a:cubicBezTo>
                      <a:pt x="12247" y="15202"/>
                      <a:pt x="12284" y="15239"/>
                      <a:pt x="12333" y="15264"/>
                    </a:cubicBezTo>
                    <a:cubicBezTo>
                      <a:pt x="12324" y="15266"/>
                      <a:pt x="12316" y="15267"/>
                      <a:pt x="12307" y="15267"/>
                    </a:cubicBezTo>
                    <a:cubicBezTo>
                      <a:pt x="12267" y="15267"/>
                      <a:pt x="12225" y="15245"/>
                      <a:pt x="12174" y="15215"/>
                    </a:cubicBezTo>
                    <a:cubicBezTo>
                      <a:pt x="12101" y="15154"/>
                      <a:pt x="12077" y="15094"/>
                      <a:pt x="12101" y="15008"/>
                    </a:cubicBezTo>
                    <a:cubicBezTo>
                      <a:pt x="12125" y="14959"/>
                      <a:pt x="12174" y="14911"/>
                      <a:pt x="12223" y="14875"/>
                    </a:cubicBezTo>
                    <a:close/>
                    <a:moveTo>
                      <a:pt x="12284" y="14802"/>
                    </a:moveTo>
                    <a:lnTo>
                      <a:pt x="12247" y="14813"/>
                    </a:lnTo>
                    <a:cubicBezTo>
                      <a:pt x="12174" y="14850"/>
                      <a:pt x="12101" y="14923"/>
                      <a:pt x="12077" y="14996"/>
                    </a:cubicBezTo>
                    <a:cubicBezTo>
                      <a:pt x="12041" y="15094"/>
                      <a:pt x="12065" y="15166"/>
                      <a:pt x="12162" y="15239"/>
                    </a:cubicBezTo>
                    <a:cubicBezTo>
                      <a:pt x="12211" y="15288"/>
                      <a:pt x="12271" y="15300"/>
                      <a:pt x="12320" y="15300"/>
                    </a:cubicBezTo>
                    <a:cubicBezTo>
                      <a:pt x="12344" y="15300"/>
                      <a:pt x="12369" y="15300"/>
                      <a:pt x="12393" y="15288"/>
                    </a:cubicBezTo>
                    <a:lnTo>
                      <a:pt x="12454" y="15275"/>
                    </a:lnTo>
                    <a:lnTo>
                      <a:pt x="12393" y="15251"/>
                    </a:lnTo>
                    <a:cubicBezTo>
                      <a:pt x="12333" y="15239"/>
                      <a:pt x="12284" y="15202"/>
                      <a:pt x="12260" y="15130"/>
                    </a:cubicBezTo>
                    <a:cubicBezTo>
                      <a:pt x="12223" y="15032"/>
                      <a:pt x="12223" y="14923"/>
                      <a:pt x="12271" y="14850"/>
                    </a:cubicBezTo>
                    <a:lnTo>
                      <a:pt x="12284" y="14802"/>
                    </a:lnTo>
                    <a:close/>
                    <a:moveTo>
                      <a:pt x="13439" y="14777"/>
                    </a:moveTo>
                    <a:cubicBezTo>
                      <a:pt x="13487" y="15154"/>
                      <a:pt x="13549" y="15519"/>
                      <a:pt x="13597" y="15884"/>
                    </a:cubicBezTo>
                    <a:cubicBezTo>
                      <a:pt x="13512" y="15896"/>
                      <a:pt x="13427" y="15908"/>
                      <a:pt x="13342" y="15932"/>
                    </a:cubicBezTo>
                    <a:cubicBezTo>
                      <a:pt x="13281" y="15507"/>
                      <a:pt x="13233" y="15154"/>
                      <a:pt x="13184" y="14838"/>
                    </a:cubicBezTo>
                    <a:cubicBezTo>
                      <a:pt x="13269" y="14813"/>
                      <a:pt x="13342" y="14802"/>
                      <a:pt x="13427" y="14789"/>
                    </a:cubicBezTo>
                    <a:cubicBezTo>
                      <a:pt x="13427" y="14777"/>
                      <a:pt x="13439" y="14777"/>
                      <a:pt x="13439" y="14777"/>
                    </a:cubicBezTo>
                    <a:close/>
                    <a:moveTo>
                      <a:pt x="13439" y="14740"/>
                    </a:moveTo>
                    <a:cubicBezTo>
                      <a:pt x="13439" y="14753"/>
                      <a:pt x="13427" y="14753"/>
                      <a:pt x="13415" y="14753"/>
                    </a:cubicBezTo>
                    <a:cubicBezTo>
                      <a:pt x="13330" y="14765"/>
                      <a:pt x="13244" y="14777"/>
                      <a:pt x="13160" y="14802"/>
                    </a:cubicBezTo>
                    <a:lnTo>
                      <a:pt x="13147" y="14813"/>
                    </a:lnTo>
                    <a:lnTo>
                      <a:pt x="13147" y="14826"/>
                    </a:lnTo>
                    <a:cubicBezTo>
                      <a:pt x="13196" y="15154"/>
                      <a:pt x="13244" y="15519"/>
                      <a:pt x="13306" y="15957"/>
                    </a:cubicBezTo>
                    <a:lnTo>
                      <a:pt x="13317" y="15981"/>
                    </a:lnTo>
                    <a:lnTo>
                      <a:pt x="13330" y="15969"/>
                    </a:lnTo>
                    <a:cubicBezTo>
                      <a:pt x="13427" y="15945"/>
                      <a:pt x="13524" y="15932"/>
                      <a:pt x="13622" y="15921"/>
                    </a:cubicBezTo>
                    <a:lnTo>
                      <a:pt x="13633" y="15921"/>
                    </a:lnTo>
                    <a:lnTo>
                      <a:pt x="13633" y="15896"/>
                    </a:lnTo>
                    <a:cubicBezTo>
                      <a:pt x="13585" y="15519"/>
                      <a:pt x="13524" y="15142"/>
                      <a:pt x="13476" y="14765"/>
                    </a:cubicBezTo>
                    <a:lnTo>
                      <a:pt x="13476" y="14740"/>
                    </a:lnTo>
                    <a:close/>
                    <a:moveTo>
                      <a:pt x="14825" y="16237"/>
                    </a:moveTo>
                    <a:cubicBezTo>
                      <a:pt x="14862" y="16237"/>
                      <a:pt x="14887" y="16248"/>
                      <a:pt x="14911" y="16273"/>
                    </a:cubicBezTo>
                    <a:cubicBezTo>
                      <a:pt x="14971" y="16346"/>
                      <a:pt x="14971" y="16516"/>
                      <a:pt x="14923" y="16589"/>
                    </a:cubicBezTo>
                    <a:cubicBezTo>
                      <a:pt x="14892" y="16642"/>
                      <a:pt x="14842" y="16658"/>
                      <a:pt x="14790" y="16661"/>
                    </a:cubicBezTo>
                    <a:lnTo>
                      <a:pt x="14790" y="16661"/>
                    </a:lnTo>
                    <a:cubicBezTo>
                      <a:pt x="14850" y="16613"/>
                      <a:pt x="14898" y="16553"/>
                      <a:pt x="14898" y="16492"/>
                    </a:cubicBezTo>
                    <a:cubicBezTo>
                      <a:pt x="14923" y="16407"/>
                      <a:pt x="14887" y="16321"/>
                      <a:pt x="14825" y="16237"/>
                    </a:cubicBezTo>
                    <a:close/>
                    <a:moveTo>
                      <a:pt x="14837" y="16196"/>
                    </a:moveTo>
                    <a:cubicBezTo>
                      <a:pt x="14824" y="16196"/>
                      <a:pt x="14812" y="16197"/>
                      <a:pt x="14801" y="16200"/>
                    </a:cubicBezTo>
                    <a:lnTo>
                      <a:pt x="14765" y="16212"/>
                    </a:lnTo>
                    <a:lnTo>
                      <a:pt x="14789" y="16237"/>
                    </a:lnTo>
                    <a:cubicBezTo>
                      <a:pt x="14850" y="16321"/>
                      <a:pt x="14887" y="16407"/>
                      <a:pt x="14874" y="16480"/>
                    </a:cubicBezTo>
                    <a:cubicBezTo>
                      <a:pt x="14862" y="16540"/>
                      <a:pt x="14825" y="16589"/>
                      <a:pt x="14765" y="16626"/>
                    </a:cubicBezTo>
                    <a:cubicBezTo>
                      <a:pt x="14759" y="16632"/>
                      <a:pt x="14749" y="16635"/>
                      <a:pt x="14742" y="16635"/>
                    </a:cubicBezTo>
                    <a:cubicBezTo>
                      <a:pt x="14734" y="16635"/>
                      <a:pt x="14728" y="16632"/>
                      <a:pt x="14728" y="16626"/>
                    </a:cubicBezTo>
                    <a:lnTo>
                      <a:pt x="14716" y="16613"/>
                    </a:lnTo>
                    <a:lnTo>
                      <a:pt x="14704" y="16626"/>
                    </a:lnTo>
                    <a:cubicBezTo>
                      <a:pt x="14692" y="16626"/>
                      <a:pt x="14679" y="16626"/>
                      <a:pt x="14679" y="16613"/>
                    </a:cubicBezTo>
                    <a:cubicBezTo>
                      <a:pt x="14655" y="16602"/>
                      <a:pt x="14631" y="16577"/>
                      <a:pt x="14606" y="16565"/>
                    </a:cubicBezTo>
                    <a:lnTo>
                      <a:pt x="14558" y="16529"/>
                    </a:lnTo>
                    <a:lnTo>
                      <a:pt x="14558" y="16529"/>
                    </a:lnTo>
                    <a:lnTo>
                      <a:pt x="14582" y="16577"/>
                    </a:lnTo>
                    <a:cubicBezTo>
                      <a:pt x="14606" y="16650"/>
                      <a:pt x="14655" y="16686"/>
                      <a:pt x="14752" y="16699"/>
                    </a:cubicBezTo>
                    <a:lnTo>
                      <a:pt x="14789" y="16699"/>
                    </a:lnTo>
                    <a:cubicBezTo>
                      <a:pt x="14862" y="16699"/>
                      <a:pt x="14923" y="16662"/>
                      <a:pt x="14960" y="16602"/>
                    </a:cubicBezTo>
                    <a:cubicBezTo>
                      <a:pt x="15008" y="16516"/>
                      <a:pt x="15008" y="16346"/>
                      <a:pt x="14947" y="16248"/>
                    </a:cubicBezTo>
                    <a:cubicBezTo>
                      <a:pt x="14919" y="16211"/>
                      <a:pt x="14877" y="16196"/>
                      <a:pt x="14837" y="16196"/>
                    </a:cubicBezTo>
                    <a:close/>
                    <a:moveTo>
                      <a:pt x="13882" y="16023"/>
                    </a:moveTo>
                    <a:cubicBezTo>
                      <a:pt x="13999" y="16023"/>
                      <a:pt x="14104" y="16031"/>
                      <a:pt x="14206" y="16054"/>
                    </a:cubicBezTo>
                    <a:cubicBezTo>
                      <a:pt x="14314" y="16066"/>
                      <a:pt x="14728" y="16237"/>
                      <a:pt x="14777" y="16394"/>
                    </a:cubicBezTo>
                    <a:cubicBezTo>
                      <a:pt x="14777" y="16443"/>
                      <a:pt x="14765" y="16480"/>
                      <a:pt x="14728" y="16516"/>
                    </a:cubicBezTo>
                    <a:cubicBezTo>
                      <a:pt x="14531" y="16312"/>
                      <a:pt x="14203" y="16267"/>
                      <a:pt x="13957" y="16267"/>
                    </a:cubicBezTo>
                    <a:cubicBezTo>
                      <a:pt x="13838" y="16267"/>
                      <a:pt x="13738" y="16277"/>
                      <a:pt x="13682" y="16285"/>
                    </a:cubicBezTo>
                    <a:cubicBezTo>
                      <a:pt x="13293" y="16321"/>
                      <a:pt x="12952" y="16504"/>
                      <a:pt x="12685" y="16796"/>
                    </a:cubicBezTo>
                    <a:cubicBezTo>
                      <a:pt x="12588" y="16796"/>
                      <a:pt x="12527" y="16699"/>
                      <a:pt x="12503" y="16613"/>
                    </a:cubicBezTo>
                    <a:cubicBezTo>
                      <a:pt x="12770" y="16273"/>
                      <a:pt x="13160" y="16078"/>
                      <a:pt x="13670" y="16029"/>
                    </a:cubicBezTo>
                    <a:cubicBezTo>
                      <a:pt x="13745" y="16025"/>
                      <a:pt x="13815" y="16023"/>
                      <a:pt x="13882" y="16023"/>
                    </a:cubicBezTo>
                    <a:close/>
                    <a:moveTo>
                      <a:pt x="13886" y="15986"/>
                    </a:moveTo>
                    <a:cubicBezTo>
                      <a:pt x="13814" y="15986"/>
                      <a:pt x="13739" y="15989"/>
                      <a:pt x="13658" y="15993"/>
                    </a:cubicBezTo>
                    <a:cubicBezTo>
                      <a:pt x="13147" y="16042"/>
                      <a:pt x="12746" y="16248"/>
                      <a:pt x="12479" y="16602"/>
                    </a:cubicBezTo>
                    <a:lnTo>
                      <a:pt x="12466" y="16602"/>
                    </a:lnTo>
                    <a:lnTo>
                      <a:pt x="12466" y="16613"/>
                    </a:lnTo>
                    <a:cubicBezTo>
                      <a:pt x="12503" y="16747"/>
                      <a:pt x="12576" y="16820"/>
                      <a:pt x="12673" y="16820"/>
                    </a:cubicBezTo>
                    <a:lnTo>
                      <a:pt x="12709" y="16820"/>
                    </a:lnTo>
                    <a:cubicBezTo>
                      <a:pt x="12965" y="16540"/>
                      <a:pt x="13306" y="16358"/>
                      <a:pt x="13682" y="16321"/>
                    </a:cubicBezTo>
                    <a:cubicBezTo>
                      <a:pt x="13738" y="16313"/>
                      <a:pt x="13837" y="16303"/>
                      <a:pt x="13956" y="16303"/>
                    </a:cubicBezTo>
                    <a:cubicBezTo>
                      <a:pt x="14201" y="16303"/>
                      <a:pt x="14528" y="16348"/>
                      <a:pt x="14716" y="16553"/>
                    </a:cubicBezTo>
                    <a:lnTo>
                      <a:pt x="14728" y="16565"/>
                    </a:lnTo>
                    <a:lnTo>
                      <a:pt x="14741" y="16553"/>
                    </a:lnTo>
                    <a:cubicBezTo>
                      <a:pt x="14801" y="16504"/>
                      <a:pt x="14825" y="16443"/>
                      <a:pt x="14801" y="16394"/>
                    </a:cubicBezTo>
                    <a:cubicBezTo>
                      <a:pt x="14752" y="16200"/>
                      <a:pt x="14314" y="16029"/>
                      <a:pt x="14217" y="16018"/>
                    </a:cubicBezTo>
                    <a:cubicBezTo>
                      <a:pt x="14118" y="15994"/>
                      <a:pt x="14008" y="15986"/>
                      <a:pt x="13886" y="15986"/>
                    </a:cubicBezTo>
                    <a:close/>
                    <a:moveTo>
                      <a:pt x="12383" y="16595"/>
                    </a:moveTo>
                    <a:cubicBezTo>
                      <a:pt x="12381" y="16599"/>
                      <a:pt x="12381" y="16602"/>
                      <a:pt x="12381" y="16602"/>
                    </a:cubicBezTo>
                    <a:cubicBezTo>
                      <a:pt x="12381" y="16686"/>
                      <a:pt x="12417" y="16783"/>
                      <a:pt x="12490" y="16856"/>
                    </a:cubicBezTo>
                    <a:cubicBezTo>
                      <a:pt x="12527" y="16881"/>
                      <a:pt x="12563" y="16918"/>
                      <a:pt x="12612" y="16929"/>
                    </a:cubicBezTo>
                    <a:cubicBezTo>
                      <a:pt x="12599" y="16932"/>
                      <a:pt x="12586" y="16933"/>
                      <a:pt x="12572" y="16933"/>
                    </a:cubicBezTo>
                    <a:cubicBezTo>
                      <a:pt x="12510" y="16933"/>
                      <a:pt x="12446" y="16909"/>
                      <a:pt x="12406" y="16869"/>
                    </a:cubicBezTo>
                    <a:cubicBezTo>
                      <a:pt x="12344" y="16808"/>
                      <a:pt x="12320" y="16723"/>
                      <a:pt x="12344" y="16650"/>
                    </a:cubicBezTo>
                    <a:cubicBezTo>
                      <a:pt x="12355" y="16630"/>
                      <a:pt x="12365" y="16609"/>
                      <a:pt x="12383" y="16595"/>
                    </a:cubicBezTo>
                    <a:close/>
                    <a:moveTo>
                      <a:pt x="12503" y="16480"/>
                    </a:moveTo>
                    <a:lnTo>
                      <a:pt x="12442" y="16504"/>
                    </a:lnTo>
                    <a:cubicBezTo>
                      <a:pt x="12381" y="16540"/>
                      <a:pt x="12333" y="16589"/>
                      <a:pt x="12320" y="16638"/>
                    </a:cubicBezTo>
                    <a:cubicBezTo>
                      <a:pt x="12284" y="16723"/>
                      <a:pt x="12308" y="16820"/>
                      <a:pt x="12381" y="16893"/>
                    </a:cubicBezTo>
                    <a:cubicBezTo>
                      <a:pt x="12430" y="16942"/>
                      <a:pt x="12503" y="16966"/>
                      <a:pt x="12576" y="16966"/>
                    </a:cubicBezTo>
                    <a:cubicBezTo>
                      <a:pt x="12625" y="16966"/>
                      <a:pt x="12673" y="16954"/>
                      <a:pt x="12709" y="16929"/>
                    </a:cubicBezTo>
                    <a:lnTo>
                      <a:pt x="12697" y="16893"/>
                    </a:lnTo>
                    <a:cubicBezTo>
                      <a:pt x="12684" y="16899"/>
                      <a:pt x="12670" y="16901"/>
                      <a:pt x="12656" y="16901"/>
                    </a:cubicBezTo>
                    <a:cubicBezTo>
                      <a:pt x="12606" y="16901"/>
                      <a:pt x="12553" y="16870"/>
                      <a:pt x="12515" y="16832"/>
                    </a:cubicBezTo>
                    <a:cubicBezTo>
                      <a:pt x="12466" y="16783"/>
                      <a:pt x="12406" y="16686"/>
                      <a:pt x="12417" y="16602"/>
                    </a:cubicBezTo>
                    <a:lnTo>
                      <a:pt x="12430" y="16602"/>
                    </a:lnTo>
                    <a:lnTo>
                      <a:pt x="12430" y="16589"/>
                    </a:lnTo>
                    <a:lnTo>
                      <a:pt x="12430" y="16577"/>
                    </a:lnTo>
                    <a:lnTo>
                      <a:pt x="12454" y="16553"/>
                    </a:lnTo>
                    <a:cubicBezTo>
                      <a:pt x="12454" y="16540"/>
                      <a:pt x="12454" y="16540"/>
                      <a:pt x="12466" y="16540"/>
                    </a:cubicBezTo>
                    <a:lnTo>
                      <a:pt x="12503" y="16480"/>
                    </a:lnTo>
                    <a:close/>
                    <a:moveTo>
                      <a:pt x="13670" y="16431"/>
                    </a:moveTo>
                    <a:lnTo>
                      <a:pt x="13816" y="17416"/>
                    </a:lnTo>
                    <a:cubicBezTo>
                      <a:pt x="13792" y="17429"/>
                      <a:pt x="13779" y="17429"/>
                      <a:pt x="13755" y="17429"/>
                    </a:cubicBezTo>
                    <a:lnTo>
                      <a:pt x="13573" y="17465"/>
                    </a:lnTo>
                    <a:cubicBezTo>
                      <a:pt x="13524" y="17148"/>
                      <a:pt x="13476" y="16832"/>
                      <a:pt x="13427" y="16480"/>
                    </a:cubicBezTo>
                    <a:cubicBezTo>
                      <a:pt x="13487" y="16456"/>
                      <a:pt x="13549" y="16443"/>
                      <a:pt x="13597" y="16443"/>
                    </a:cubicBezTo>
                    <a:cubicBezTo>
                      <a:pt x="13622" y="16431"/>
                      <a:pt x="13646" y="16431"/>
                      <a:pt x="13670" y="16431"/>
                    </a:cubicBezTo>
                    <a:close/>
                    <a:moveTo>
                      <a:pt x="13706" y="16383"/>
                    </a:moveTo>
                    <a:lnTo>
                      <a:pt x="13682" y="16394"/>
                    </a:lnTo>
                    <a:cubicBezTo>
                      <a:pt x="13658" y="16394"/>
                      <a:pt x="13622" y="16394"/>
                      <a:pt x="13597" y="16407"/>
                    </a:cubicBezTo>
                    <a:cubicBezTo>
                      <a:pt x="13536" y="16407"/>
                      <a:pt x="13463" y="16431"/>
                      <a:pt x="13403" y="16443"/>
                    </a:cubicBezTo>
                    <a:lnTo>
                      <a:pt x="13379" y="16456"/>
                    </a:lnTo>
                    <a:lnTo>
                      <a:pt x="13390" y="16467"/>
                    </a:lnTo>
                    <a:cubicBezTo>
                      <a:pt x="13439" y="16832"/>
                      <a:pt x="13487" y="17161"/>
                      <a:pt x="13536" y="17489"/>
                    </a:cubicBezTo>
                    <a:lnTo>
                      <a:pt x="13536" y="17513"/>
                    </a:lnTo>
                    <a:lnTo>
                      <a:pt x="13560" y="17502"/>
                    </a:lnTo>
                    <a:cubicBezTo>
                      <a:pt x="13633" y="17489"/>
                      <a:pt x="13695" y="17477"/>
                      <a:pt x="13768" y="17465"/>
                    </a:cubicBezTo>
                    <a:cubicBezTo>
                      <a:pt x="13792" y="17465"/>
                      <a:pt x="13816" y="17453"/>
                      <a:pt x="13841" y="17453"/>
                    </a:cubicBezTo>
                    <a:lnTo>
                      <a:pt x="13852" y="17453"/>
                    </a:lnTo>
                    <a:lnTo>
                      <a:pt x="13706" y="16383"/>
                    </a:lnTo>
                    <a:close/>
                    <a:moveTo>
                      <a:pt x="15130" y="17964"/>
                    </a:moveTo>
                    <a:cubicBezTo>
                      <a:pt x="15178" y="17988"/>
                      <a:pt x="15227" y="18024"/>
                      <a:pt x="15239" y="18073"/>
                    </a:cubicBezTo>
                    <a:cubicBezTo>
                      <a:pt x="15263" y="18134"/>
                      <a:pt x="15263" y="18194"/>
                      <a:pt x="15227" y="18256"/>
                    </a:cubicBezTo>
                    <a:cubicBezTo>
                      <a:pt x="15203" y="18304"/>
                      <a:pt x="15130" y="18353"/>
                      <a:pt x="15057" y="18364"/>
                    </a:cubicBezTo>
                    <a:cubicBezTo>
                      <a:pt x="15105" y="18316"/>
                      <a:pt x="15141" y="18243"/>
                      <a:pt x="15154" y="18194"/>
                    </a:cubicBezTo>
                    <a:cubicBezTo>
                      <a:pt x="15166" y="18121"/>
                      <a:pt x="15166" y="18037"/>
                      <a:pt x="15130" y="17964"/>
                    </a:cubicBezTo>
                    <a:close/>
                    <a:moveTo>
                      <a:pt x="15057" y="17915"/>
                    </a:moveTo>
                    <a:lnTo>
                      <a:pt x="15081" y="17951"/>
                    </a:lnTo>
                    <a:cubicBezTo>
                      <a:pt x="15117" y="18012"/>
                      <a:pt x="15141" y="18110"/>
                      <a:pt x="15117" y="18183"/>
                    </a:cubicBezTo>
                    <a:cubicBezTo>
                      <a:pt x="15105" y="18243"/>
                      <a:pt x="15057" y="18328"/>
                      <a:pt x="15008" y="18353"/>
                    </a:cubicBezTo>
                    <a:cubicBezTo>
                      <a:pt x="14984" y="18353"/>
                      <a:pt x="14971" y="18353"/>
                      <a:pt x="14947" y="18340"/>
                    </a:cubicBezTo>
                    <a:lnTo>
                      <a:pt x="14935" y="18340"/>
                    </a:lnTo>
                    <a:cubicBezTo>
                      <a:pt x="14923" y="18353"/>
                      <a:pt x="14923" y="18353"/>
                      <a:pt x="14911" y="18353"/>
                    </a:cubicBezTo>
                    <a:lnTo>
                      <a:pt x="14850" y="18353"/>
                    </a:lnTo>
                    <a:lnTo>
                      <a:pt x="14911" y="18389"/>
                    </a:lnTo>
                    <a:cubicBezTo>
                      <a:pt x="14935" y="18401"/>
                      <a:pt x="14971" y="18401"/>
                      <a:pt x="14996" y="18401"/>
                    </a:cubicBezTo>
                    <a:cubicBezTo>
                      <a:pt x="15105" y="18401"/>
                      <a:pt x="15214" y="18353"/>
                      <a:pt x="15263" y="18267"/>
                    </a:cubicBezTo>
                    <a:cubicBezTo>
                      <a:pt x="15300" y="18207"/>
                      <a:pt x="15300" y="18134"/>
                      <a:pt x="15276" y="18061"/>
                    </a:cubicBezTo>
                    <a:cubicBezTo>
                      <a:pt x="15239" y="17988"/>
                      <a:pt x="15178" y="17939"/>
                      <a:pt x="15093" y="17927"/>
                    </a:cubicBezTo>
                    <a:lnTo>
                      <a:pt x="15057" y="17915"/>
                    </a:lnTo>
                    <a:close/>
                    <a:moveTo>
                      <a:pt x="13985" y="17556"/>
                    </a:moveTo>
                    <a:cubicBezTo>
                      <a:pt x="14345" y="17556"/>
                      <a:pt x="14697" y="17701"/>
                      <a:pt x="14960" y="17964"/>
                    </a:cubicBezTo>
                    <a:lnTo>
                      <a:pt x="14984" y="17988"/>
                    </a:lnTo>
                    <a:cubicBezTo>
                      <a:pt x="15008" y="18024"/>
                      <a:pt x="15008" y="18048"/>
                      <a:pt x="15008" y="18085"/>
                    </a:cubicBezTo>
                    <a:cubicBezTo>
                      <a:pt x="15020" y="18110"/>
                      <a:pt x="14996" y="18231"/>
                      <a:pt x="14971" y="18243"/>
                    </a:cubicBezTo>
                    <a:cubicBezTo>
                      <a:pt x="14960" y="18231"/>
                      <a:pt x="14947" y="18231"/>
                      <a:pt x="14935" y="18231"/>
                    </a:cubicBezTo>
                    <a:cubicBezTo>
                      <a:pt x="14655" y="18016"/>
                      <a:pt x="14327" y="17910"/>
                      <a:pt x="14004" y="17910"/>
                    </a:cubicBezTo>
                    <a:cubicBezTo>
                      <a:pt x="13598" y="17910"/>
                      <a:pt x="13201" y="18076"/>
                      <a:pt x="12916" y="18401"/>
                    </a:cubicBezTo>
                    <a:lnTo>
                      <a:pt x="12904" y="18401"/>
                    </a:lnTo>
                    <a:cubicBezTo>
                      <a:pt x="12892" y="18413"/>
                      <a:pt x="12879" y="18413"/>
                      <a:pt x="12879" y="18413"/>
                    </a:cubicBezTo>
                    <a:cubicBezTo>
                      <a:pt x="12855" y="18401"/>
                      <a:pt x="12831" y="18364"/>
                      <a:pt x="12819" y="18340"/>
                    </a:cubicBezTo>
                    <a:lnTo>
                      <a:pt x="12806" y="18328"/>
                    </a:lnTo>
                    <a:cubicBezTo>
                      <a:pt x="12770" y="18267"/>
                      <a:pt x="12758" y="18219"/>
                      <a:pt x="12770" y="18183"/>
                    </a:cubicBezTo>
                    <a:cubicBezTo>
                      <a:pt x="12928" y="17829"/>
                      <a:pt x="13451" y="17599"/>
                      <a:pt x="13865" y="17562"/>
                    </a:cubicBezTo>
                    <a:cubicBezTo>
                      <a:pt x="13905" y="17558"/>
                      <a:pt x="13945" y="17556"/>
                      <a:pt x="13985" y="17556"/>
                    </a:cubicBezTo>
                    <a:close/>
                    <a:moveTo>
                      <a:pt x="13981" y="17521"/>
                    </a:moveTo>
                    <a:cubicBezTo>
                      <a:pt x="13942" y="17521"/>
                      <a:pt x="13903" y="17522"/>
                      <a:pt x="13865" y="17526"/>
                    </a:cubicBezTo>
                    <a:cubicBezTo>
                      <a:pt x="13439" y="17562"/>
                      <a:pt x="12904" y="17793"/>
                      <a:pt x="12746" y="18158"/>
                    </a:cubicBezTo>
                    <a:lnTo>
                      <a:pt x="12746" y="18170"/>
                    </a:lnTo>
                    <a:cubicBezTo>
                      <a:pt x="12722" y="18243"/>
                      <a:pt x="12746" y="18304"/>
                      <a:pt x="12782" y="18340"/>
                    </a:cubicBezTo>
                    <a:lnTo>
                      <a:pt x="12782" y="18353"/>
                    </a:lnTo>
                    <a:cubicBezTo>
                      <a:pt x="12806" y="18389"/>
                      <a:pt x="12831" y="18437"/>
                      <a:pt x="12868" y="18450"/>
                    </a:cubicBezTo>
                    <a:lnTo>
                      <a:pt x="12879" y="18450"/>
                    </a:lnTo>
                    <a:cubicBezTo>
                      <a:pt x="12892" y="18450"/>
                      <a:pt x="12904" y="18437"/>
                      <a:pt x="12916" y="18437"/>
                    </a:cubicBezTo>
                    <a:cubicBezTo>
                      <a:pt x="12928" y="18437"/>
                      <a:pt x="12928" y="18426"/>
                      <a:pt x="12928" y="18426"/>
                    </a:cubicBezTo>
                    <a:lnTo>
                      <a:pt x="12941" y="18426"/>
                    </a:lnTo>
                    <a:cubicBezTo>
                      <a:pt x="13217" y="18109"/>
                      <a:pt x="13606" y="17945"/>
                      <a:pt x="14001" y="17945"/>
                    </a:cubicBezTo>
                    <a:cubicBezTo>
                      <a:pt x="14318" y="17945"/>
                      <a:pt x="14640" y="18050"/>
                      <a:pt x="14911" y="18267"/>
                    </a:cubicBezTo>
                    <a:lnTo>
                      <a:pt x="14947" y="18267"/>
                    </a:lnTo>
                    <a:cubicBezTo>
                      <a:pt x="14953" y="18274"/>
                      <a:pt x="14962" y="18277"/>
                      <a:pt x="14972" y="18277"/>
                    </a:cubicBezTo>
                    <a:cubicBezTo>
                      <a:pt x="14981" y="18277"/>
                      <a:pt x="14990" y="18274"/>
                      <a:pt x="14996" y="18267"/>
                    </a:cubicBezTo>
                    <a:cubicBezTo>
                      <a:pt x="15032" y="18243"/>
                      <a:pt x="15044" y="18097"/>
                      <a:pt x="15044" y="18085"/>
                    </a:cubicBezTo>
                    <a:cubicBezTo>
                      <a:pt x="15044" y="18048"/>
                      <a:pt x="15032" y="18000"/>
                      <a:pt x="15008" y="17964"/>
                    </a:cubicBezTo>
                    <a:lnTo>
                      <a:pt x="15008" y="17951"/>
                    </a:lnTo>
                    <a:cubicBezTo>
                      <a:pt x="14996" y="17951"/>
                      <a:pt x="14996" y="17951"/>
                      <a:pt x="14984" y="17939"/>
                    </a:cubicBezTo>
                    <a:cubicBezTo>
                      <a:pt x="14709" y="17675"/>
                      <a:pt x="14344" y="17521"/>
                      <a:pt x="13981" y="17521"/>
                    </a:cubicBezTo>
                    <a:close/>
                    <a:moveTo>
                      <a:pt x="13025" y="18462"/>
                    </a:moveTo>
                    <a:lnTo>
                      <a:pt x="13025" y="18462"/>
                    </a:lnTo>
                    <a:cubicBezTo>
                      <a:pt x="13014" y="18486"/>
                      <a:pt x="13001" y="18499"/>
                      <a:pt x="12977" y="18510"/>
                    </a:cubicBezTo>
                    <a:lnTo>
                      <a:pt x="12989" y="18499"/>
                    </a:lnTo>
                    <a:lnTo>
                      <a:pt x="13025" y="18462"/>
                    </a:lnTo>
                    <a:close/>
                    <a:moveTo>
                      <a:pt x="12636" y="18194"/>
                    </a:moveTo>
                    <a:lnTo>
                      <a:pt x="12636" y="18194"/>
                    </a:lnTo>
                    <a:cubicBezTo>
                      <a:pt x="12625" y="18304"/>
                      <a:pt x="12673" y="18401"/>
                      <a:pt x="12722" y="18462"/>
                    </a:cubicBezTo>
                    <a:cubicBezTo>
                      <a:pt x="12755" y="18506"/>
                      <a:pt x="12818" y="18561"/>
                      <a:pt x="12884" y="18561"/>
                    </a:cubicBezTo>
                    <a:cubicBezTo>
                      <a:pt x="12891" y="18561"/>
                      <a:pt x="12897" y="18560"/>
                      <a:pt x="12904" y="18559"/>
                    </a:cubicBezTo>
                    <a:lnTo>
                      <a:pt x="12904" y="18559"/>
                    </a:lnTo>
                    <a:cubicBezTo>
                      <a:pt x="12892" y="18572"/>
                      <a:pt x="12868" y="18572"/>
                      <a:pt x="12855" y="18572"/>
                    </a:cubicBezTo>
                    <a:cubicBezTo>
                      <a:pt x="12845" y="18573"/>
                      <a:pt x="12834" y="18574"/>
                      <a:pt x="12823" y="18574"/>
                    </a:cubicBezTo>
                    <a:cubicBezTo>
                      <a:pt x="12744" y="18574"/>
                      <a:pt x="12654" y="18538"/>
                      <a:pt x="12612" y="18474"/>
                    </a:cubicBezTo>
                    <a:cubicBezTo>
                      <a:pt x="12576" y="18426"/>
                      <a:pt x="12563" y="18377"/>
                      <a:pt x="12563" y="18328"/>
                    </a:cubicBezTo>
                    <a:cubicBezTo>
                      <a:pt x="12576" y="18292"/>
                      <a:pt x="12600" y="18243"/>
                      <a:pt x="12636" y="18194"/>
                    </a:cubicBezTo>
                    <a:close/>
                    <a:moveTo>
                      <a:pt x="12709" y="18097"/>
                    </a:moveTo>
                    <a:lnTo>
                      <a:pt x="12661" y="18134"/>
                    </a:lnTo>
                    <a:cubicBezTo>
                      <a:pt x="12588" y="18194"/>
                      <a:pt x="12539" y="18256"/>
                      <a:pt x="12527" y="18328"/>
                    </a:cubicBezTo>
                    <a:cubicBezTo>
                      <a:pt x="12527" y="18377"/>
                      <a:pt x="12539" y="18437"/>
                      <a:pt x="12588" y="18499"/>
                    </a:cubicBezTo>
                    <a:cubicBezTo>
                      <a:pt x="12636" y="18572"/>
                      <a:pt x="12733" y="18608"/>
                      <a:pt x="12831" y="18608"/>
                    </a:cubicBezTo>
                    <a:lnTo>
                      <a:pt x="12868" y="18608"/>
                    </a:lnTo>
                    <a:cubicBezTo>
                      <a:pt x="12952" y="18596"/>
                      <a:pt x="13074" y="18499"/>
                      <a:pt x="13098" y="18401"/>
                    </a:cubicBezTo>
                    <a:lnTo>
                      <a:pt x="13111" y="18353"/>
                    </a:lnTo>
                    <a:lnTo>
                      <a:pt x="13062" y="18377"/>
                    </a:lnTo>
                    <a:cubicBezTo>
                      <a:pt x="13025" y="18413"/>
                      <a:pt x="12989" y="18450"/>
                      <a:pt x="12952" y="18474"/>
                    </a:cubicBezTo>
                    <a:lnTo>
                      <a:pt x="12952" y="18486"/>
                    </a:lnTo>
                    <a:cubicBezTo>
                      <a:pt x="12941" y="18510"/>
                      <a:pt x="12928" y="18523"/>
                      <a:pt x="12904" y="18523"/>
                    </a:cubicBezTo>
                    <a:cubicBezTo>
                      <a:pt x="12899" y="18524"/>
                      <a:pt x="12893" y="18525"/>
                      <a:pt x="12888" y="18525"/>
                    </a:cubicBezTo>
                    <a:cubicBezTo>
                      <a:pt x="12841" y="18525"/>
                      <a:pt x="12780" y="18482"/>
                      <a:pt x="12758" y="18450"/>
                    </a:cubicBezTo>
                    <a:cubicBezTo>
                      <a:pt x="12697" y="18364"/>
                      <a:pt x="12649" y="18256"/>
                      <a:pt x="12685" y="18158"/>
                    </a:cubicBezTo>
                    <a:lnTo>
                      <a:pt x="12709" y="18097"/>
                    </a:lnTo>
                    <a:close/>
                    <a:moveTo>
                      <a:pt x="13901" y="18061"/>
                    </a:moveTo>
                    <a:cubicBezTo>
                      <a:pt x="13950" y="18413"/>
                      <a:pt x="13998" y="18754"/>
                      <a:pt x="14047" y="19107"/>
                    </a:cubicBezTo>
                    <a:lnTo>
                      <a:pt x="14023" y="19107"/>
                    </a:lnTo>
                    <a:cubicBezTo>
                      <a:pt x="13938" y="19118"/>
                      <a:pt x="13852" y="19131"/>
                      <a:pt x="13779" y="19155"/>
                    </a:cubicBezTo>
                    <a:cubicBezTo>
                      <a:pt x="13743" y="18827"/>
                      <a:pt x="13706" y="18486"/>
                      <a:pt x="13658" y="18110"/>
                    </a:cubicBezTo>
                    <a:cubicBezTo>
                      <a:pt x="13731" y="18085"/>
                      <a:pt x="13816" y="18073"/>
                      <a:pt x="13901" y="18061"/>
                    </a:cubicBezTo>
                    <a:close/>
                    <a:moveTo>
                      <a:pt x="13914" y="18024"/>
                    </a:moveTo>
                    <a:cubicBezTo>
                      <a:pt x="13816" y="18037"/>
                      <a:pt x="13719" y="18048"/>
                      <a:pt x="13633" y="18073"/>
                    </a:cubicBezTo>
                    <a:lnTo>
                      <a:pt x="13622" y="18073"/>
                    </a:lnTo>
                    <a:lnTo>
                      <a:pt x="13622" y="18097"/>
                    </a:lnTo>
                    <a:cubicBezTo>
                      <a:pt x="13670" y="18486"/>
                      <a:pt x="13706" y="18839"/>
                      <a:pt x="13743" y="19180"/>
                    </a:cubicBezTo>
                    <a:lnTo>
                      <a:pt x="13743" y="19204"/>
                    </a:lnTo>
                    <a:lnTo>
                      <a:pt x="13768" y="19204"/>
                    </a:lnTo>
                    <a:cubicBezTo>
                      <a:pt x="13852" y="19167"/>
                      <a:pt x="13938" y="19155"/>
                      <a:pt x="14035" y="19143"/>
                    </a:cubicBezTo>
                    <a:cubicBezTo>
                      <a:pt x="14035" y="19143"/>
                      <a:pt x="14047" y="19131"/>
                      <a:pt x="14060" y="19131"/>
                    </a:cubicBezTo>
                    <a:lnTo>
                      <a:pt x="14084" y="19131"/>
                    </a:lnTo>
                    <a:lnTo>
                      <a:pt x="14084" y="19107"/>
                    </a:lnTo>
                    <a:lnTo>
                      <a:pt x="13938" y="18048"/>
                    </a:lnTo>
                    <a:lnTo>
                      <a:pt x="13938" y="18024"/>
                    </a:lnTo>
                    <a:close/>
                    <a:moveTo>
                      <a:pt x="15312" y="19764"/>
                    </a:moveTo>
                    <a:cubicBezTo>
                      <a:pt x="15336" y="19788"/>
                      <a:pt x="15349" y="19824"/>
                      <a:pt x="15360" y="19885"/>
                    </a:cubicBezTo>
                    <a:cubicBezTo>
                      <a:pt x="15385" y="20007"/>
                      <a:pt x="15349" y="20067"/>
                      <a:pt x="15239" y="20104"/>
                    </a:cubicBezTo>
                    <a:cubicBezTo>
                      <a:pt x="15194" y="20122"/>
                      <a:pt x="15143" y="20133"/>
                      <a:pt x="15095" y="20133"/>
                    </a:cubicBezTo>
                    <a:cubicBezTo>
                      <a:pt x="15078" y="20133"/>
                      <a:pt x="15060" y="20131"/>
                      <a:pt x="15044" y="20128"/>
                    </a:cubicBezTo>
                    <a:cubicBezTo>
                      <a:pt x="14984" y="20116"/>
                      <a:pt x="14947" y="20067"/>
                      <a:pt x="14923" y="20018"/>
                    </a:cubicBezTo>
                    <a:lnTo>
                      <a:pt x="14923" y="20018"/>
                    </a:lnTo>
                    <a:cubicBezTo>
                      <a:pt x="14923" y="20018"/>
                      <a:pt x="14935" y="20018"/>
                      <a:pt x="14935" y="20031"/>
                    </a:cubicBezTo>
                    <a:cubicBezTo>
                      <a:pt x="14987" y="20054"/>
                      <a:pt x="15035" y="20066"/>
                      <a:pt x="15080" y="20066"/>
                    </a:cubicBezTo>
                    <a:cubicBezTo>
                      <a:pt x="15130" y="20066"/>
                      <a:pt x="15176" y="20051"/>
                      <a:pt x="15214" y="20018"/>
                    </a:cubicBezTo>
                    <a:cubicBezTo>
                      <a:pt x="15287" y="19958"/>
                      <a:pt x="15324" y="19861"/>
                      <a:pt x="15312" y="19764"/>
                    </a:cubicBezTo>
                    <a:close/>
                    <a:moveTo>
                      <a:pt x="14182" y="19244"/>
                    </a:moveTo>
                    <a:cubicBezTo>
                      <a:pt x="14521" y="19244"/>
                      <a:pt x="14821" y="19382"/>
                      <a:pt x="15130" y="19691"/>
                    </a:cubicBezTo>
                    <a:cubicBezTo>
                      <a:pt x="15068" y="19824"/>
                      <a:pt x="15020" y="19861"/>
                      <a:pt x="14996" y="19861"/>
                    </a:cubicBezTo>
                    <a:cubicBezTo>
                      <a:pt x="14960" y="19861"/>
                      <a:pt x="14935" y="19848"/>
                      <a:pt x="14898" y="19800"/>
                    </a:cubicBezTo>
                    <a:cubicBezTo>
                      <a:pt x="14874" y="19775"/>
                      <a:pt x="14850" y="19751"/>
                      <a:pt x="14814" y="19727"/>
                    </a:cubicBezTo>
                    <a:cubicBezTo>
                      <a:pt x="14765" y="19691"/>
                      <a:pt x="14704" y="19654"/>
                      <a:pt x="14643" y="19629"/>
                    </a:cubicBezTo>
                    <a:cubicBezTo>
                      <a:pt x="14526" y="19579"/>
                      <a:pt x="14391" y="19552"/>
                      <a:pt x="14252" y="19552"/>
                    </a:cubicBezTo>
                    <a:cubicBezTo>
                      <a:pt x="14188" y="19552"/>
                      <a:pt x="14124" y="19557"/>
                      <a:pt x="14060" y="19569"/>
                    </a:cubicBezTo>
                    <a:cubicBezTo>
                      <a:pt x="13682" y="19618"/>
                      <a:pt x="13317" y="19824"/>
                      <a:pt x="13098" y="20116"/>
                    </a:cubicBezTo>
                    <a:lnTo>
                      <a:pt x="13087" y="20116"/>
                    </a:lnTo>
                    <a:cubicBezTo>
                      <a:pt x="13055" y="20140"/>
                      <a:pt x="13034" y="20153"/>
                      <a:pt x="13013" y="20153"/>
                    </a:cubicBezTo>
                    <a:cubicBezTo>
                      <a:pt x="13001" y="20153"/>
                      <a:pt x="12990" y="20149"/>
                      <a:pt x="12977" y="20140"/>
                    </a:cubicBezTo>
                    <a:cubicBezTo>
                      <a:pt x="12965" y="20116"/>
                      <a:pt x="12952" y="20080"/>
                      <a:pt x="12941" y="20055"/>
                    </a:cubicBezTo>
                    <a:cubicBezTo>
                      <a:pt x="12928" y="19994"/>
                      <a:pt x="12952" y="19958"/>
                      <a:pt x="12989" y="19897"/>
                    </a:cubicBezTo>
                    <a:cubicBezTo>
                      <a:pt x="13001" y="19885"/>
                      <a:pt x="13001" y="19861"/>
                      <a:pt x="13001" y="19848"/>
                    </a:cubicBezTo>
                    <a:cubicBezTo>
                      <a:pt x="13244" y="19532"/>
                      <a:pt x="13573" y="19337"/>
                      <a:pt x="13950" y="19264"/>
                    </a:cubicBezTo>
                    <a:cubicBezTo>
                      <a:pt x="14029" y="19251"/>
                      <a:pt x="14107" y="19244"/>
                      <a:pt x="14182" y="19244"/>
                    </a:cubicBezTo>
                    <a:close/>
                    <a:moveTo>
                      <a:pt x="15251" y="19678"/>
                    </a:moveTo>
                    <a:lnTo>
                      <a:pt x="15263" y="19715"/>
                    </a:lnTo>
                    <a:cubicBezTo>
                      <a:pt x="15300" y="19824"/>
                      <a:pt x="15263" y="19934"/>
                      <a:pt x="15190" y="19994"/>
                    </a:cubicBezTo>
                    <a:cubicBezTo>
                      <a:pt x="15160" y="20018"/>
                      <a:pt x="15123" y="20031"/>
                      <a:pt x="15084" y="20031"/>
                    </a:cubicBezTo>
                    <a:cubicBezTo>
                      <a:pt x="15044" y="20031"/>
                      <a:pt x="15002" y="20018"/>
                      <a:pt x="14960" y="19994"/>
                    </a:cubicBezTo>
                    <a:cubicBezTo>
                      <a:pt x="14935" y="19982"/>
                      <a:pt x="14923" y="19982"/>
                      <a:pt x="14898" y="19958"/>
                    </a:cubicBezTo>
                    <a:lnTo>
                      <a:pt x="14862" y="19934"/>
                    </a:lnTo>
                    <a:lnTo>
                      <a:pt x="14874" y="19982"/>
                    </a:lnTo>
                    <a:cubicBezTo>
                      <a:pt x="14898" y="20067"/>
                      <a:pt x="14947" y="20140"/>
                      <a:pt x="15032" y="20164"/>
                    </a:cubicBezTo>
                    <a:lnTo>
                      <a:pt x="15093" y="20164"/>
                    </a:lnTo>
                    <a:cubicBezTo>
                      <a:pt x="15141" y="20164"/>
                      <a:pt x="15203" y="20153"/>
                      <a:pt x="15251" y="20140"/>
                    </a:cubicBezTo>
                    <a:cubicBezTo>
                      <a:pt x="15385" y="20091"/>
                      <a:pt x="15422" y="20018"/>
                      <a:pt x="15397" y="19873"/>
                    </a:cubicBezTo>
                    <a:cubicBezTo>
                      <a:pt x="15385" y="19788"/>
                      <a:pt x="15349" y="19727"/>
                      <a:pt x="15287" y="19702"/>
                    </a:cubicBezTo>
                    <a:lnTo>
                      <a:pt x="15251" y="19678"/>
                    </a:lnTo>
                    <a:close/>
                    <a:moveTo>
                      <a:pt x="14195" y="19204"/>
                    </a:moveTo>
                    <a:cubicBezTo>
                      <a:pt x="14112" y="19204"/>
                      <a:pt x="14027" y="19212"/>
                      <a:pt x="13938" y="19228"/>
                    </a:cubicBezTo>
                    <a:cubicBezTo>
                      <a:pt x="13549" y="19301"/>
                      <a:pt x="13220" y="19508"/>
                      <a:pt x="12965" y="19837"/>
                    </a:cubicBezTo>
                    <a:lnTo>
                      <a:pt x="12952" y="19848"/>
                    </a:lnTo>
                    <a:lnTo>
                      <a:pt x="12965" y="19848"/>
                    </a:lnTo>
                    <a:lnTo>
                      <a:pt x="12965" y="19873"/>
                    </a:lnTo>
                    <a:cubicBezTo>
                      <a:pt x="12928" y="19921"/>
                      <a:pt x="12892" y="19982"/>
                      <a:pt x="12904" y="20067"/>
                    </a:cubicBezTo>
                    <a:cubicBezTo>
                      <a:pt x="12916" y="20091"/>
                      <a:pt x="12928" y="20140"/>
                      <a:pt x="12952" y="20164"/>
                    </a:cubicBezTo>
                    <a:cubicBezTo>
                      <a:pt x="12977" y="20177"/>
                      <a:pt x="13001" y="20189"/>
                      <a:pt x="13025" y="20189"/>
                    </a:cubicBezTo>
                    <a:cubicBezTo>
                      <a:pt x="13050" y="20189"/>
                      <a:pt x="13087" y="20164"/>
                      <a:pt x="13111" y="20153"/>
                    </a:cubicBezTo>
                    <a:lnTo>
                      <a:pt x="13111" y="20140"/>
                    </a:lnTo>
                    <a:lnTo>
                      <a:pt x="13123" y="20140"/>
                    </a:lnTo>
                    <a:cubicBezTo>
                      <a:pt x="13342" y="19861"/>
                      <a:pt x="13695" y="19654"/>
                      <a:pt x="14071" y="19593"/>
                    </a:cubicBezTo>
                    <a:cubicBezTo>
                      <a:pt x="14120" y="19587"/>
                      <a:pt x="14169" y="19584"/>
                      <a:pt x="14217" y="19584"/>
                    </a:cubicBezTo>
                    <a:cubicBezTo>
                      <a:pt x="14362" y="19584"/>
                      <a:pt x="14503" y="19612"/>
                      <a:pt x="14631" y="19666"/>
                    </a:cubicBezTo>
                    <a:cubicBezTo>
                      <a:pt x="14692" y="19691"/>
                      <a:pt x="14741" y="19715"/>
                      <a:pt x="14801" y="19751"/>
                    </a:cubicBezTo>
                    <a:lnTo>
                      <a:pt x="14874" y="19824"/>
                    </a:lnTo>
                    <a:cubicBezTo>
                      <a:pt x="14911" y="19873"/>
                      <a:pt x="14947" y="19897"/>
                      <a:pt x="14996" y="19897"/>
                    </a:cubicBezTo>
                    <a:cubicBezTo>
                      <a:pt x="15057" y="19885"/>
                      <a:pt x="15117" y="19824"/>
                      <a:pt x="15166" y="19691"/>
                    </a:cubicBezTo>
                    <a:lnTo>
                      <a:pt x="15178" y="19678"/>
                    </a:lnTo>
                    <a:lnTo>
                      <a:pt x="15166" y="19666"/>
                    </a:lnTo>
                    <a:cubicBezTo>
                      <a:pt x="14851" y="19352"/>
                      <a:pt x="14545" y="19204"/>
                      <a:pt x="14195" y="19204"/>
                    </a:cubicBezTo>
                    <a:close/>
                    <a:moveTo>
                      <a:pt x="12806" y="19982"/>
                    </a:moveTo>
                    <a:lnTo>
                      <a:pt x="12806" y="19982"/>
                    </a:lnTo>
                    <a:cubicBezTo>
                      <a:pt x="12795" y="20043"/>
                      <a:pt x="12806" y="20116"/>
                      <a:pt x="12843" y="20177"/>
                    </a:cubicBezTo>
                    <a:cubicBezTo>
                      <a:pt x="12879" y="20237"/>
                      <a:pt x="12928" y="20274"/>
                      <a:pt x="12989" y="20286"/>
                    </a:cubicBezTo>
                    <a:cubicBezTo>
                      <a:pt x="12941" y="20286"/>
                      <a:pt x="12904" y="20286"/>
                      <a:pt x="12868" y="20262"/>
                    </a:cubicBezTo>
                    <a:cubicBezTo>
                      <a:pt x="12795" y="20226"/>
                      <a:pt x="12733" y="20153"/>
                      <a:pt x="12758" y="20067"/>
                    </a:cubicBezTo>
                    <a:cubicBezTo>
                      <a:pt x="12758" y="20043"/>
                      <a:pt x="12782" y="20007"/>
                      <a:pt x="12806" y="19982"/>
                    </a:cubicBezTo>
                    <a:close/>
                    <a:moveTo>
                      <a:pt x="12868" y="19885"/>
                    </a:moveTo>
                    <a:lnTo>
                      <a:pt x="12819" y="19921"/>
                    </a:lnTo>
                    <a:cubicBezTo>
                      <a:pt x="12770" y="19958"/>
                      <a:pt x="12733" y="20007"/>
                      <a:pt x="12722" y="20055"/>
                    </a:cubicBezTo>
                    <a:cubicBezTo>
                      <a:pt x="12697" y="20164"/>
                      <a:pt x="12770" y="20262"/>
                      <a:pt x="12843" y="20299"/>
                    </a:cubicBezTo>
                    <a:cubicBezTo>
                      <a:pt x="12879" y="20310"/>
                      <a:pt x="12928" y="20323"/>
                      <a:pt x="12965" y="20323"/>
                    </a:cubicBezTo>
                    <a:cubicBezTo>
                      <a:pt x="13001" y="20323"/>
                      <a:pt x="13038" y="20310"/>
                      <a:pt x="13074" y="20299"/>
                    </a:cubicBezTo>
                    <a:cubicBezTo>
                      <a:pt x="13135" y="20274"/>
                      <a:pt x="13196" y="20226"/>
                      <a:pt x="13220" y="20153"/>
                    </a:cubicBezTo>
                    <a:lnTo>
                      <a:pt x="13244" y="20080"/>
                    </a:lnTo>
                    <a:lnTo>
                      <a:pt x="13171" y="20153"/>
                    </a:lnTo>
                    <a:cubicBezTo>
                      <a:pt x="13160" y="20164"/>
                      <a:pt x="13147" y="20177"/>
                      <a:pt x="13135" y="20201"/>
                    </a:cubicBezTo>
                    <a:lnTo>
                      <a:pt x="13123" y="20201"/>
                    </a:lnTo>
                    <a:cubicBezTo>
                      <a:pt x="13093" y="20231"/>
                      <a:pt x="13054" y="20253"/>
                      <a:pt x="13014" y="20253"/>
                    </a:cubicBezTo>
                    <a:cubicBezTo>
                      <a:pt x="13006" y="20253"/>
                      <a:pt x="12998" y="20252"/>
                      <a:pt x="12989" y="20250"/>
                    </a:cubicBezTo>
                    <a:cubicBezTo>
                      <a:pt x="12941" y="20250"/>
                      <a:pt x="12904" y="20213"/>
                      <a:pt x="12868" y="20153"/>
                    </a:cubicBezTo>
                    <a:cubicBezTo>
                      <a:pt x="12831" y="20091"/>
                      <a:pt x="12831" y="20007"/>
                      <a:pt x="12843" y="19934"/>
                    </a:cubicBezTo>
                    <a:lnTo>
                      <a:pt x="12868" y="19885"/>
                    </a:lnTo>
                    <a:close/>
                    <a:moveTo>
                      <a:pt x="14133" y="19702"/>
                    </a:moveTo>
                    <a:cubicBezTo>
                      <a:pt x="14181" y="20067"/>
                      <a:pt x="14230" y="20445"/>
                      <a:pt x="14278" y="20809"/>
                    </a:cubicBezTo>
                    <a:cubicBezTo>
                      <a:pt x="14193" y="20821"/>
                      <a:pt x="14096" y="20845"/>
                      <a:pt x="13998" y="20870"/>
                    </a:cubicBezTo>
                    <a:cubicBezTo>
                      <a:pt x="13950" y="20469"/>
                      <a:pt x="13901" y="20116"/>
                      <a:pt x="13852" y="19764"/>
                    </a:cubicBezTo>
                    <a:cubicBezTo>
                      <a:pt x="13925" y="19739"/>
                      <a:pt x="14011" y="19727"/>
                      <a:pt x="14084" y="19715"/>
                    </a:cubicBezTo>
                    <a:cubicBezTo>
                      <a:pt x="14096" y="19715"/>
                      <a:pt x="14120" y="19702"/>
                      <a:pt x="14133" y="19702"/>
                    </a:cubicBezTo>
                    <a:close/>
                    <a:moveTo>
                      <a:pt x="14144" y="19666"/>
                    </a:moveTo>
                    <a:cubicBezTo>
                      <a:pt x="14120" y="19666"/>
                      <a:pt x="14096" y="19678"/>
                      <a:pt x="14084" y="19678"/>
                    </a:cubicBezTo>
                    <a:cubicBezTo>
                      <a:pt x="13998" y="19691"/>
                      <a:pt x="13914" y="19715"/>
                      <a:pt x="13816" y="19739"/>
                    </a:cubicBezTo>
                    <a:lnTo>
                      <a:pt x="13804" y="19739"/>
                    </a:lnTo>
                    <a:lnTo>
                      <a:pt x="13816" y="19764"/>
                    </a:lnTo>
                    <a:cubicBezTo>
                      <a:pt x="13865" y="20116"/>
                      <a:pt x="13914" y="20481"/>
                      <a:pt x="13974" y="20894"/>
                    </a:cubicBezTo>
                    <a:lnTo>
                      <a:pt x="13974" y="20907"/>
                    </a:lnTo>
                    <a:lnTo>
                      <a:pt x="13998" y="20907"/>
                    </a:lnTo>
                    <a:cubicBezTo>
                      <a:pt x="14096" y="20870"/>
                      <a:pt x="14206" y="20858"/>
                      <a:pt x="14303" y="20845"/>
                    </a:cubicBezTo>
                    <a:lnTo>
                      <a:pt x="14327" y="20845"/>
                    </a:lnTo>
                    <a:lnTo>
                      <a:pt x="14314" y="20821"/>
                    </a:lnTo>
                    <a:cubicBezTo>
                      <a:pt x="14266" y="20445"/>
                      <a:pt x="14217" y="20067"/>
                      <a:pt x="14169" y="19678"/>
                    </a:cubicBezTo>
                    <a:lnTo>
                      <a:pt x="14169" y="19666"/>
                    </a:lnTo>
                    <a:close/>
                    <a:moveTo>
                      <a:pt x="15616" y="21442"/>
                    </a:moveTo>
                    <a:cubicBezTo>
                      <a:pt x="15665" y="21515"/>
                      <a:pt x="15665" y="21612"/>
                      <a:pt x="15616" y="21685"/>
                    </a:cubicBezTo>
                    <a:cubicBezTo>
                      <a:pt x="15574" y="21737"/>
                      <a:pt x="15522" y="21772"/>
                      <a:pt x="15470" y="21772"/>
                    </a:cubicBezTo>
                    <a:cubicBezTo>
                      <a:pt x="15462" y="21772"/>
                      <a:pt x="15454" y="21771"/>
                      <a:pt x="15446" y="21770"/>
                    </a:cubicBezTo>
                    <a:cubicBezTo>
                      <a:pt x="15409" y="21770"/>
                      <a:pt x="15385" y="21758"/>
                      <a:pt x="15360" y="21745"/>
                    </a:cubicBezTo>
                    <a:lnTo>
                      <a:pt x="15373" y="21745"/>
                    </a:lnTo>
                    <a:cubicBezTo>
                      <a:pt x="15381" y="21750"/>
                      <a:pt x="15388" y="21751"/>
                      <a:pt x="15394" y="21751"/>
                    </a:cubicBezTo>
                    <a:cubicBezTo>
                      <a:pt x="15407" y="21751"/>
                      <a:pt x="15417" y="21745"/>
                      <a:pt x="15433" y="21745"/>
                    </a:cubicBezTo>
                    <a:cubicBezTo>
                      <a:pt x="15506" y="21721"/>
                      <a:pt x="15568" y="21661"/>
                      <a:pt x="15592" y="21575"/>
                    </a:cubicBezTo>
                    <a:cubicBezTo>
                      <a:pt x="15616" y="21539"/>
                      <a:pt x="15616" y="21490"/>
                      <a:pt x="15616" y="21442"/>
                    </a:cubicBezTo>
                    <a:close/>
                    <a:moveTo>
                      <a:pt x="15555" y="21332"/>
                    </a:moveTo>
                    <a:lnTo>
                      <a:pt x="15555" y="21369"/>
                    </a:lnTo>
                    <a:lnTo>
                      <a:pt x="15555" y="21381"/>
                    </a:lnTo>
                    <a:cubicBezTo>
                      <a:pt x="15579" y="21442"/>
                      <a:pt x="15592" y="21515"/>
                      <a:pt x="15568" y="21563"/>
                    </a:cubicBezTo>
                    <a:cubicBezTo>
                      <a:pt x="15543" y="21636"/>
                      <a:pt x="15482" y="21685"/>
                      <a:pt x="15422" y="21709"/>
                    </a:cubicBezTo>
                    <a:lnTo>
                      <a:pt x="15409" y="21709"/>
                    </a:lnTo>
                    <a:cubicBezTo>
                      <a:pt x="15403" y="21715"/>
                      <a:pt x="15400" y="21718"/>
                      <a:pt x="15397" y="21718"/>
                    </a:cubicBezTo>
                    <a:cubicBezTo>
                      <a:pt x="15394" y="21718"/>
                      <a:pt x="15391" y="21715"/>
                      <a:pt x="15385" y="21709"/>
                    </a:cubicBezTo>
                    <a:lnTo>
                      <a:pt x="15373" y="21709"/>
                    </a:lnTo>
                    <a:cubicBezTo>
                      <a:pt x="15360" y="21709"/>
                      <a:pt x="15349" y="21709"/>
                      <a:pt x="15349" y="21697"/>
                    </a:cubicBezTo>
                    <a:lnTo>
                      <a:pt x="15336" y="21685"/>
                    </a:lnTo>
                    <a:cubicBezTo>
                      <a:pt x="15324" y="21685"/>
                      <a:pt x="15312" y="21672"/>
                      <a:pt x="15287" y="21661"/>
                    </a:cubicBezTo>
                    <a:lnTo>
                      <a:pt x="15239" y="21636"/>
                    </a:lnTo>
                    <a:lnTo>
                      <a:pt x="15263" y="21685"/>
                    </a:lnTo>
                    <a:cubicBezTo>
                      <a:pt x="15300" y="21758"/>
                      <a:pt x="15360" y="21794"/>
                      <a:pt x="15433" y="21807"/>
                    </a:cubicBezTo>
                    <a:lnTo>
                      <a:pt x="15458" y="21807"/>
                    </a:lnTo>
                    <a:cubicBezTo>
                      <a:pt x="15531" y="21807"/>
                      <a:pt x="15604" y="21770"/>
                      <a:pt x="15641" y="21709"/>
                    </a:cubicBezTo>
                    <a:cubicBezTo>
                      <a:pt x="15714" y="21599"/>
                      <a:pt x="15689" y="21442"/>
                      <a:pt x="15579" y="21356"/>
                    </a:cubicBezTo>
                    <a:lnTo>
                      <a:pt x="15555" y="21332"/>
                    </a:lnTo>
                    <a:close/>
                    <a:moveTo>
                      <a:pt x="14518" y="20940"/>
                    </a:moveTo>
                    <a:cubicBezTo>
                      <a:pt x="14921" y="20940"/>
                      <a:pt x="15264" y="21109"/>
                      <a:pt x="15446" y="21405"/>
                    </a:cubicBezTo>
                    <a:lnTo>
                      <a:pt x="15482" y="21442"/>
                    </a:lnTo>
                    <a:cubicBezTo>
                      <a:pt x="15495" y="21478"/>
                      <a:pt x="15495" y="21502"/>
                      <a:pt x="15470" y="21539"/>
                    </a:cubicBezTo>
                    <a:cubicBezTo>
                      <a:pt x="15458" y="21563"/>
                      <a:pt x="15433" y="21588"/>
                      <a:pt x="15409" y="21599"/>
                    </a:cubicBezTo>
                    <a:cubicBezTo>
                      <a:pt x="15131" y="21425"/>
                      <a:pt x="14818" y="21267"/>
                      <a:pt x="14448" y="21267"/>
                    </a:cubicBezTo>
                    <a:cubicBezTo>
                      <a:pt x="14381" y="21267"/>
                      <a:pt x="14312" y="21272"/>
                      <a:pt x="14242" y="21283"/>
                    </a:cubicBezTo>
                    <a:cubicBezTo>
                      <a:pt x="13901" y="21332"/>
                      <a:pt x="13585" y="21515"/>
                      <a:pt x="13330" y="21807"/>
                    </a:cubicBezTo>
                    <a:cubicBezTo>
                      <a:pt x="13317" y="21807"/>
                      <a:pt x="13317" y="21818"/>
                      <a:pt x="13317" y="21818"/>
                    </a:cubicBezTo>
                    <a:cubicBezTo>
                      <a:pt x="13306" y="21818"/>
                      <a:pt x="13269" y="21807"/>
                      <a:pt x="13220" y="21734"/>
                    </a:cubicBezTo>
                    <a:cubicBezTo>
                      <a:pt x="13208" y="21697"/>
                      <a:pt x="13196" y="21672"/>
                      <a:pt x="13196" y="21636"/>
                    </a:cubicBezTo>
                    <a:cubicBezTo>
                      <a:pt x="13415" y="21235"/>
                      <a:pt x="13914" y="20967"/>
                      <a:pt x="14436" y="20943"/>
                    </a:cubicBezTo>
                    <a:cubicBezTo>
                      <a:pt x="14464" y="20941"/>
                      <a:pt x="14491" y="20940"/>
                      <a:pt x="14518" y="20940"/>
                    </a:cubicBezTo>
                    <a:close/>
                    <a:moveTo>
                      <a:pt x="14483" y="20906"/>
                    </a:moveTo>
                    <a:cubicBezTo>
                      <a:pt x="14467" y="20906"/>
                      <a:pt x="14452" y="20906"/>
                      <a:pt x="14436" y="20907"/>
                    </a:cubicBezTo>
                    <a:cubicBezTo>
                      <a:pt x="13901" y="20931"/>
                      <a:pt x="13390" y="21210"/>
                      <a:pt x="13171" y="21612"/>
                    </a:cubicBezTo>
                    <a:lnTo>
                      <a:pt x="13160" y="21624"/>
                    </a:lnTo>
                    <a:lnTo>
                      <a:pt x="13160" y="21636"/>
                    </a:lnTo>
                    <a:cubicBezTo>
                      <a:pt x="13160" y="21672"/>
                      <a:pt x="13171" y="21709"/>
                      <a:pt x="13196" y="21745"/>
                    </a:cubicBezTo>
                    <a:cubicBezTo>
                      <a:pt x="13208" y="21770"/>
                      <a:pt x="13257" y="21855"/>
                      <a:pt x="13306" y="21855"/>
                    </a:cubicBezTo>
                    <a:cubicBezTo>
                      <a:pt x="13317" y="21855"/>
                      <a:pt x="13317" y="21855"/>
                      <a:pt x="13330" y="21843"/>
                    </a:cubicBezTo>
                    <a:lnTo>
                      <a:pt x="13342" y="21843"/>
                    </a:lnTo>
                    <a:cubicBezTo>
                      <a:pt x="13609" y="21551"/>
                      <a:pt x="13914" y="21369"/>
                      <a:pt x="14254" y="21320"/>
                    </a:cubicBezTo>
                    <a:cubicBezTo>
                      <a:pt x="14323" y="21309"/>
                      <a:pt x="14390" y="21304"/>
                      <a:pt x="14456" y="21304"/>
                    </a:cubicBezTo>
                    <a:cubicBezTo>
                      <a:pt x="14815" y="21304"/>
                      <a:pt x="15119" y="21461"/>
                      <a:pt x="15397" y="21636"/>
                    </a:cubicBezTo>
                    <a:lnTo>
                      <a:pt x="15409" y="21636"/>
                    </a:lnTo>
                    <a:cubicBezTo>
                      <a:pt x="15446" y="21624"/>
                      <a:pt x="15482" y="21599"/>
                      <a:pt x="15506" y="21551"/>
                    </a:cubicBezTo>
                    <a:cubicBezTo>
                      <a:pt x="15531" y="21515"/>
                      <a:pt x="15531" y="21466"/>
                      <a:pt x="15519" y="21417"/>
                    </a:cubicBezTo>
                    <a:lnTo>
                      <a:pt x="15519" y="21405"/>
                    </a:lnTo>
                    <a:lnTo>
                      <a:pt x="15506" y="21405"/>
                    </a:lnTo>
                    <a:cubicBezTo>
                      <a:pt x="15495" y="21405"/>
                      <a:pt x="15482" y="21393"/>
                      <a:pt x="15482" y="21393"/>
                    </a:cubicBezTo>
                    <a:cubicBezTo>
                      <a:pt x="15271" y="21076"/>
                      <a:pt x="14912" y="20906"/>
                      <a:pt x="14483" y="20906"/>
                    </a:cubicBezTo>
                    <a:close/>
                    <a:moveTo>
                      <a:pt x="13074" y="21685"/>
                    </a:moveTo>
                    <a:cubicBezTo>
                      <a:pt x="13087" y="21745"/>
                      <a:pt x="13111" y="21794"/>
                      <a:pt x="13147" y="21843"/>
                    </a:cubicBezTo>
                    <a:cubicBezTo>
                      <a:pt x="13179" y="21885"/>
                      <a:pt x="13238" y="21945"/>
                      <a:pt x="13308" y="21945"/>
                    </a:cubicBezTo>
                    <a:cubicBezTo>
                      <a:pt x="13319" y="21945"/>
                      <a:pt x="13330" y="21943"/>
                      <a:pt x="13342" y="21940"/>
                    </a:cubicBezTo>
                    <a:cubicBezTo>
                      <a:pt x="13354" y="21940"/>
                      <a:pt x="13366" y="21940"/>
                      <a:pt x="13379" y="21928"/>
                    </a:cubicBezTo>
                    <a:cubicBezTo>
                      <a:pt x="13403" y="21891"/>
                      <a:pt x="13427" y="21867"/>
                      <a:pt x="13451" y="21843"/>
                    </a:cubicBezTo>
                    <a:lnTo>
                      <a:pt x="13451" y="21843"/>
                    </a:lnTo>
                    <a:cubicBezTo>
                      <a:pt x="13463" y="21867"/>
                      <a:pt x="13451" y="21880"/>
                      <a:pt x="13439" y="21904"/>
                    </a:cubicBezTo>
                    <a:cubicBezTo>
                      <a:pt x="13403" y="21953"/>
                      <a:pt x="13317" y="21989"/>
                      <a:pt x="13257" y="21989"/>
                    </a:cubicBezTo>
                    <a:cubicBezTo>
                      <a:pt x="13249" y="21990"/>
                      <a:pt x="13242" y="21990"/>
                      <a:pt x="13234" y="21990"/>
                    </a:cubicBezTo>
                    <a:cubicBezTo>
                      <a:pt x="13157" y="21990"/>
                      <a:pt x="13084" y="21933"/>
                      <a:pt x="13062" y="21867"/>
                    </a:cubicBezTo>
                    <a:cubicBezTo>
                      <a:pt x="13038" y="21807"/>
                      <a:pt x="13038" y="21745"/>
                      <a:pt x="13074" y="21685"/>
                    </a:cubicBezTo>
                    <a:close/>
                    <a:moveTo>
                      <a:pt x="13098" y="21599"/>
                    </a:moveTo>
                    <a:lnTo>
                      <a:pt x="13074" y="21636"/>
                    </a:lnTo>
                    <a:cubicBezTo>
                      <a:pt x="13014" y="21697"/>
                      <a:pt x="12989" y="21794"/>
                      <a:pt x="13025" y="21880"/>
                    </a:cubicBezTo>
                    <a:cubicBezTo>
                      <a:pt x="13062" y="21964"/>
                      <a:pt x="13147" y="22026"/>
                      <a:pt x="13244" y="22026"/>
                    </a:cubicBezTo>
                    <a:lnTo>
                      <a:pt x="13257" y="22026"/>
                    </a:lnTo>
                    <a:cubicBezTo>
                      <a:pt x="13330" y="22026"/>
                      <a:pt x="13427" y="21989"/>
                      <a:pt x="13463" y="21916"/>
                    </a:cubicBezTo>
                    <a:cubicBezTo>
                      <a:pt x="13487" y="21880"/>
                      <a:pt x="13500" y="21843"/>
                      <a:pt x="13487" y="21807"/>
                    </a:cubicBezTo>
                    <a:lnTo>
                      <a:pt x="13476" y="21782"/>
                    </a:lnTo>
                    <a:lnTo>
                      <a:pt x="13451" y="21794"/>
                    </a:lnTo>
                    <a:cubicBezTo>
                      <a:pt x="13427" y="21831"/>
                      <a:pt x="13390" y="21867"/>
                      <a:pt x="13354" y="21904"/>
                    </a:cubicBezTo>
                    <a:lnTo>
                      <a:pt x="13330" y="21904"/>
                    </a:lnTo>
                    <a:cubicBezTo>
                      <a:pt x="13321" y="21907"/>
                      <a:pt x="13313" y="21909"/>
                      <a:pt x="13305" y="21909"/>
                    </a:cubicBezTo>
                    <a:cubicBezTo>
                      <a:pt x="13252" y="21909"/>
                      <a:pt x="13203" y="21850"/>
                      <a:pt x="13171" y="21818"/>
                    </a:cubicBezTo>
                    <a:cubicBezTo>
                      <a:pt x="13135" y="21770"/>
                      <a:pt x="13098" y="21697"/>
                      <a:pt x="13098" y="21648"/>
                    </a:cubicBezTo>
                    <a:lnTo>
                      <a:pt x="13098" y="21599"/>
                    </a:lnTo>
                    <a:close/>
                    <a:moveTo>
                      <a:pt x="14363" y="21405"/>
                    </a:moveTo>
                    <a:lnTo>
                      <a:pt x="14363" y="21442"/>
                    </a:lnTo>
                    <a:cubicBezTo>
                      <a:pt x="14412" y="21818"/>
                      <a:pt x="14460" y="22183"/>
                      <a:pt x="14509" y="22548"/>
                    </a:cubicBezTo>
                    <a:cubicBezTo>
                      <a:pt x="14412" y="22561"/>
                      <a:pt x="14314" y="22585"/>
                      <a:pt x="14217" y="22609"/>
                    </a:cubicBezTo>
                    <a:lnTo>
                      <a:pt x="14193" y="22366"/>
                    </a:lnTo>
                    <a:cubicBezTo>
                      <a:pt x="14181" y="22366"/>
                      <a:pt x="14181" y="22353"/>
                      <a:pt x="14181" y="22342"/>
                    </a:cubicBezTo>
                    <a:cubicBezTo>
                      <a:pt x="14144" y="22074"/>
                      <a:pt x="14120" y="21782"/>
                      <a:pt x="14071" y="21453"/>
                    </a:cubicBezTo>
                    <a:cubicBezTo>
                      <a:pt x="14169" y="21429"/>
                      <a:pt x="14266" y="21417"/>
                      <a:pt x="14351" y="21405"/>
                    </a:cubicBezTo>
                    <a:close/>
                    <a:moveTo>
                      <a:pt x="14351" y="21369"/>
                    </a:moveTo>
                    <a:cubicBezTo>
                      <a:pt x="14254" y="21381"/>
                      <a:pt x="14157" y="21393"/>
                      <a:pt x="14047" y="21429"/>
                    </a:cubicBezTo>
                    <a:lnTo>
                      <a:pt x="14035" y="21429"/>
                    </a:lnTo>
                    <a:lnTo>
                      <a:pt x="14035" y="21453"/>
                    </a:lnTo>
                    <a:cubicBezTo>
                      <a:pt x="14084" y="21782"/>
                      <a:pt x="14108" y="22074"/>
                      <a:pt x="14144" y="22353"/>
                    </a:cubicBezTo>
                    <a:lnTo>
                      <a:pt x="14144" y="22366"/>
                    </a:lnTo>
                    <a:cubicBezTo>
                      <a:pt x="14144" y="22366"/>
                      <a:pt x="14157" y="22366"/>
                      <a:pt x="14157" y="22378"/>
                    </a:cubicBezTo>
                    <a:lnTo>
                      <a:pt x="14181" y="22658"/>
                    </a:lnTo>
                    <a:lnTo>
                      <a:pt x="14206" y="22645"/>
                    </a:lnTo>
                    <a:cubicBezTo>
                      <a:pt x="14314" y="22609"/>
                      <a:pt x="14424" y="22597"/>
                      <a:pt x="14533" y="22585"/>
                    </a:cubicBezTo>
                    <a:lnTo>
                      <a:pt x="14558" y="22585"/>
                    </a:lnTo>
                    <a:lnTo>
                      <a:pt x="14546" y="22561"/>
                    </a:lnTo>
                    <a:cubicBezTo>
                      <a:pt x="14497" y="22196"/>
                      <a:pt x="14449" y="21818"/>
                      <a:pt x="14400" y="21442"/>
                    </a:cubicBezTo>
                    <a:lnTo>
                      <a:pt x="14387" y="21369"/>
                    </a:lnTo>
                    <a:close/>
                    <a:moveTo>
                      <a:pt x="15738" y="23071"/>
                    </a:moveTo>
                    <a:lnTo>
                      <a:pt x="15738" y="23071"/>
                    </a:lnTo>
                    <a:cubicBezTo>
                      <a:pt x="15798" y="23083"/>
                      <a:pt x="15847" y="23132"/>
                      <a:pt x="15871" y="23180"/>
                    </a:cubicBezTo>
                    <a:cubicBezTo>
                      <a:pt x="15884" y="23229"/>
                      <a:pt x="15884" y="23290"/>
                      <a:pt x="15859" y="23351"/>
                    </a:cubicBezTo>
                    <a:cubicBezTo>
                      <a:pt x="15824" y="23420"/>
                      <a:pt x="15768" y="23468"/>
                      <a:pt x="15688" y="23483"/>
                    </a:cubicBezTo>
                    <a:lnTo>
                      <a:pt x="15688" y="23483"/>
                    </a:lnTo>
                    <a:cubicBezTo>
                      <a:pt x="15738" y="23460"/>
                      <a:pt x="15781" y="23409"/>
                      <a:pt x="15798" y="23339"/>
                    </a:cubicBezTo>
                    <a:cubicBezTo>
                      <a:pt x="15811" y="23253"/>
                      <a:pt x="15798" y="23156"/>
                      <a:pt x="15738" y="23071"/>
                    </a:cubicBezTo>
                    <a:close/>
                    <a:moveTo>
                      <a:pt x="15669" y="23490"/>
                    </a:moveTo>
                    <a:cubicBezTo>
                      <a:pt x="15656" y="23497"/>
                      <a:pt x="15638" y="23497"/>
                      <a:pt x="15628" y="23497"/>
                    </a:cubicBezTo>
                    <a:cubicBezTo>
                      <a:pt x="15642" y="23497"/>
                      <a:pt x="15655" y="23494"/>
                      <a:pt x="15669" y="23490"/>
                    </a:cubicBezTo>
                    <a:close/>
                    <a:moveTo>
                      <a:pt x="15689" y="23010"/>
                    </a:moveTo>
                    <a:lnTo>
                      <a:pt x="15701" y="23047"/>
                    </a:lnTo>
                    <a:cubicBezTo>
                      <a:pt x="15714" y="23059"/>
                      <a:pt x="15714" y="23059"/>
                      <a:pt x="15701" y="23071"/>
                    </a:cubicBezTo>
                    <a:lnTo>
                      <a:pt x="15701" y="23083"/>
                    </a:lnTo>
                    <a:lnTo>
                      <a:pt x="15714" y="23083"/>
                    </a:lnTo>
                    <a:cubicBezTo>
                      <a:pt x="15762" y="23169"/>
                      <a:pt x="15774" y="23253"/>
                      <a:pt x="15762" y="23339"/>
                    </a:cubicBezTo>
                    <a:cubicBezTo>
                      <a:pt x="15750" y="23399"/>
                      <a:pt x="15701" y="23461"/>
                      <a:pt x="15628" y="23461"/>
                    </a:cubicBezTo>
                    <a:lnTo>
                      <a:pt x="15616" y="23461"/>
                    </a:lnTo>
                    <a:cubicBezTo>
                      <a:pt x="15610" y="23466"/>
                      <a:pt x="15604" y="23469"/>
                      <a:pt x="15596" y="23469"/>
                    </a:cubicBezTo>
                    <a:cubicBezTo>
                      <a:pt x="15589" y="23469"/>
                      <a:pt x="15580" y="23466"/>
                      <a:pt x="15568" y="23461"/>
                    </a:cubicBezTo>
                    <a:cubicBezTo>
                      <a:pt x="15543" y="23436"/>
                      <a:pt x="15506" y="23412"/>
                      <a:pt x="15470" y="23388"/>
                    </a:cubicBezTo>
                    <a:lnTo>
                      <a:pt x="15433" y="23375"/>
                    </a:lnTo>
                    <a:lnTo>
                      <a:pt x="15433" y="23412"/>
                    </a:lnTo>
                    <a:cubicBezTo>
                      <a:pt x="15446" y="23448"/>
                      <a:pt x="15458" y="23472"/>
                      <a:pt x="15495" y="23497"/>
                    </a:cubicBezTo>
                    <a:cubicBezTo>
                      <a:pt x="15531" y="23521"/>
                      <a:pt x="15579" y="23534"/>
                      <a:pt x="15628" y="23534"/>
                    </a:cubicBezTo>
                    <a:cubicBezTo>
                      <a:pt x="15652" y="23534"/>
                      <a:pt x="15665" y="23534"/>
                      <a:pt x="15689" y="23521"/>
                    </a:cubicBezTo>
                    <a:cubicBezTo>
                      <a:pt x="15786" y="23509"/>
                      <a:pt x="15847" y="23448"/>
                      <a:pt x="15895" y="23363"/>
                    </a:cubicBezTo>
                    <a:cubicBezTo>
                      <a:pt x="15920" y="23290"/>
                      <a:pt x="15920" y="23229"/>
                      <a:pt x="15895" y="23169"/>
                    </a:cubicBezTo>
                    <a:cubicBezTo>
                      <a:pt x="15871" y="23096"/>
                      <a:pt x="15811" y="23047"/>
                      <a:pt x="15725" y="23023"/>
                    </a:cubicBezTo>
                    <a:lnTo>
                      <a:pt x="15689" y="23010"/>
                    </a:lnTo>
                    <a:close/>
                    <a:moveTo>
                      <a:pt x="14638" y="22680"/>
                    </a:moveTo>
                    <a:cubicBezTo>
                      <a:pt x="15010" y="22680"/>
                      <a:pt x="15355" y="22836"/>
                      <a:pt x="15616" y="23120"/>
                    </a:cubicBezTo>
                    <a:lnTo>
                      <a:pt x="15628" y="23132"/>
                    </a:lnTo>
                    <a:cubicBezTo>
                      <a:pt x="15652" y="23193"/>
                      <a:pt x="15677" y="23290"/>
                      <a:pt x="15652" y="23339"/>
                    </a:cubicBezTo>
                    <a:cubicBezTo>
                      <a:pt x="15641" y="23339"/>
                      <a:pt x="15628" y="23351"/>
                      <a:pt x="15616" y="23351"/>
                    </a:cubicBezTo>
                    <a:cubicBezTo>
                      <a:pt x="15327" y="23150"/>
                      <a:pt x="14976" y="23031"/>
                      <a:pt x="14648" y="23031"/>
                    </a:cubicBezTo>
                    <a:cubicBezTo>
                      <a:pt x="14618" y="23031"/>
                      <a:pt x="14588" y="23032"/>
                      <a:pt x="14558" y="23034"/>
                    </a:cubicBezTo>
                    <a:cubicBezTo>
                      <a:pt x="14157" y="23071"/>
                      <a:pt x="13816" y="23253"/>
                      <a:pt x="13585" y="23558"/>
                    </a:cubicBezTo>
                    <a:cubicBezTo>
                      <a:pt x="13582" y="23559"/>
                      <a:pt x="13578" y="23560"/>
                      <a:pt x="13575" y="23560"/>
                    </a:cubicBezTo>
                    <a:cubicBezTo>
                      <a:pt x="13554" y="23560"/>
                      <a:pt x="13533" y="23530"/>
                      <a:pt x="13512" y="23509"/>
                    </a:cubicBezTo>
                    <a:cubicBezTo>
                      <a:pt x="13476" y="23448"/>
                      <a:pt x="13451" y="23388"/>
                      <a:pt x="13463" y="23326"/>
                    </a:cubicBezTo>
                    <a:lnTo>
                      <a:pt x="13476" y="23326"/>
                    </a:lnTo>
                    <a:cubicBezTo>
                      <a:pt x="13731" y="22950"/>
                      <a:pt x="14133" y="22718"/>
                      <a:pt x="14558" y="22682"/>
                    </a:cubicBezTo>
                    <a:cubicBezTo>
                      <a:pt x="14585" y="22681"/>
                      <a:pt x="14612" y="22680"/>
                      <a:pt x="14638" y="22680"/>
                    </a:cubicBezTo>
                    <a:close/>
                    <a:moveTo>
                      <a:pt x="14675" y="22653"/>
                    </a:moveTo>
                    <a:cubicBezTo>
                      <a:pt x="14636" y="22653"/>
                      <a:pt x="14597" y="22654"/>
                      <a:pt x="14558" y="22658"/>
                    </a:cubicBezTo>
                    <a:cubicBezTo>
                      <a:pt x="14108" y="22682"/>
                      <a:pt x="13706" y="22926"/>
                      <a:pt x="13439" y="23315"/>
                    </a:cubicBezTo>
                    <a:cubicBezTo>
                      <a:pt x="13415" y="23388"/>
                      <a:pt x="13439" y="23461"/>
                      <a:pt x="13476" y="23534"/>
                    </a:cubicBezTo>
                    <a:cubicBezTo>
                      <a:pt x="13512" y="23570"/>
                      <a:pt x="13549" y="23594"/>
                      <a:pt x="13585" y="23594"/>
                    </a:cubicBezTo>
                    <a:lnTo>
                      <a:pt x="13609" y="23594"/>
                    </a:lnTo>
                    <a:lnTo>
                      <a:pt x="13622" y="23582"/>
                    </a:lnTo>
                    <a:cubicBezTo>
                      <a:pt x="13883" y="23230"/>
                      <a:pt x="14263" y="23077"/>
                      <a:pt x="14652" y="23077"/>
                    </a:cubicBezTo>
                    <a:cubicBezTo>
                      <a:pt x="14987" y="23077"/>
                      <a:pt x="15328" y="23190"/>
                      <a:pt x="15604" y="23388"/>
                    </a:cubicBezTo>
                    <a:lnTo>
                      <a:pt x="15616" y="23388"/>
                    </a:lnTo>
                    <a:cubicBezTo>
                      <a:pt x="15641" y="23388"/>
                      <a:pt x="15665" y="23375"/>
                      <a:pt x="15677" y="23351"/>
                    </a:cubicBezTo>
                    <a:cubicBezTo>
                      <a:pt x="15714" y="23290"/>
                      <a:pt x="15677" y="23156"/>
                      <a:pt x="15652" y="23107"/>
                    </a:cubicBezTo>
                    <a:lnTo>
                      <a:pt x="15641" y="23096"/>
                    </a:lnTo>
                    <a:cubicBezTo>
                      <a:pt x="15377" y="22810"/>
                      <a:pt x="15042" y="22653"/>
                      <a:pt x="14675" y="22653"/>
                    </a:cubicBezTo>
                    <a:close/>
                    <a:moveTo>
                      <a:pt x="13330" y="23399"/>
                    </a:moveTo>
                    <a:lnTo>
                      <a:pt x="13330" y="23399"/>
                    </a:lnTo>
                    <a:cubicBezTo>
                      <a:pt x="13342" y="23485"/>
                      <a:pt x="13379" y="23582"/>
                      <a:pt x="13451" y="23643"/>
                    </a:cubicBezTo>
                    <a:cubicBezTo>
                      <a:pt x="13463" y="23667"/>
                      <a:pt x="13500" y="23680"/>
                      <a:pt x="13536" y="23691"/>
                    </a:cubicBezTo>
                    <a:cubicBezTo>
                      <a:pt x="13476" y="23691"/>
                      <a:pt x="13415" y="23667"/>
                      <a:pt x="13379" y="23631"/>
                    </a:cubicBezTo>
                    <a:cubicBezTo>
                      <a:pt x="13281" y="23545"/>
                      <a:pt x="13306" y="23461"/>
                      <a:pt x="13330" y="23399"/>
                    </a:cubicBezTo>
                    <a:close/>
                    <a:moveTo>
                      <a:pt x="13390" y="23266"/>
                    </a:moveTo>
                    <a:lnTo>
                      <a:pt x="13342" y="23315"/>
                    </a:lnTo>
                    <a:cubicBezTo>
                      <a:pt x="13244" y="23436"/>
                      <a:pt x="13244" y="23558"/>
                      <a:pt x="13354" y="23655"/>
                    </a:cubicBezTo>
                    <a:cubicBezTo>
                      <a:pt x="13415" y="23704"/>
                      <a:pt x="13476" y="23728"/>
                      <a:pt x="13536" y="23728"/>
                    </a:cubicBezTo>
                    <a:cubicBezTo>
                      <a:pt x="13585" y="23728"/>
                      <a:pt x="13633" y="23716"/>
                      <a:pt x="13670" y="23691"/>
                    </a:cubicBezTo>
                    <a:cubicBezTo>
                      <a:pt x="13719" y="23655"/>
                      <a:pt x="13743" y="23618"/>
                      <a:pt x="13755" y="23558"/>
                    </a:cubicBezTo>
                    <a:lnTo>
                      <a:pt x="13768" y="23497"/>
                    </a:lnTo>
                    <a:lnTo>
                      <a:pt x="13731" y="23534"/>
                    </a:lnTo>
                    <a:lnTo>
                      <a:pt x="13706" y="23558"/>
                    </a:lnTo>
                    <a:lnTo>
                      <a:pt x="13695" y="23570"/>
                    </a:lnTo>
                    <a:lnTo>
                      <a:pt x="13695" y="23582"/>
                    </a:lnTo>
                    <a:lnTo>
                      <a:pt x="13695" y="23594"/>
                    </a:lnTo>
                    <a:cubicBezTo>
                      <a:pt x="13682" y="23631"/>
                      <a:pt x="13646" y="23655"/>
                      <a:pt x="13622" y="23667"/>
                    </a:cubicBezTo>
                    <a:cubicBezTo>
                      <a:pt x="13613" y="23669"/>
                      <a:pt x="13604" y="23670"/>
                      <a:pt x="13594" y="23670"/>
                    </a:cubicBezTo>
                    <a:cubicBezTo>
                      <a:pt x="13552" y="23670"/>
                      <a:pt x="13505" y="23648"/>
                      <a:pt x="13476" y="23618"/>
                    </a:cubicBezTo>
                    <a:cubicBezTo>
                      <a:pt x="13390" y="23545"/>
                      <a:pt x="13354" y="23424"/>
                      <a:pt x="13379" y="23339"/>
                    </a:cubicBezTo>
                    <a:lnTo>
                      <a:pt x="13390" y="23266"/>
                    </a:lnTo>
                    <a:close/>
                    <a:moveTo>
                      <a:pt x="14595" y="23180"/>
                    </a:moveTo>
                    <a:lnTo>
                      <a:pt x="14741" y="24312"/>
                    </a:lnTo>
                    <a:cubicBezTo>
                      <a:pt x="14631" y="24324"/>
                      <a:pt x="14533" y="24348"/>
                      <a:pt x="14424" y="24385"/>
                    </a:cubicBezTo>
                    <a:cubicBezTo>
                      <a:pt x="14387" y="24056"/>
                      <a:pt x="14339" y="23691"/>
                      <a:pt x="14290" y="23242"/>
                    </a:cubicBezTo>
                    <a:cubicBezTo>
                      <a:pt x="14387" y="23205"/>
                      <a:pt x="14497" y="23193"/>
                      <a:pt x="14595" y="23180"/>
                    </a:cubicBezTo>
                    <a:close/>
                    <a:moveTo>
                      <a:pt x="14606" y="23144"/>
                    </a:moveTo>
                    <a:cubicBezTo>
                      <a:pt x="14497" y="23156"/>
                      <a:pt x="14376" y="23169"/>
                      <a:pt x="14266" y="23205"/>
                    </a:cubicBezTo>
                    <a:lnTo>
                      <a:pt x="14254" y="23205"/>
                    </a:lnTo>
                    <a:lnTo>
                      <a:pt x="14254" y="23229"/>
                    </a:lnTo>
                    <a:cubicBezTo>
                      <a:pt x="14314" y="23704"/>
                      <a:pt x="14351" y="24069"/>
                      <a:pt x="14400" y="24409"/>
                    </a:cubicBezTo>
                    <a:lnTo>
                      <a:pt x="14400" y="24434"/>
                    </a:lnTo>
                    <a:lnTo>
                      <a:pt x="14424" y="24434"/>
                    </a:lnTo>
                    <a:cubicBezTo>
                      <a:pt x="14533" y="24385"/>
                      <a:pt x="14643" y="24361"/>
                      <a:pt x="14765" y="24348"/>
                    </a:cubicBezTo>
                    <a:lnTo>
                      <a:pt x="14777" y="24348"/>
                    </a:lnTo>
                    <a:lnTo>
                      <a:pt x="14777" y="24324"/>
                    </a:lnTo>
                    <a:cubicBezTo>
                      <a:pt x="14728" y="23934"/>
                      <a:pt x="14679" y="23558"/>
                      <a:pt x="14631" y="23169"/>
                    </a:cubicBezTo>
                    <a:lnTo>
                      <a:pt x="14631" y="23144"/>
                    </a:lnTo>
                    <a:close/>
                    <a:moveTo>
                      <a:pt x="15993" y="24896"/>
                    </a:moveTo>
                    <a:cubicBezTo>
                      <a:pt x="16017" y="24920"/>
                      <a:pt x="16030" y="24944"/>
                      <a:pt x="16041" y="24980"/>
                    </a:cubicBezTo>
                    <a:cubicBezTo>
                      <a:pt x="16054" y="25042"/>
                      <a:pt x="16030" y="25115"/>
                      <a:pt x="15981" y="25163"/>
                    </a:cubicBezTo>
                    <a:cubicBezTo>
                      <a:pt x="15936" y="25199"/>
                      <a:pt x="15872" y="25221"/>
                      <a:pt x="15812" y="25221"/>
                    </a:cubicBezTo>
                    <a:cubicBezTo>
                      <a:pt x="15790" y="25221"/>
                      <a:pt x="15769" y="25218"/>
                      <a:pt x="15750" y="25212"/>
                    </a:cubicBezTo>
                    <a:cubicBezTo>
                      <a:pt x="15725" y="25212"/>
                      <a:pt x="15701" y="25199"/>
                      <a:pt x="15689" y="25188"/>
                    </a:cubicBezTo>
                    <a:lnTo>
                      <a:pt x="15689" y="25188"/>
                    </a:lnTo>
                    <a:cubicBezTo>
                      <a:pt x="15720" y="25203"/>
                      <a:pt x="15755" y="25218"/>
                      <a:pt x="15795" y="25218"/>
                    </a:cubicBezTo>
                    <a:cubicBezTo>
                      <a:pt x="15819" y="25218"/>
                      <a:pt x="15844" y="25213"/>
                      <a:pt x="15871" y="25199"/>
                    </a:cubicBezTo>
                    <a:cubicBezTo>
                      <a:pt x="15981" y="25139"/>
                      <a:pt x="15993" y="24980"/>
                      <a:pt x="15981" y="24932"/>
                    </a:cubicBezTo>
                    <a:cubicBezTo>
                      <a:pt x="15993" y="24920"/>
                      <a:pt x="15993" y="24907"/>
                      <a:pt x="15993" y="24896"/>
                    </a:cubicBezTo>
                    <a:close/>
                    <a:moveTo>
                      <a:pt x="15895" y="24810"/>
                    </a:moveTo>
                    <a:lnTo>
                      <a:pt x="15944" y="24871"/>
                    </a:lnTo>
                    <a:lnTo>
                      <a:pt x="15944" y="24883"/>
                    </a:lnTo>
                    <a:cubicBezTo>
                      <a:pt x="15957" y="24896"/>
                      <a:pt x="15957" y="24907"/>
                      <a:pt x="15957" y="24920"/>
                    </a:cubicBezTo>
                    <a:lnTo>
                      <a:pt x="15944" y="24920"/>
                    </a:lnTo>
                    <a:cubicBezTo>
                      <a:pt x="15957" y="24969"/>
                      <a:pt x="15957" y="25115"/>
                      <a:pt x="15859" y="25163"/>
                    </a:cubicBezTo>
                    <a:cubicBezTo>
                      <a:pt x="15838" y="25177"/>
                      <a:pt x="15817" y="25183"/>
                      <a:pt x="15795" y="25183"/>
                    </a:cubicBezTo>
                    <a:cubicBezTo>
                      <a:pt x="15744" y="25183"/>
                      <a:pt x="15692" y="25149"/>
                      <a:pt x="15641" y="25115"/>
                    </a:cubicBezTo>
                    <a:lnTo>
                      <a:pt x="15604" y="25078"/>
                    </a:lnTo>
                    <a:lnTo>
                      <a:pt x="15616" y="25126"/>
                    </a:lnTo>
                    <a:cubicBezTo>
                      <a:pt x="15628" y="25188"/>
                      <a:pt x="15677" y="25236"/>
                      <a:pt x="15738" y="25248"/>
                    </a:cubicBezTo>
                    <a:cubicBezTo>
                      <a:pt x="15762" y="25261"/>
                      <a:pt x="15786" y="25261"/>
                      <a:pt x="15811" y="25261"/>
                    </a:cubicBezTo>
                    <a:cubicBezTo>
                      <a:pt x="15884" y="25261"/>
                      <a:pt x="15957" y="25236"/>
                      <a:pt x="16005" y="25188"/>
                    </a:cubicBezTo>
                    <a:cubicBezTo>
                      <a:pt x="16066" y="25126"/>
                      <a:pt x="16090" y="25053"/>
                      <a:pt x="16078" y="24980"/>
                    </a:cubicBezTo>
                    <a:cubicBezTo>
                      <a:pt x="16066" y="24907"/>
                      <a:pt x="16017" y="24859"/>
                      <a:pt x="15957" y="24834"/>
                    </a:cubicBezTo>
                    <a:lnTo>
                      <a:pt x="15895" y="24810"/>
                    </a:lnTo>
                    <a:close/>
                    <a:moveTo>
                      <a:pt x="14898" y="24445"/>
                    </a:moveTo>
                    <a:cubicBezTo>
                      <a:pt x="15300" y="24445"/>
                      <a:pt x="15641" y="24628"/>
                      <a:pt x="15847" y="24944"/>
                    </a:cubicBezTo>
                    <a:cubicBezTo>
                      <a:pt x="15835" y="24993"/>
                      <a:pt x="15822" y="25029"/>
                      <a:pt x="15798" y="25042"/>
                    </a:cubicBezTo>
                    <a:cubicBezTo>
                      <a:pt x="15793" y="25043"/>
                      <a:pt x="15788" y="25043"/>
                      <a:pt x="15783" y="25043"/>
                    </a:cubicBezTo>
                    <a:cubicBezTo>
                      <a:pt x="15735" y="25043"/>
                      <a:pt x="15669" y="25000"/>
                      <a:pt x="15604" y="24956"/>
                    </a:cubicBezTo>
                    <a:cubicBezTo>
                      <a:pt x="15579" y="24944"/>
                      <a:pt x="15555" y="24920"/>
                      <a:pt x="15531" y="24907"/>
                    </a:cubicBezTo>
                    <a:cubicBezTo>
                      <a:pt x="15446" y="24871"/>
                      <a:pt x="15349" y="24834"/>
                      <a:pt x="15251" y="24810"/>
                    </a:cubicBezTo>
                    <a:cubicBezTo>
                      <a:pt x="15152" y="24789"/>
                      <a:pt x="15049" y="24776"/>
                      <a:pt x="14947" y="24776"/>
                    </a:cubicBezTo>
                    <a:cubicBezTo>
                      <a:pt x="14873" y="24776"/>
                      <a:pt x="14799" y="24783"/>
                      <a:pt x="14728" y="24798"/>
                    </a:cubicBezTo>
                    <a:cubicBezTo>
                      <a:pt x="14606" y="24810"/>
                      <a:pt x="14497" y="24847"/>
                      <a:pt x="14376" y="24907"/>
                    </a:cubicBezTo>
                    <a:lnTo>
                      <a:pt x="14351" y="24883"/>
                    </a:lnTo>
                    <a:lnTo>
                      <a:pt x="14351" y="24920"/>
                    </a:lnTo>
                    <a:cubicBezTo>
                      <a:pt x="14144" y="25017"/>
                      <a:pt x="13974" y="25163"/>
                      <a:pt x="13828" y="25358"/>
                    </a:cubicBezTo>
                    <a:cubicBezTo>
                      <a:pt x="13768" y="25272"/>
                      <a:pt x="13719" y="25224"/>
                      <a:pt x="13755" y="25126"/>
                    </a:cubicBezTo>
                    <a:cubicBezTo>
                      <a:pt x="13962" y="24737"/>
                      <a:pt x="14363" y="24470"/>
                      <a:pt x="14825" y="24445"/>
                    </a:cubicBezTo>
                    <a:close/>
                    <a:moveTo>
                      <a:pt x="14898" y="24407"/>
                    </a:moveTo>
                    <a:cubicBezTo>
                      <a:pt x="14874" y="24407"/>
                      <a:pt x="14850" y="24408"/>
                      <a:pt x="14825" y="24409"/>
                    </a:cubicBezTo>
                    <a:cubicBezTo>
                      <a:pt x="14351" y="24445"/>
                      <a:pt x="13925" y="24701"/>
                      <a:pt x="13719" y="25115"/>
                    </a:cubicBezTo>
                    <a:cubicBezTo>
                      <a:pt x="13682" y="25224"/>
                      <a:pt x="13743" y="25297"/>
                      <a:pt x="13804" y="25382"/>
                    </a:cubicBezTo>
                    <a:lnTo>
                      <a:pt x="13841" y="25418"/>
                    </a:lnTo>
                    <a:lnTo>
                      <a:pt x="13852" y="25394"/>
                    </a:lnTo>
                    <a:cubicBezTo>
                      <a:pt x="13987" y="25199"/>
                      <a:pt x="14169" y="25042"/>
                      <a:pt x="14376" y="24944"/>
                    </a:cubicBezTo>
                    <a:lnTo>
                      <a:pt x="14387" y="24932"/>
                    </a:lnTo>
                    <a:cubicBezTo>
                      <a:pt x="14497" y="24883"/>
                      <a:pt x="14619" y="24847"/>
                      <a:pt x="14728" y="24834"/>
                    </a:cubicBezTo>
                    <a:cubicBezTo>
                      <a:pt x="14799" y="24819"/>
                      <a:pt x="14873" y="24813"/>
                      <a:pt x="14947" y="24813"/>
                    </a:cubicBezTo>
                    <a:cubicBezTo>
                      <a:pt x="15049" y="24813"/>
                      <a:pt x="15152" y="24826"/>
                      <a:pt x="15251" y="24847"/>
                    </a:cubicBezTo>
                    <a:cubicBezTo>
                      <a:pt x="15336" y="24871"/>
                      <a:pt x="15422" y="24907"/>
                      <a:pt x="15506" y="24944"/>
                    </a:cubicBezTo>
                    <a:cubicBezTo>
                      <a:pt x="15531" y="24956"/>
                      <a:pt x="15555" y="24969"/>
                      <a:pt x="15592" y="24993"/>
                    </a:cubicBezTo>
                    <a:cubicBezTo>
                      <a:pt x="15649" y="25031"/>
                      <a:pt x="15714" y="25077"/>
                      <a:pt x="15769" y="25077"/>
                    </a:cubicBezTo>
                    <a:cubicBezTo>
                      <a:pt x="15784" y="25077"/>
                      <a:pt x="15798" y="25074"/>
                      <a:pt x="15811" y="25066"/>
                    </a:cubicBezTo>
                    <a:cubicBezTo>
                      <a:pt x="15847" y="25053"/>
                      <a:pt x="15871" y="25005"/>
                      <a:pt x="15884" y="24932"/>
                    </a:cubicBezTo>
                    <a:lnTo>
                      <a:pt x="15884" y="24920"/>
                    </a:lnTo>
                    <a:lnTo>
                      <a:pt x="15871" y="24920"/>
                    </a:lnTo>
                    <a:cubicBezTo>
                      <a:pt x="15653" y="24599"/>
                      <a:pt x="15305" y="24407"/>
                      <a:pt x="14898" y="24407"/>
                    </a:cubicBezTo>
                    <a:close/>
                    <a:moveTo>
                      <a:pt x="13609" y="25188"/>
                    </a:moveTo>
                    <a:cubicBezTo>
                      <a:pt x="13609" y="25297"/>
                      <a:pt x="13670" y="25431"/>
                      <a:pt x="13768" y="25491"/>
                    </a:cubicBezTo>
                    <a:lnTo>
                      <a:pt x="13779" y="25504"/>
                    </a:lnTo>
                    <a:cubicBezTo>
                      <a:pt x="13759" y="25512"/>
                      <a:pt x="13737" y="25516"/>
                      <a:pt x="13714" y="25516"/>
                    </a:cubicBezTo>
                    <a:cubicBezTo>
                      <a:pt x="13668" y="25516"/>
                      <a:pt x="13622" y="25499"/>
                      <a:pt x="13597" y="25467"/>
                    </a:cubicBezTo>
                    <a:cubicBezTo>
                      <a:pt x="13560" y="25442"/>
                      <a:pt x="13536" y="25406"/>
                      <a:pt x="13536" y="25358"/>
                    </a:cubicBezTo>
                    <a:cubicBezTo>
                      <a:pt x="13536" y="25297"/>
                      <a:pt x="13573" y="25236"/>
                      <a:pt x="13609" y="25188"/>
                    </a:cubicBezTo>
                    <a:close/>
                    <a:moveTo>
                      <a:pt x="13670" y="25090"/>
                    </a:moveTo>
                    <a:lnTo>
                      <a:pt x="13622" y="25126"/>
                    </a:lnTo>
                    <a:cubicBezTo>
                      <a:pt x="13549" y="25188"/>
                      <a:pt x="13512" y="25272"/>
                      <a:pt x="13500" y="25358"/>
                    </a:cubicBezTo>
                    <a:cubicBezTo>
                      <a:pt x="13500" y="25406"/>
                      <a:pt x="13524" y="25467"/>
                      <a:pt x="13573" y="25504"/>
                    </a:cubicBezTo>
                    <a:cubicBezTo>
                      <a:pt x="13609" y="25528"/>
                      <a:pt x="13658" y="25552"/>
                      <a:pt x="13719" y="25552"/>
                    </a:cubicBezTo>
                    <a:cubicBezTo>
                      <a:pt x="13755" y="25552"/>
                      <a:pt x="13792" y="25540"/>
                      <a:pt x="13828" y="25528"/>
                    </a:cubicBezTo>
                    <a:lnTo>
                      <a:pt x="13865" y="25504"/>
                    </a:lnTo>
                    <a:lnTo>
                      <a:pt x="13816" y="25491"/>
                    </a:lnTo>
                    <a:lnTo>
                      <a:pt x="13804" y="25479"/>
                    </a:lnTo>
                    <a:lnTo>
                      <a:pt x="13804" y="25467"/>
                    </a:lnTo>
                    <a:lnTo>
                      <a:pt x="13792" y="25467"/>
                    </a:lnTo>
                    <a:cubicBezTo>
                      <a:pt x="13695" y="25406"/>
                      <a:pt x="13622" y="25261"/>
                      <a:pt x="13658" y="25139"/>
                    </a:cubicBezTo>
                    <a:lnTo>
                      <a:pt x="13670" y="25090"/>
                    </a:lnTo>
                    <a:close/>
                    <a:moveTo>
                      <a:pt x="14825" y="24932"/>
                    </a:moveTo>
                    <a:cubicBezTo>
                      <a:pt x="14874" y="25297"/>
                      <a:pt x="14923" y="25650"/>
                      <a:pt x="14971" y="26015"/>
                    </a:cubicBezTo>
                    <a:cubicBezTo>
                      <a:pt x="14862" y="26026"/>
                      <a:pt x="14752" y="26051"/>
                      <a:pt x="14655" y="26088"/>
                    </a:cubicBezTo>
                    <a:cubicBezTo>
                      <a:pt x="14606" y="25747"/>
                      <a:pt x="14558" y="25382"/>
                      <a:pt x="14509" y="25005"/>
                    </a:cubicBezTo>
                    <a:cubicBezTo>
                      <a:pt x="14606" y="24969"/>
                      <a:pt x="14716" y="24944"/>
                      <a:pt x="14825" y="24932"/>
                    </a:cubicBezTo>
                    <a:close/>
                    <a:moveTo>
                      <a:pt x="14838" y="24896"/>
                    </a:moveTo>
                    <a:cubicBezTo>
                      <a:pt x="14716" y="24907"/>
                      <a:pt x="14595" y="24932"/>
                      <a:pt x="14485" y="24980"/>
                    </a:cubicBezTo>
                    <a:lnTo>
                      <a:pt x="14473" y="24980"/>
                    </a:lnTo>
                    <a:lnTo>
                      <a:pt x="14473" y="24993"/>
                    </a:lnTo>
                    <a:cubicBezTo>
                      <a:pt x="14522" y="25382"/>
                      <a:pt x="14570" y="25759"/>
                      <a:pt x="14619" y="26112"/>
                    </a:cubicBezTo>
                    <a:lnTo>
                      <a:pt x="14619" y="26136"/>
                    </a:lnTo>
                    <a:lnTo>
                      <a:pt x="14643" y="26124"/>
                    </a:lnTo>
                    <a:cubicBezTo>
                      <a:pt x="14752" y="26088"/>
                      <a:pt x="14874" y="26063"/>
                      <a:pt x="14984" y="26051"/>
                    </a:cubicBezTo>
                    <a:lnTo>
                      <a:pt x="15008" y="26039"/>
                    </a:lnTo>
                    <a:lnTo>
                      <a:pt x="15008" y="26026"/>
                    </a:lnTo>
                    <a:cubicBezTo>
                      <a:pt x="14960" y="25650"/>
                      <a:pt x="14911" y="25285"/>
                      <a:pt x="14862" y="24907"/>
                    </a:cubicBezTo>
                    <a:lnTo>
                      <a:pt x="14850" y="24896"/>
                    </a:lnTo>
                    <a:close/>
                    <a:moveTo>
                      <a:pt x="16187" y="26610"/>
                    </a:moveTo>
                    <a:lnTo>
                      <a:pt x="16187" y="26610"/>
                    </a:lnTo>
                    <a:cubicBezTo>
                      <a:pt x="16249" y="26659"/>
                      <a:pt x="16273" y="26696"/>
                      <a:pt x="16273" y="26744"/>
                    </a:cubicBezTo>
                    <a:cubicBezTo>
                      <a:pt x="16285" y="26780"/>
                      <a:pt x="16260" y="26829"/>
                      <a:pt x="16224" y="26866"/>
                    </a:cubicBezTo>
                    <a:cubicBezTo>
                      <a:pt x="16176" y="26914"/>
                      <a:pt x="16103" y="26950"/>
                      <a:pt x="16005" y="26950"/>
                    </a:cubicBezTo>
                    <a:lnTo>
                      <a:pt x="15993" y="26950"/>
                    </a:lnTo>
                    <a:cubicBezTo>
                      <a:pt x="15975" y="26954"/>
                      <a:pt x="15960" y="26957"/>
                      <a:pt x="15948" y="26957"/>
                    </a:cubicBezTo>
                    <a:cubicBezTo>
                      <a:pt x="15918" y="26957"/>
                      <a:pt x="15901" y="26942"/>
                      <a:pt x="15884" y="26890"/>
                    </a:cubicBezTo>
                    <a:lnTo>
                      <a:pt x="15884" y="26878"/>
                    </a:lnTo>
                    <a:lnTo>
                      <a:pt x="15895" y="26890"/>
                    </a:lnTo>
                    <a:cubicBezTo>
                      <a:pt x="15908" y="26914"/>
                      <a:pt x="15932" y="26939"/>
                      <a:pt x="15968" y="26939"/>
                    </a:cubicBezTo>
                    <a:cubicBezTo>
                      <a:pt x="16030" y="26939"/>
                      <a:pt x="16090" y="26890"/>
                      <a:pt x="16114" y="26853"/>
                    </a:cubicBezTo>
                    <a:cubicBezTo>
                      <a:pt x="16176" y="26780"/>
                      <a:pt x="16200" y="26696"/>
                      <a:pt x="16187" y="26610"/>
                    </a:cubicBezTo>
                    <a:close/>
                    <a:moveTo>
                      <a:pt x="16127" y="26525"/>
                    </a:moveTo>
                    <a:lnTo>
                      <a:pt x="16139" y="26574"/>
                    </a:lnTo>
                    <a:cubicBezTo>
                      <a:pt x="16176" y="26647"/>
                      <a:pt x="16151" y="26756"/>
                      <a:pt x="16090" y="26829"/>
                    </a:cubicBezTo>
                    <a:cubicBezTo>
                      <a:pt x="16066" y="26853"/>
                      <a:pt x="16017" y="26902"/>
                      <a:pt x="15968" y="26902"/>
                    </a:cubicBezTo>
                    <a:cubicBezTo>
                      <a:pt x="15944" y="26902"/>
                      <a:pt x="15932" y="26878"/>
                      <a:pt x="15932" y="26866"/>
                    </a:cubicBezTo>
                    <a:lnTo>
                      <a:pt x="15920" y="26866"/>
                    </a:lnTo>
                    <a:cubicBezTo>
                      <a:pt x="15920" y="26853"/>
                      <a:pt x="15908" y="26853"/>
                      <a:pt x="15908" y="26853"/>
                    </a:cubicBezTo>
                    <a:lnTo>
                      <a:pt x="15895" y="26842"/>
                    </a:lnTo>
                    <a:cubicBezTo>
                      <a:pt x="15884" y="26842"/>
                      <a:pt x="15884" y="26829"/>
                      <a:pt x="15871" y="26829"/>
                    </a:cubicBezTo>
                    <a:lnTo>
                      <a:pt x="15847" y="26805"/>
                    </a:lnTo>
                    <a:lnTo>
                      <a:pt x="15847" y="26842"/>
                    </a:lnTo>
                    <a:lnTo>
                      <a:pt x="15847" y="26902"/>
                    </a:lnTo>
                    <a:cubicBezTo>
                      <a:pt x="15871" y="26975"/>
                      <a:pt x="15920" y="26987"/>
                      <a:pt x="15957" y="26987"/>
                    </a:cubicBezTo>
                    <a:lnTo>
                      <a:pt x="16005" y="26987"/>
                    </a:lnTo>
                    <a:cubicBezTo>
                      <a:pt x="16114" y="26975"/>
                      <a:pt x="16187" y="26950"/>
                      <a:pt x="16249" y="26890"/>
                    </a:cubicBezTo>
                    <a:cubicBezTo>
                      <a:pt x="16297" y="26842"/>
                      <a:pt x="16322" y="26793"/>
                      <a:pt x="16309" y="26732"/>
                    </a:cubicBezTo>
                    <a:cubicBezTo>
                      <a:pt x="16309" y="26671"/>
                      <a:pt x="16260" y="26610"/>
                      <a:pt x="16176" y="26550"/>
                    </a:cubicBezTo>
                    <a:lnTo>
                      <a:pt x="16127" y="26525"/>
                    </a:lnTo>
                    <a:close/>
                    <a:moveTo>
                      <a:pt x="15179" y="26134"/>
                    </a:moveTo>
                    <a:cubicBezTo>
                      <a:pt x="15599" y="26134"/>
                      <a:pt x="15917" y="26302"/>
                      <a:pt x="16041" y="26598"/>
                    </a:cubicBezTo>
                    <a:lnTo>
                      <a:pt x="16054" y="26610"/>
                    </a:lnTo>
                    <a:lnTo>
                      <a:pt x="16054" y="26707"/>
                    </a:lnTo>
                    <a:cubicBezTo>
                      <a:pt x="16041" y="26732"/>
                      <a:pt x="16030" y="26744"/>
                      <a:pt x="16017" y="26769"/>
                    </a:cubicBezTo>
                    <a:lnTo>
                      <a:pt x="15993" y="26793"/>
                    </a:lnTo>
                    <a:lnTo>
                      <a:pt x="15993" y="26780"/>
                    </a:lnTo>
                    <a:cubicBezTo>
                      <a:pt x="15798" y="26586"/>
                      <a:pt x="15506" y="26483"/>
                      <a:pt x="15193" y="26483"/>
                    </a:cubicBezTo>
                    <a:cubicBezTo>
                      <a:pt x="15036" y="26483"/>
                      <a:pt x="14874" y="26509"/>
                      <a:pt x="14716" y="26561"/>
                    </a:cubicBezTo>
                    <a:lnTo>
                      <a:pt x="14716" y="26537"/>
                    </a:lnTo>
                    <a:lnTo>
                      <a:pt x="14692" y="26574"/>
                    </a:lnTo>
                    <a:cubicBezTo>
                      <a:pt x="14412" y="26671"/>
                      <a:pt x="14206" y="26842"/>
                      <a:pt x="14084" y="27060"/>
                    </a:cubicBezTo>
                    <a:cubicBezTo>
                      <a:pt x="14035" y="27060"/>
                      <a:pt x="13998" y="27060"/>
                      <a:pt x="13974" y="27023"/>
                    </a:cubicBezTo>
                    <a:cubicBezTo>
                      <a:pt x="13938" y="26987"/>
                      <a:pt x="13925" y="26939"/>
                      <a:pt x="13914" y="26890"/>
                    </a:cubicBezTo>
                    <a:lnTo>
                      <a:pt x="13914" y="26878"/>
                    </a:lnTo>
                    <a:cubicBezTo>
                      <a:pt x="14047" y="26440"/>
                      <a:pt x="14619" y="26172"/>
                      <a:pt x="15093" y="26136"/>
                    </a:cubicBezTo>
                    <a:cubicBezTo>
                      <a:pt x="15122" y="26135"/>
                      <a:pt x="15151" y="26134"/>
                      <a:pt x="15179" y="26134"/>
                    </a:cubicBezTo>
                    <a:close/>
                    <a:moveTo>
                      <a:pt x="15181" y="26097"/>
                    </a:moveTo>
                    <a:cubicBezTo>
                      <a:pt x="15152" y="26097"/>
                      <a:pt x="15123" y="26098"/>
                      <a:pt x="15093" y="26099"/>
                    </a:cubicBezTo>
                    <a:cubicBezTo>
                      <a:pt x="14606" y="26136"/>
                      <a:pt x="14011" y="26415"/>
                      <a:pt x="13889" y="26866"/>
                    </a:cubicBezTo>
                    <a:cubicBezTo>
                      <a:pt x="13889" y="26878"/>
                      <a:pt x="13877" y="26878"/>
                      <a:pt x="13877" y="26878"/>
                    </a:cubicBezTo>
                    <a:lnTo>
                      <a:pt x="13877" y="26890"/>
                    </a:lnTo>
                    <a:cubicBezTo>
                      <a:pt x="13889" y="26939"/>
                      <a:pt x="13914" y="26999"/>
                      <a:pt x="13938" y="27036"/>
                    </a:cubicBezTo>
                    <a:cubicBezTo>
                      <a:pt x="13974" y="27085"/>
                      <a:pt x="14011" y="27096"/>
                      <a:pt x="14047" y="27096"/>
                    </a:cubicBezTo>
                    <a:cubicBezTo>
                      <a:pt x="14060" y="27096"/>
                      <a:pt x="14084" y="27085"/>
                      <a:pt x="14096" y="27085"/>
                    </a:cubicBezTo>
                    <a:lnTo>
                      <a:pt x="14108" y="27085"/>
                    </a:lnTo>
                    <a:cubicBezTo>
                      <a:pt x="14217" y="26878"/>
                      <a:pt x="14424" y="26707"/>
                      <a:pt x="14692" y="26610"/>
                    </a:cubicBezTo>
                    <a:lnTo>
                      <a:pt x="14716" y="26610"/>
                    </a:lnTo>
                    <a:cubicBezTo>
                      <a:pt x="14877" y="26551"/>
                      <a:pt x="15042" y="26523"/>
                      <a:pt x="15201" y="26523"/>
                    </a:cubicBezTo>
                    <a:cubicBezTo>
                      <a:pt x="15500" y="26523"/>
                      <a:pt x="15778" y="26622"/>
                      <a:pt x="15968" y="26805"/>
                    </a:cubicBezTo>
                    <a:lnTo>
                      <a:pt x="15968" y="26817"/>
                    </a:lnTo>
                    <a:lnTo>
                      <a:pt x="15981" y="26842"/>
                    </a:lnTo>
                    <a:lnTo>
                      <a:pt x="16005" y="26829"/>
                    </a:lnTo>
                    <a:lnTo>
                      <a:pt x="16017" y="26817"/>
                    </a:lnTo>
                    <a:cubicBezTo>
                      <a:pt x="16030" y="26817"/>
                      <a:pt x="16041" y="26805"/>
                      <a:pt x="16054" y="26780"/>
                    </a:cubicBezTo>
                    <a:cubicBezTo>
                      <a:pt x="16066" y="26769"/>
                      <a:pt x="16078" y="26744"/>
                      <a:pt x="16078" y="26720"/>
                    </a:cubicBezTo>
                    <a:cubicBezTo>
                      <a:pt x="16103" y="26671"/>
                      <a:pt x="16090" y="26634"/>
                      <a:pt x="16090" y="26598"/>
                    </a:cubicBezTo>
                    <a:lnTo>
                      <a:pt x="16078" y="26586"/>
                    </a:lnTo>
                    <a:lnTo>
                      <a:pt x="16078" y="26574"/>
                    </a:lnTo>
                    <a:cubicBezTo>
                      <a:pt x="15942" y="26266"/>
                      <a:pt x="15613" y="26097"/>
                      <a:pt x="15181" y="26097"/>
                    </a:cubicBezTo>
                    <a:close/>
                    <a:moveTo>
                      <a:pt x="13779" y="26926"/>
                    </a:moveTo>
                    <a:cubicBezTo>
                      <a:pt x="13804" y="26999"/>
                      <a:pt x="13841" y="27072"/>
                      <a:pt x="13889" y="27133"/>
                    </a:cubicBezTo>
                    <a:cubicBezTo>
                      <a:pt x="13930" y="27174"/>
                      <a:pt x="13989" y="27199"/>
                      <a:pt x="14056" y="27199"/>
                    </a:cubicBezTo>
                    <a:cubicBezTo>
                      <a:pt x="14088" y="27199"/>
                      <a:pt x="14122" y="27194"/>
                      <a:pt x="14157" y="27182"/>
                    </a:cubicBezTo>
                    <a:cubicBezTo>
                      <a:pt x="14181" y="27169"/>
                      <a:pt x="14193" y="27133"/>
                      <a:pt x="14193" y="27109"/>
                    </a:cubicBezTo>
                    <a:cubicBezTo>
                      <a:pt x="14206" y="27085"/>
                      <a:pt x="14230" y="27060"/>
                      <a:pt x="14242" y="27036"/>
                    </a:cubicBezTo>
                    <a:lnTo>
                      <a:pt x="14242" y="27036"/>
                    </a:lnTo>
                    <a:cubicBezTo>
                      <a:pt x="14242" y="27121"/>
                      <a:pt x="14230" y="27169"/>
                      <a:pt x="14157" y="27206"/>
                    </a:cubicBezTo>
                    <a:cubicBezTo>
                      <a:pt x="14116" y="27227"/>
                      <a:pt x="14074" y="27236"/>
                      <a:pt x="14032" y="27236"/>
                    </a:cubicBezTo>
                    <a:cubicBezTo>
                      <a:pt x="13974" y="27236"/>
                      <a:pt x="13919" y="27217"/>
                      <a:pt x="13877" y="27182"/>
                    </a:cubicBezTo>
                    <a:cubicBezTo>
                      <a:pt x="13779" y="27109"/>
                      <a:pt x="13768" y="26999"/>
                      <a:pt x="13779" y="26926"/>
                    </a:cubicBezTo>
                    <a:close/>
                    <a:moveTo>
                      <a:pt x="13828" y="26744"/>
                    </a:moveTo>
                    <a:lnTo>
                      <a:pt x="13779" y="26842"/>
                    </a:lnTo>
                    <a:cubicBezTo>
                      <a:pt x="13719" y="26950"/>
                      <a:pt x="13719" y="27109"/>
                      <a:pt x="13852" y="27218"/>
                    </a:cubicBezTo>
                    <a:cubicBezTo>
                      <a:pt x="13901" y="27255"/>
                      <a:pt x="13962" y="27279"/>
                      <a:pt x="14035" y="27279"/>
                    </a:cubicBezTo>
                    <a:cubicBezTo>
                      <a:pt x="14084" y="27279"/>
                      <a:pt x="14120" y="27267"/>
                      <a:pt x="14169" y="27242"/>
                    </a:cubicBezTo>
                    <a:cubicBezTo>
                      <a:pt x="14290" y="27182"/>
                      <a:pt x="14290" y="27085"/>
                      <a:pt x="14278" y="26999"/>
                    </a:cubicBezTo>
                    <a:lnTo>
                      <a:pt x="14278" y="26950"/>
                    </a:lnTo>
                    <a:lnTo>
                      <a:pt x="14242" y="26987"/>
                    </a:lnTo>
                    <a:cubicBezTo>
                      <a:pt x="14217" y="27012"/>
                      <a:pt x="14193" y="27048"/>
                      <a:pt x="14157" y="27085"/>
                    </a:cubicBezTo>
                    <a:lnTo>
                      <a:pt x="14157" y="27096"/>
                    </a:lnTo>
                    <a:lnTo>
                      <a:pt x="14157" y="27109"/>
                    </a:lnTo>
                    <a:cubicBezTo>
                      <a:pt x="14169" y="27121"/>
                      <a:pt x="14157" y="27145"/>
                      <a:pt x="14144" y="27145"/>
                    </a:cubicBezTo>
                    <a:cubicBezTo>
                      <a:pt x="14116" y="27155"/>
                      <a:pt x="14084" y="27160"/>
                      <a:pt x="14052" y="27160"/>
                    </a:cubicBezTo>
                    <a:cubicBezTo>
                      <a:pt x="14001" y="27160"/>
                      <a:pt x="13951" y="27146"/>
                      <a:pt x="13914" y="27109"/>
                    </a:cubicBezTo>
                    <a:cubicBezTo>
                      <a:pt x="13852" y="27048"/>
                      <a:pt x="13816" y="26939"/>
                      <a:pt x="13816" y="26853"/>
                    </a:cubicBezTo>
                    <a:lnTo>
                      <a:pt x="13828" y="26744"/>
                    </a:lnTo>
                    <a:close/>
                    <a:moveTo>
                      <a:pt x="35877" y="27048"/>
                    </a:moveTo>
                    <a:lnTo>
                      <a:pt x="35829" y="27145"/>
                    </a:lnTo>
                    <a:cubicBezTo>
                      <a:pt x="35804" y="27182"/>
                      <a:pt x="35780" y="27218"/>
                      <a:pt x="35767" y="27242"/>
                    </a:cubicBezTo>
                    <a:lnTo>
                      <a:pt x="35756" y="27255"/>
                    </a:lnTo>
                    <a:lnTo>
                      <a:pt x="35767" y="27267"/>
                    </a:lnTo>
                    <a:cubicBezTo>
                      <a:pt x="35767" y="27279"/>
                      <a:pt x="35780" y="27291"/>
                      <a:pt x="35767" y="27304"/>
                    </a:cubicBezTo>
                    <a:lnTo>
                      <a:pt x="35756" y="27315"/>
                    </a:lnTo>
                    <a:lnTo>
                      <a:pt x="35731" y="27315"/>
                    </a:lnTo>
                    <a:lnTo>
                      <a:pt x="35731" y="27304"/>
                    </a:lnTo>
                    <a:lnTo>
                      <a:pt x="35719" y="27304"/>
                    </a:lnTo>
                    <a:lnTo>
                      <a:pt x="35694" y="27315"/>
                    </a:lnTo>
                    <a:lnTo>
                      <a:pt x="35694" y="27328"/>
                    </a:lnTo>
                    <a:lnTo>
                      <a:pt x="35683" y="27340"/>
                    </a:lnTo>
                    <a:lnTo>
                      <a:pt x="35694" y="27352"/>
                    </a:lnTo>
                    <a:cubicBezTo>
                      <a:pt x="35707" y="27364"/>
                      <a:pt x="35719" y="27388"/>
                      <a:pt x="35731" y="27401"/>
                    </a:cubicBezTo>
                    <a:lnTo>
                      <a:pt x="35743" y="27413"/>
                    </a:lnTo>
                    <a:lnTo>
                      <a:pt x="35756" y="27401"/>
                    </a:lnTo>
                    <a:cubicBezTo>
                      <a:pt x="35804" y="27328"/>
                      <a:pt x="35840" y="27242"/>
                      <a:pt x="35853" y="27158"/>
                    </a:cubicBezTo>
                    <a:lnTo>
                      <a:pt x="35877" y="27048"/>
                    </a:lnTo>
                    <a:close/>
                    <a:moveTo>
                      <a:pt x="35634" y="27425"/>
                    </a:moveTo>
                    <a:cubicBezTo>
                      <a:pt x="35646" y="27437"/>
                      <a:pt x="35658" y="27437"/>
                      <a:pt x="35670" y="27450"/>
                    </a:cubicBezTo>
                    <a:lnTo>
                      <a:pt x="35646" y="27474"/>
                    </a:lnTo>
                    <a:lnTo>
                      <a:pt x="35610" y="27437"/>
                    </a:lnTo>
                    <a:cubicBezTo>
                      <a:pt x="35621" y="27437"/>
                      <a:pt x="35634" y="27425"/>
                      <a:pt x="35634" y="27425"/>
                    </a:cubicBezTo>
                    <a:close/>
                    <a:moveTo>
                      <a:pt x="35634" y="27377"/>
                    </a:moveTo>
                    <a:cubicBezTo>
                      <a:pt x="35610" y="27401"/>
                      <a:pt x="35597" y="27413"/>
                      <a:pt x="35573" y="27425"/>
                    </a:cubicBezTo>
                    <a:lnTo>
                      <a:pt x="35561" y="27437"/>
                    </a:lnTo>
                    <a:lnTo>
                      <a:pt x="35573" y="27450"/>
                    </a:lnTo>
                    <a:cubicBezTo>
                      <a:pt x="35597" y="27474"/>
                      <a:pt x="35610" y="27498"/>
                      <a:pt x="35621" y="27510"/>
                    </a:cubicBezTo>
                    <a:lnTo>
                      <a:pt x="35634" y="27534"/>
                    </a:lnTo>
                    <a:lnTo>
                      <a:pt x="35646" y="27523"/>
                    </a:lnTo>
                    <a:cubicBezTo>
                      <a:pt x="35670" y="27498"/>
                      <a:pt x="35694" y="27486"/>
                      <a:pt x="35707" y="27461"/>
                    </a:cubicBezTo>
                    <a:lnTo>
                      <a:pt x="35719" y="27450"/>
                    </a:lnTo>
                    <a:lnTo>
                      <a:pt x="35707" y="27437"/>
                    </a:lnTo>
                    <a:cubicBezTo>
                      <a:pt x="35683" y="27425"/>
                      <a:pt x="35670" y="27401"/>
                      <a:pt x="35658" y="27388"/>
                    </a:cubicBezTo>
                    <a:lnTo>
                      <a:pt x="35646" y="27377"/>
                    </a:lnTo>
                    <a:close/>
                    <a:moveTo>
                      <a:pt x="35512" y="27510"/>
                    </a:moveTo>
                    <a:cubicBezTo>
                      <a:pt x="35524" y="27523"/>
                      <a:pt x="35537" y="27534"/>
                      <a:pt x="35548" y="27559"/>
                    </a:cubicBezTo>
                    <a:cubicBezTo>
                      <a:pt x="35537" y="27571"/>
                      <a:pt x="35524" y="27583"/>
                      <a:pt x="35500" y="27596"/>
                    </a:cubicBezTo>
                    <a:cubicBezTo>
                      <a:pt x="35488" y="27571"/>
                      <a:pt x="35475" y="27547"/>
                      <a:pt x="35464" y="27534"/>
                    </a:cubicBezTo>
                    <a:cubicBezTo>
                      <a:pt x="35488" y="27523"/>
                      <a:pt x="35500" y="27510"/>
                      <a:pt x="35512" y="27510"/>
                    </a:cubicBezTo>
                    <a:close/>
                    <a:moveTo>
                      <a:pt x="35524" y="27461"/>
                    </a:moveTo>
                    <a:lnTo>
                      <a:pt x="35512" y="27474"/>
                    </a:lnTo>
                    <a:lnTo>
                      <a:pt x="35439" y="27510"/>
                    </a:lnTo>
                    <a:lnTo>
                      <a:pt x="35415" y="27523"/>
                    </a:lnTo>
                    <a:lnTo>
                      <a:pt x="35439" y="27547"/>
                    </a:lnTo>
                    <a:cubicBezTo>
                      <a:pt x="35451" y="27571"/>
                      <a:pt x="35464" y="27583"/>
                      <a:pt x="35475" y="27607"/>
                    </a:cubicBezTo>
                    <a:lnTo>
                      <a:pt x="35475" y="27620"/>
                    </a:lnTo>
                    <a:lnTo>
                      <a:pt x="35475" y="27656"/>
                    </a:lnTo>
                    <a:lnTo>
                      <a:pt x="35500" y="27632"/>
                    </a:lnTo>
                    <a:cubicBezTo>
                      <a:pt x="35537" y="27620"/>
                      <a:pt x="35561" y="27596"/>
                      <a:pt x="35585" y="27571"/>
                    </a:cubicBezTo>
                    <a:lnTo>
                      <a:pt x="35597" y="27571"/>
                    </a:lnTo>
                    <a:lnTo>
                      <a:pt x="35585" y="27559"/>
                    </a:lnTo>
                    <a:cubicBezTo>
                      <a:pt x="35573" y="27523"/>
                      <a:pt x="35548" y="27498"/>
                      <a:pt x="35524" y="27474"/>
                    </a:cubicBezTo>
                    <a:lnTo>
                      <a:pt x="35524" y="27461"/>
                    </a:lnTo>
                    <a:close/>
                    <a:moveTo>
                      <a:pt x="35366" y="27583"/>
                    </a:moveTo>
                    <a:cubicBezTo>
                      <a:pt x="35378" y="27607"/>
                      <a:pt x="35391" y="27632"/>
                      <a:pt x="35402" y="27644"/>
                    </a:cubicBezTo>
                    <a:lnTo>
                      <a:pt x="35402" y="27656"/>
                    </a:lnTo>
                    <a:cubicBezTo>
                      <a:pt x="35354" y="27680"/>
                      <a:pt x="35293" y="27704"/>
                      <a:pt x="35232" y="27729"/>
                    </a:cubicBezTo>
                    <a:cubicBezTo>
                      <a:pt x="35220" y="27704"/>
                      <a:pt x="35208" y="27668"/>
                      <a:pt x="35196" y="27644"/>
                    </a:cubicBezTo>
                    <a:cubicBezTo>
                      <a:pt x="35256" y="27632"/>
                      <a:pt x="35305" y="27607"/>
                      <a:pt x="35366" y="27583"/>
                    </a:cubicBezTo>
                    <a:close/>
                    <a:moveTo>
                      <a:pt x="35378" y="27534"/>
                    </a:moveTo>
                    <a:lnTo>
                      <a:pt x="35366" y="27547"/>
                    </a:lnTo>
                    <a:cubicBezTo>
                      <a:pt x="35305" y="27571"/>
                      <a:pt x="35245" y="27596"/>
                      <a:pt x="35172" y="27620"/>
                    </a:cubicBezTo>
                    <a:lnTo>
                      <a:pt x="35159" y="27620"/>
                    </a:lnTo>
                    <a:lnTo>
                      <a:pt x="35159" y="27644"/>
                    </a:lnTo>
                    <a:cubicBezTo>
                      <a:pt x="35172" y="27680"/>
                      <a:pt x="35183" y="27717"/>
                      <a:pt x="35208" y="27753"/>
                    </a:cubicBezTo>
                    <a:lnTo>
                      <a:pt x="35220" y="27766"/>
                    </a:lnTo>
                    <a:lnTo>
                      <a:pt x="35232" y="27766"/>
                    </a:lnTo>
                    <a:cubicBezTo>
                      <a:pt x="35305" y="27741"/>
                      <a:pt x="35378" y="27704"/>
                      <a:pt x="35439" y="27668"/>
                    </a:cubicBezTo>
                    <a:lnTo>
                      <a:pt x="35464" y="27656"/>
                    </a:lnTo>
                    <a:lnTo>
                      <a:pt x="35439" y="27644"/>
                    </a:lnTo>
                    <a:lnTo>
                      <a:pt x="35427" y="27632"/>
                    </a:lnTo>
                    <a:lnTo>
                      <a:pt x="35391" y="27559"/>
                    </a:lnTo>
                    <a:lnTo>
                      <a:pt x="35378" y="27534"/>
                    </a:lnTo>
                    <a:close/>
                    <a:moveTo>
                      <a:pt x="35086" y="27680"/>
                    </a:moveTo>
                    <a:cubicBezTo>
                      <a:pt x="35099" y="27717"/>
                      <a:pt x="35111" y="27741"/>
                      <a:pt x="35123" y="27766"/>
                    </a:cubicBezTo>
                    <a:cubicBezTo>
                      <a:pt x="35086" y="27777"/>
                      <a:pt x="35050" y="27790"/>
                      <a:pt x="35002" y="27802"/>
                    </a:cubicBezTo>
                    <a:cubicBezTo>
                      <a:pt x="34989" y="27777"/>
                      <a:pt x="34977" y="27741"/>
                      <a:pt x="34965" y="27717"/>
                    </a:cubicBezTo>
                    <a:cubicBezTo>
                      <a:pt x="35002" y="27704"/>
                      <a:pt x="35050" y="27693"/>
                      <a:pt x="35086" y="27680"/>
                    </a:cubicBezTo>
                    <a:close/>
                    <a:moveTo>
                      <a:pt x="35086" y="27644"/>
                    </a:moveTo>
                    <a:cubicBezTo>
                      <a:pt x="35038" y="27656"/>
                      <a:pt x="34989" y="27680"/>
                      <a:pt x="34940" y="27693"/>
                    </a:cubicBezTo>
                    <a:lnTo>
                      <a:pt x="34916" y="27693"/>
                    </a:lnTo>
                    <a:lnTo>
                      <a:pt x="34929" y="27729"/>
                    </a:lnTo>
                    <a:cubicBezTo>
                      <a:pt x="34953" y="27766"/>
                      <a:pt x="34965" y="27802"/>
                      <a:pt x="34977" y="27826"/>
                    </a:cubicBezTo>
                    <a:lnTo>
                      <a:pt x="34989" y="27850"/>
                    </a:lnTo>
                    <a:lnTo>
                      <a:pt x="35002" y="27839"/>
                    </a:lnTo>
                    <a:cubicBezTo>
                      <a:pt x="35050" y="27826"/>
                      <a:pt x="35099" y="27814"/>
                      <a:pt x="35147" y="27790"/>
                    </a:cubicBezTo>
                    <a:lnTo>
                      <a:pt x="35172" y="27790"/>
                    </a:lnTo>
                    <a:lnTo>
                      <a:pt x="35159" y="27766"/>
                    </a:lnTo>
                    <a:cubicBezTo>
                      <a:pt x="35135" y="27741"/>
                      <a:pt x="35123" y="27693"/>
                      <a:pt x="35111" y="27656"/>
                    </a:cubicBezTo>
                    <a:lnTo>
                      <a:pt x="35111" y="27644"/>
                    </a:lnTo>
                    <a:close/>
                    <a:moveTo>
                      <a:pt x="34843" y="27753"/>
                    </a:moveTo>
                    <a:cubicBezTo>
                      <a:pt x="34856" y="27777"/>
                      <a:pt x="34880" y="27802"/>
                      <a:pt x="34892" y="27839"/>
                    </a:cubicBezTo>
                    <a:cubicBezTo>
                      <a:pt x="34843" y="27839"/>
                      <a:pt x="34807" y="27850"/>
                      <a:pt x="34770" y="27863"/>
                    </a:cubicBezTo>
                    <a:cubicBezTo>
                      <a:pt x="34758" y="27839"/>
                      <a:pt x="34746" y="27814"/>
                      <a:pt x="34734" y="27777"/>
                    </a:cubicBezTo>
                    <a:cubicBezTo>
                      <a:pt x="34770" y="27766"/>
                      <a:pt x="34807" y="27766"/>
                      <a:pt x="34843" y="27753"/>
                    </a:cubicBezTo>
                    <a:close/>
                    <a:moveTo>
                      <a:pt x="34867" y="27704"/>
                    </a:moveTo>
                    <a:lnTo>
                      <a:pt x="34856" y="27717"/>
                    </a:lnTo>
                    <a:lnTo>
                      <a:pt x="34710" y="27753"/>
                    </a:lnTo>
                    <a:lnTo>
                      <a:pt x="34685" y="27753"/>
                    </a:lnTo>
                    <a:lnTo>
                      <a:pt x="34697" y="27777"/>
                    </a:lnTo>
                    <a:cubicBezTo>
                      <a:pt x="34710" y="27814"/>
                      <a:pt x="34734" y="27850"/>
                      <a:pt x="34746" y="27887"/>
                    </a:cubicBezTo>
                    <a:lnTo>
                      <a:pt x="34758" y="27899"/>
                    </a:lnTo>
                    <a:lnTo>
                      <a:pt x="34770" y="27899"/>
                    </a:lnTo>
                    <a:lnTo>
                      <a:pt x="34916" y="27863"/>
                    </a:lnTo>
                    <a:lnTo>
                      <a:pt x="34940" y="27863"/>
                    </a:lnTo>
                    <a:lnTo>
                      <a:pt x="34929" y="27839"/>
                    </a:lnTo>
                    <a:cubicBezTo>
                      <a:pt x="34904" y="27802"/>
                      <a:pt x="34892" y="27766"/>
                      <a:pt x="34867" y="27717"/>
                    </a:cubicBezTo>
                    <a:lnTo>
                      <a:pt x="34867" y="27704"/>
                    </a:lnTo>
                    <a:close/>
                    <a:moveTo>
                      <a:pt x="34612" y="27814"/>
                    </a:moveTo>
                    <a:lnTo>
                      <a:pt x="34648" y="27887"/>
                    </a:lnTo>
                    <a:cubicBezTo>
                      <a:pt x="34612" y="27887"/>
                      <a:pt x="34564" y="27899"/>
                      <a:pt x="34527" y="27912"/>
                    </a:cubicBezTo>
                    <a:cubicBezTo>
                      <a:pt x="34527" y="27887"/>
                      <a:pt x="34515" y="27863"/>
                      <a:pt x="34502" y="27839"/>
                    </a:cubicBezTo>
                    <a:cubicBezTo>
                      <a:pt x="34539" y="27826"/>
                      <a:pt x="34575" y="27814"/>
                      <a:pt x="34612" y="27814"/>
                    </a:cubicBezTo>
                    <a:close/>
                    <a:moveTo>
                      <a:pt x="34381" y="27863"/>
                    </a:moveTo>
                    <a:cubicBezTo>
                      <a:pt x="34393" y="27887"/>
                      <a:pt x="34405" y="27899"/>
                      <a:pt x="34405" y="27923"/>
                    </a:cubicBezTo>
                    <a:cubicBezTo>
                      <a:pt x="34345" y="27936"/>
                      <a:pt x="34296" y="27936"/>
                      <a:pt x="34235" y="27948"/>
                    </a:cubicBezTo>
                    <a:cubicBezTo>
                      <a:pt x="34223" y="27936"/>
                      <a:pt x="34223" y="27912"/>
                      <a:pt x="34211" y="27899"/>
                    </a:cubicBezTo>
                    <a:cubicBezTo>
                      <a:pt x="34272" y="27887"/>
                      <a:pt x="34332" y="27875"/>
                      <a:pt x="34381" y="27863"/>
                    </a:cubicBezTo>
                    <a:close/>
                    <a:moveTo>
                      <a:pt x="34624" y="27766"/>
                    </a:moveTo>
                    <a:lnTo>
                      <a:pt x="34478" y="27802"/>
                    </a:lnTo>
                    <a:lnTo>
                      <a:pt x="34454" y="27814"/>
                    </a:lnTo>
                    <a:lnTo>
                      <a:pt x="34466" y="27826"/>
                    </a:lnTo>
                    <a:lnTo>
                      <a:pt x="34502" y="27936"/>
                    </a:lnTo>
                    <a:lnTo>
                      <a:pt x="34502" y="27948"/>
                    </a:lnTo>
                    <a:lnTo>
                      <a:pt x="34515" y="27948"/>
                    </a:lnTo>
                    <a:cubicBezTo>
                      <a:pt x="34575" y="27936"/>
                      <a:pt x="34624" y="27923"/>
                      <a:pt x="34673" y="27912"/>
                    </a:cubicBezTo>
                    <a:lnTo>
                      <a:pt x="34697" y="27912"/>
                    </a:lnTo>
                    <a:lnTo>
                      <a:pt x="34697" y="27887"/>
                    </a:lnTo>
                    <a:cubicBezTo>
                      <a:pt x="34673" y="27850"/>
                      <a:pt x="34661" y="27814"/>
                      <a:pt x="34648" y="27790"/>
                    </a:cubicBezTo>
                    <a:lnTo>
                      <a:pt x="34637" y="27766"/>
                    </a:lnTo>
                    <a:close/>
                    <a:moveTo>
                      <a:pt x="34089" y="27923"/>
                    </a:moveTo>
                    <a:cubicBezTo>
                      <a:pt x="34089" y="27936"/>
                      <a:pt x="34102" y="27948"/>
                      <a:pt x="34102" y="27960"/>
                    </a:cubicBezTo>
                    <a:lnTo>
                      <a:pt x="34029" y="27972"/>
                    </a:lnTo>
                    <a:cubicBezTo>
                      <a:pt x="33992" y="27972"/>
                      <a:pt x="33956" y="27985"/>
                      <a:pt x="33919" y="27985"/>
                    </a:cubicBezTo>
                    <a:cubicBezTo>
                      <a:pt x="33907" y="27972"/>
                      <a:pt x="33894" y="27972"/>
                      <a:pt x="33894" y="27960"/>
                    </a:cubicBezTo>
                    <a:cubicBezTo>
                      <a:pt x="33956" y="27948"/>
                      <a:pt x="34029" y="27936"/>
                      <a:pt x="34089" y="27923"/>
                    </a:cubicBezTo>
                    <a:close/>
                    <a:moveTo>
                      <a:pt x="34418" y="27814"/>
                    </a:moveTo>
                    <a:lnTo>
                      <a:pt x="34393" y="27826"/>
                    </a:lnTo>
                    <a:lnTo>
                      <a:pt x="34175" y="27863"/>
                    </a:lnTo>
                    <a:lnTo>
                      <a:pt x="34150" y="27875"/>
                    </a:lnTo>
                    <a:lnTo>
                      <a:pt x="34162" y="27899"/>
                    </a:lnTo>
                    <a:cubicBezTo>
                      <a:pt x="34186" y="27923"/>
                      <a:pt x="34199" y="27948"/>
                      <a:pt x="34211" y="27972"/>
                    </a:cubicBezTo>
                    <a:lnTo>
                      <a:pt x="34211" y="27985"/>
                    </a:lnTo>
                    <a:lnTo>
                      <a:pt x="34223" y="27985"/>
                    </a:lnTo>
                    <a:cubicBezTo>
                      <a:pt x="34296" y="27972"/>
                      <a:pt x="34356" y="27972"/>
                      <a:pt x="34429" y="27960"/>
                    </a:cubicBezTo>
                    <a:lnTo>
                      <a:pt x="34454" y="27948"/>
                    </a:lnTo>
                    <a:lnTo>
                      <a:pt x="34442" y="27936"/>
                    </a:lnTo>
                    <a:cubicBezTo>
                      <a:pt x="34442" y="27899"/>
                      <a:pt x="34429" y="27875"/>
                      <a:pt x="34418" y="27839"/>
                    </a:cubicBezTo>
                    <a:lnTo>
                      <a:pt x="34418" y="27814"/>
                    </a:lnTo>
                    <a:close/>
                    <a:moveTo>
                      <a:pt x="34113" y="27875"/>
                    </a:moveTo>
                    <a:lnTo>
                      <a:pt x="34089" y="27887"/>
                    </a:lnTo>
                    <a:lnTo>
                      <a:pt x="33870" y="27923"/>
                    </a:lnTo>
                    <a:lnTo>
                      <a:pt x="33846" y="27923"/>
                    </a:lnTo>
                    <a:lnTo>
                      <a:pt x="33858" y="27948"/>
                    </a:lnTo>
                    <a:cubicBezTo>
                      <a:pt x="33858" y="27972"/>
                      <a:pt x="33870" y="27996"/>
                      <a:pt x="33894" y="28009"/>
                    </a:cubicBezTo>
                    <a:lnTo>
                      <a:pt x="33907" y="28021"/>
                    </a:lnTo>
                    <a:cubicBezTo>
                      <a:pt x="33956" y="28021"/>
                      <a:pt x="33992" y="28009"/>
                      <a:pt x="34029" y="28009"/>
                    </a:cubicBezTo>
                    <a:lnTo>
                      <a:pt x="34162" y="27996"/>
                    </a:lnTo>
                    <a:lnTo>
                      <a:pt x="34138" y="27948"/>
                    </a:lnTo>
                    <a:cubicBezTo>
                      <a:pt x="34126" y="27936"/>
                      <a:pt x="34126" y="27923"/>
                      <a:pt x="34113" y="27899"/>
                    </a:cubicBezTo>
                    <a:lnTo>
                      <a:pt x="34113" y="27875"/>
                    </a:lnTo>
                    <a:close/>
                    <a:moveTo>
                      <a:pt x="33773" y="27972"/>
                    </a:moveTo>
                    <a:cubicBezTo>
                      <a:pt x="33773" y="27985"/>
                      <a:pt x="33785" y="27996"/>
                      <a:pt x="33785" y="28009"/>
                    </a:cubicBezTo>
                    <a:lnTo>
                      <a:pt x="33748" y="28009"/>
                    </a:lnTo>
                    <a:cubicBezTo>
                      <a:pt x="33700" y="28021"/>
                      <a:pt x="33664" y="28021"/>
                      <a:pt x="33615" y="28033"/>
                    </a:cubicBezTo>
                    <a:cubicBezTo>
                      <a:pt x="33591" y="28033"/>
                      <a:pt x="33554" y="28033"/>
                      <a:pt x="33530" y="28045"/>
                    </a:cubicBezTo>
                    <a:cubicBezTo>
                      <a:pt x="33518" y="28033"/>
                      <a:pt x="33518" y="28021"/>
                      <a:pt x="33518" y="28021"/>
                    </a:cubicBezTo>
                    <a:cubicBezTo>
                      <a:pt x="33602" y="28009"/>
                      <a:pt x="33688" y="27996"/>
                      <a:pt x="33773" y="27972"/>
                    </a:cubicBezTo>
                    <a:close/>
                    <a:moveTo>
                      <a:pt x="33785" y="27936"/>
                    </a:moveTo>
                    <a:cubicBezTo>
                      <a:pt x="33688" y="27960"/>
                      <a:pt x="33591" y="27972"/>
                      <a:pt x="33494" y="27985"/>
                    </a:cubicBezTo>
                    <a:lnTo>
                      <a:pt x="33469" y="27996"/>
                    </a:lnTo>
                    <a:lnTo>
                      <a:pt x="33469" y="28009"/>
                    </a:lnTo>
                    <a:cubicBezTo>
                      <a:pt x="33481" y="28033"/>
                      <a:pt x="33494" y="28045"/>
                      <a:pt x="33494" y="28069"/>
                    </a:cubicBezTo>
                    <a:lnTo>
                      <a:pt x="33505" y="28082"/>
                    </a:lnTo>
                    <a:lnTo>
                      <a:pt x="33518" y="28082"/>
                    </a:lnTo>
                    <a:cubicBezTo>
                      <a:pt x="33554" y="28069"/>
                      <a:pt x="33591" y="28069"/>
                      <a:pt x="33627" y="28058"/>
                    </a:cubicBezTo>
                    <a:cubicBezTo>
                      <a:pt x="33664" y="28058"/>
                      <a:pt x="33712" y="28045"/>
                      <a:pt x="33748" y="28045"/>
                    </a:cubicBezTo>
                    <a:cubicBezTo>
                      <a:pt x="33773" y="28045"/>
                      <a:pt x="33797" y="28033"/>
                      <a:pt x="33810" y="28033"/>
                    </a:cubicBezTo>
                    <a:lnTo>
                      <a:pt x="33834" y="28033"/>
                    </a:lnTo>
                    <a:lnTo>
                      <a:pt x="33821" y="28009"/>
                    </a:lnTo>
                    <a:cubicBezTo>
                      <a:pt x="33821" y="27996"/>
                      <a:pt x="33810" y="27972"/>
                      <a:pt x="33810" y="27960"/>
                    </a:cubicBezTo>
                    <a:lnTo>
                      <a:pt x="33810" y="27936"/>
                    </a:lnTo>
                    <a:close/>
                    <a:moveTo>
                      <a:pt x="33396" y="28033"/>
                    </a:moveTo>
                    <a:cubicBezTo>
                      <a:pt x="33396" y="28045"/>
                      <a:pt x="33396" y="28058"/>
                      <a:pt x="33408" y="28058"/>
                    </a:cubicBezTo>
                    <a:cubicBezTo>
                      <a:pt x="33359" y="28069"/>
                      <a:pt x="33311" y="28069"/>
                      <a:pt x="33275" y="28082"/>
                    </a:cubicBezTo>
                    <a:lnTo>
                      <a:pt x="33177" y="28094"/>
                    </a:lnTo>
                    <a:cubicBezTo>
                      <a:pt x="33165" y="28082"/>
                      <a:pt x="33165" y="28082"/>
                      <a:pt x="33165" y="28069"/>
                    </a:cubicBezTo>
                    <a:cubicBezTo>
                      <a:pt x="33238" y="28058"/>
                      <a:pt x="33323" y="28045"/>
                      <a:pt x="33396" y="28033"/>
                    </a:cubicBezTo>
                    <a:close/>
                    <a:moveTo>
                      <a:pt x="33408" y="27996"/>
                    </a:moveTo>
                    <a:cubicBezTo>
                      <a:pt x="33311" y="28009"/>
                      <a:pt x="33226" y="28033"/>
                      <a:pt x="33129" y="28045"/>
                    </a:cubicBezTo>
                    <a:lnTo>
                      <a:pt x="33104" y="28045"/>
                    </a:lnTo>
                    <a:lnTo>
                      <a:pt x="33116" y="28069"/>
                    </a:lnTo>
                    <a:cubicBezTo>
                      <a:pt x="33129" y="28082"/>
                      <a:pt x="33140" y="28106"/>
                      <a:pt x="33153" y="28118"/>
                    </a:cubicBezTo>
                    <a:lnTo>
                      <a:pt x="33153" y="28131"/>
                    </a:lnTo>
                    <a:lnTo>
                      <a:pt x="33275" y="28118"/>
                    </a:lnTo>
                    <a:cubicBezTo>
                      <a:pt x="33323" y="28106"/>
                      <a:pt x="33384" y="28094"/>
                      <a:pt x="33432" y="28094"/>
                    </a:cubicBezTo>
                    <a:lnTo>
                      <a:pt x="33457" y="28082"/>
                    </a:lnTo>
                    <a:lnTo>
                      <a:pt x="33445" y="28058"/>
                    </a:lnTo>
                    <a:cubicBezTo>
                      <a:pt x="33432" y="28033"/>
                      <a:pt x="33432" y="28021"/>
                      <a:pt x="33421" y="28009"/>
                    </a:cubicBezTo>
                    <a:lnTo>
                      <a:pt x="33421" y="27996"/>
                    </a:lnTo>
                    <a:close/>
                    <a:moveTo>
                      <a:pt x="33031" y="28094"/>
                    </a:moveTo>
                    <a:lnTo>
                      <a:pt x="33043" y="28106"/>
                    </a:lnTo>
                    <a:lnTo>
                      <a:pt x="32873" y="28142"/>
                    </a:lnTo>
                    <a:cubicBezTo>
                      <a:pt x="32873" y="28131"/>
                      <a:pt x="32873" y="28118"/>
                      <a:pt x="32861" y="28118"/>
                    </a:cubicBezTo>
                    <a:cubicBezTo>
                      <a:pt x="32921" y="28106"/>
                      <a:pt x="32983" y="28094"/>
                      <a:pt x="33031" y="28094"/>
                    </a:cubicBezTo>
                    <a:close/>
                    <a:moveTo>
                      <a:pt x="32751" y="28131"/>
                    </a:moveTo>
                    <a:lnTo>
                      <a:pt x="32751" y="28155"/>
                    </a:lnTo>
                    <a:lnTo>
                      <a:pt x="32678" y="28167"/>
                    </a:lnTo>
                    <a:cubicBezTo>
                      <a:pt x="32642" y="28167"/>
                      <a:pt x="32605" y="28179"/>
                      <a:pt x="32569" y="28179"/>
                    </a:cubicBezTo>
                    <a:cubicBezTo>
                      <a:pt x="32569" y="28167"/>
                      <a:pt x="32569" y="28167"/>
                      <a:pt x="32557" y="28155"/>
                    </a:cubicBezTo>
                    <a:lnTo>
                      <a:pt x="32751" y="28131"/>
                    </a:lnTo>
                    <a:close/>
                    <a:moveTo>
                      <a:pt x="33043" y="28058"/>
                    </a:moveTo>
                    <a:cubicBezTo>
                      <a:pt x="32970" y="28058"/>
                      <a:pt x="32910" y="28069"/>
                      <a:pt x="32837" y="28082"/>
                    </a:cubicBezTo>
                    <a:lnTo>
                      <a:pt x="32812" y="28082"/>
                    </a:lnTo>
                    <a:lnTo>
                      <a:pt x="32824" y="28106"/>
                    </a:lnTo>
                    <a:cubicBezTo>
                      <a:pt x="32837" y="28118"/>
                      <a:pt x="32837" y="28142"/>
                      <a:pt x="32848" y="28155"/>
                    </a:cubicBezTo>
                    <a:lnTo>
                      <a:pt x="32848" y="28179"/>
                    </a:lnTo>
                    <a:lnTo>
                      <a:pt x="33104" y="28142"/>
                    </a:lnTo>
                    <a:lnTo>
                      <a:pt x="33092" y="28118"/>
                    </a:lnTo>
                    <a:cubicBezTo>
                      <a:pt x="33080" y="28106"/>
                      <a:pt x="33080" y="28106"/>
                      <a:pt x="33080" y="28094"/>
                    </a:cubicBezTo>
                    <a:cubicBezTo>
                      <a:pt x="33067" y="28094"/>
                      <a:pt x="33067" y="28082"/>
                      <a:pt x="33067" y="28069"/>
                    </a:cubicBezTo>
                    <a:lnTo>
                      <a:pt x="33056" y="28069"/>
                    </a:lnTo>
                    <a:lnTo>
                      <a:pt x="33056" y="28058"/>
                    </a:lnTo>
                    <a:close/>
                    <a:moveTo>
                      <a:pt x="32776" y="28094"/>
                    </a:moveTo>
                    <a:lnTo>
                      <a:pt x="32508" y="28131"/>
                    </a:lnTo>
                    <a:lnTo>
                      <a:pt x="32521" y="28155"/>
                    </a:lnTo>
                    <a:cubicBezTo>
                      <a:pt x="32532" y="28179"/>
                      <a:pt x="32545" y="28191"/>
                      <a:pt x="32545" y="28204"/>
                    </a:cubicBezTo>
                    <a:lnTo>
                      <a:pt x="32557" y="28215"/>
                    </a:lnTo>
                    <a:lnTo>
                      <a:pt x="32569" y="28215"/>
                    </a:lnTo>
                    <a:cubicBezTo>
                      <a:pt x="32605" y="28215"/>
                      <a:pt x="32642" y="28204"/>
                      <a:pt x="32678" y="28204"/>
                    </a:cubicBezTo>
                    <a:lnTo>
                      <a:pt x="32800" y="28179"/>
                    </a:lnTo>
                    <a:lnTo>
                      <a:pt x="32788" y="28155"/>
                    </a:lnTo>
                    <a:cubicBezTo>
                      <a:pt x="32788" y="28142"/>
                      <a:pt x="32776" y="28118"/>
                      <a:pt x="32776" y="28118"/>
                    </a:cubicBezTo>
                    <a:lnTo>
                      <a:pt x="32776" y="28094"/>
                    </a:lnTo>
                    <a:close/>
                    <a:moveTo>
                      <a:pt x="32435" y="28179"/>
                    </a:moveTo>
                    <a:cubicBezTo>
                      <a:pt x="32435" y="28179"/>
                      <a:pt x="32448" y="28191"/>
                      <a:pt x="32448" y="28204"/>
                    </a:cubicBezTo>
                    <a:lnTo>
                      <a:pt x="32277" y="28228"/>
                    </a:lnTo>
                    <a:lnTo>
                      <a:pt x="32277" y="28191"/>
                    </a:lnTo>
                    <a:cubicBezTo>
                      <a:pt x="32326" y="28191"/>
                      <a:pt x="32386" y="28179"/>
                      <a:pt x="32435" y="28179"/>
                    </a:cubicBezTo>
                    <a:close/>
                    <a:moveTo>
                      <a:pt x="32143" y="28215"/>
                    </a:moveTo>
                    <a:cubicBezTo>
                      <a:pt x="32143" y="28228"/>
                      <a:pt x="32156" y="28228"/>
                      <a:pt x="32156" y="28240"/>
                    </a:cubicBezTo>
                    <a:cubicBezTo>
                      <a:pt x="32119" y="28240"/>
                      <a:pt x="32083" y="28252"/>
                      <a:pt x="32046" y="28252"/>
                    </a:cubicBezTo>
                    <a:lnTo>
                      <a:pt x="31937" y="28264"/>
                    </a:lnTo>
                    <a:cubicBezTo>
                      <a:pt x="31937" y="28264"/>
                      <a:pt x="31937" y="28252"/>
                      <a:pt x="31924" y="28240"/>
                    </a:cubicBezTo>
                    <a:cubicBezTo>
                      <a:pt x="31961" y="28240"/>
                      <a:pt x="31986" y="28240"/>
                      <a:pt x="32010" y="28228"/>
                    </a:cubicBezTo>
                    <a:cubicBezTo>
                      <a:pt x="32058" y="28228"/>
                      <a:pt x="32094" y="28228"/>
                      <a:pt x="32131" y="28215"/>
                    </a:cubicBezTo>
                    <a:close/>
                    <a:moveTo>
                      <a:pt x="32448" y="28131"/>
                    </a:moveTo>
                    <a:cubicBezTo>
                      <a:pt x="32375" y="28142"/>
                      <a:pt x="32313" y="28155"/>
                      <a:pt x="32240" y="28167"/>
                    </a:cubicBezTo>
                    <a:lnTo>
                      <a:pt x="32204" y="28167"/>
                    </a:lnTo>
                    <a:lnTo>
                      <a:pt x="32229" y="28191"/>
                    </a:lnTo>
                    <a:cubicBezTo>
                      <a:pt x="32240" y="28204"/>
                      <a:pt x="32253" y="28228"/>
                      <a:pt x="32253" y="28240"/>
                    </a:cubicBezTo>
                    <a:lnTo>
                      <a:pt x="32253" y="28264"/>
                    </a:lnTo>
                    <a:lnTo>
                      <a:pt x="32496" y="28228"/>
                    </a:lnTo>
                    <a:lnTo>
                      <a:pt x="32484" y="28191"/>
                    </a:lnTo>
                    <a:cubicBezTo>
                      <a:pt x="32472" y="28179"/>
                      <a:pt x="32472" y="28167"/>
                      <a:pt x="32459" y="28155"/>
                    </a:cubicBezTo>
                    <a:lnTo>
                      <a:pt x="32459" y="28131"/>
                    </a:lnTo>
                    <a:close/>
                    <a:moveTo>
                      <a:pt x="32131" y="28179"/>
                    </a:moveTo>
                    <a:cubicBezTo>
                      <a:pt x="32094" y="28191"/>
                      <a:pt x="32046" y="28191"/>
                      <a:pt x="32010" y="28204"/>
                    </a:cubicBezTo>
                    <a:cubicBezTo>
                      <a:pt x="31973" y="28204"/>
                      <a:pt x="31937" y="28204"/>
                      <a:pt x="31900" y="28215"/>
                    </a:cubicBezTo>
                    <a:lnTo>
                      <a:pt x="31876" y="28215"/>
                    </a:lnTo>
                    <a:lnTo>
                      <a:pt x="31900" y="28252"/>
                    </a:lnTo>
                    <a:cubicBezTo>
                      <a:pt x="31900" y="28264"/>
                      <a:pt x="31900" y="28277"/>
                      <a:pt x="31913" y="28288"/>
                    </a:cubicBezTo>
                    <a:lnTo>
                      <a:pt x="31913" y="28313"/>
                    </a:lnTo>
                    <a:lnTo>
                      <a:pt x="32046" y="28288"/>
                    </a:lnTo>
                    <a:cubicBezTo>
                      <a:pt x="32094" y="28288"/>
                      <a:pt x="32143" y="28277"/>
                      <a:pt x="32180" y="28277"/>
                    </a:cubicBezTo>
                    <a:lnTo>
                      <a:pt x="32204" y="28264"/>
                    </a:lnTo>
                    <a:lnTo>
                      <a:pt x="32204" y="28252"/>
                    </a:lnTo>
                    <a:cubicBezTo>
                      <a:pt x="32204" y="28240"/>
                      <a:pt x="32192" y="28228"/>
                      <a:pt x="32180" y="28215"/>
                    </a:cubicBezTo>
                    <a:lnTo>
                      <a:pt x="32180" y="28191"/>
                    </a:lnTo>
                    <a:lnTo>
                      <a:pt x="32180" y="28179"/>
                    </a:lnTo>
                    <a:close/>
                    <a:moveTo>
                      <a:pt x="31803" y="28264"/>
                    </a:moveTo>
                    <a:cubicBezTo>
                      <a:pt x="31803" y="28277"/>
                      <a:pt x="31815" y="28277"/>
                      <a:pt x="31815" y="28288"/>
                    </a:cubicBezTo>
                    <a:lnTo>
                      <a:pt x="31523" y="28325"/>
                    </a:lnTo>
                    <a:cubicBezTo>
                      <a:pt x="31523" y="28325"/>
                      <a:pt x="31523" y="28313"/>
                      <a:pt x="31511" y="28301"/>
                    </a:cubicBezTo>
                    <a:lnTo>
                      <a:pt x="31621" y="28288"/>
                    </a:lnTo>
                    <a:cubicBezTo>
                      <a:pt x="31681" y="28277"/>
                      <a:pt x="31742" y="28277"/>
                      <a:pt x="31803" y="28264"/>
                    </a:cubicBezTo>
                    <a:close/>
                    <a:moveTo>
                      <a:pt x="31815" y="28228"/>
                    </a:moveTo>
                    <a:cubicBezTo>
                      <a:pt x="31742" y="28240"/>
                      <a:pt x="31681" y="28240"/>
                      <a:pt x="31608" y="28252"/>
                    </a:cubicBezTo>
                    <a:lnTo>
                      <a:pt x="31462" y="28277"/>
                    </a:lnTo>
                    <a:lnTo>
                      <a:pt x="31475" y="28301"/>
                    </a:lnTo>
                    <a:cubicBezTo>
                      <a:pt x="31486" y="28313"/>
                      <a:pt x="31499" y="28337"/>
                      <a:pt x="31499" y="28350"/>
                    </a:cubicBezTo>
                    <a:lnTo>
                      <a:pt x="31511" y="28361"/>
                    </a:lnTo>
                    <a:lnTo>
                      <a:pt x="31523" y="28361"/>
                    </a:lnTo>
                    <a:cubicBezTo>
                      <a:pt x="31632" y="28350"/>
                      <a:pt x="31742" y="28337"/>
                      <a:pt x="31840" y="28325"/>
                    </a:cubicBezTo>
                    <a:lnTo>
                      <a:pt x="31864" y="28313"/>
                    </a:lnTo>
                    <a:lnTo>
                      <a:pt x="31851" y="28288"/>
                    </a:lnTo>
                    <a:cubicBezTo>
                      <a:pt x="31851" y="28277"/>
                      <a:pt x="31840" y="28252"/>
                      <a:pt x="31827" y="28240"/>
                    </a:cubicBezTo>
                    <a:lnTo>
                      <a:pt x="31827" y="28228"/>
                    </a:lnTo>
                    <a:close/>
                    <a:moveTo>
                      <a:pt x="31389" y="28325"/>
                    </a:moveTo>
                    <a:cubicBezTo>
                      <a:pt x="31389" y="28325"/>
                      <a:pt x="31402" y="28337"/>
                      <a:pt x="31402" y="28350"/>
                    </a:cubicBezTo>
                    <a:lnTo>
                      <a:pt x="31304" y="28361"/>
                    </a:lnTo>
                    <a:cubicBezTo>
                      <a:pt x="31256" y="28361"/>
                      <a:pt x="31207" y="28374"/>
                      <a:pt x="31159" y="28374"/>
                    </a:cubicBezTo>
                    <a:lnTo>
                      <a:pt x="31146" y="28361"/>
                    </a:lnTo>
                    <a:cubicBezTo>
                      <a:pt x="31195" y="28350"/>
                      <a:pt x="31256" y="28337"/>
                      <a:pt x="31304" y="28337"/>
                    </a:cubicBezTo>
                    <a:lnTo>
                      <a:pt x="31389" y="28325"/>
                    </a:lnTo>
                    <a:close/>
                    <a:moveTo>
                      <a:pt x="31000" y="28374"/>
                    </a:moveTo>
                    <a:cubicBezTo>
                      <a:pt x="31000" y="28386"/>
                      <a:pt x="31013" y="28386"/>
                      <a:pt x="31013" y="28386"/>
                    </a:cubicBezTo>
                    <a:lnTo>
                      <a:pt x="31024" y="28398"/>
                    </a:lnTo>
                    <a:lnTo>
                      <a:pt x="30940" y="28410"/>
                    </a:lnTo>
                    <a:cubicBezTo>
                      <a:pt x="30903" y="28410"/>
                      <a:pt x="30878" y="28410"/>
                      <a:pt x="30854" y="28423"/>
                    </a:cubicBezTo>
                    <a:lnTo>
                      <a:pt x="30794" y="28423"/>
                    </a:lnTo>
                    <a:lnTo>
                      <a:pt x="30781" y="28410"/>
                    </a:lnTo>
                    <a:cubicBezTo>
                      <a:pt x="30818" y="28398"/>
                      <a:pt x="30854" y="28398"/>
                      <a:pt x="30891" y="28386"/>
                    </a:cubicBezTo>
                    <a:cubicBezTo>
                      <a:pt x="30927" y="28386"/>
                      <a:pt x="30964" y="28386"/>
                      <a:pt x="31000" y="28374"/>
                    </a:cubicBezTo>
                    <a:close/>
                    <a:moveTo>
                      <a:pt x="31413" y="28288"/>
                    </a:moveTo>
                    <a:lnTo>
                      <a:pt x="31292" y="28301"/>
                    </a:lnTo>
                    <a:cubicBezTo>
                      <a:pt x="31231" y="28313"/>
                      <a:pt x="31170" y="28313"/>
                      <a:pt x="31110" y="28325"/>
                    </a:cubicBezTo>
                    <a:lnTo>
                      <a:pt x="31086" y="28325"/>
                    </a:lnTo>
                    <a:lnTo>
                      <a:pt x="31097" y="28350"/>
                    </a:lnTo>
                    <a:cubicBezTo>
                      <a:pt x="31110" y="28374"/>
                      <a:pt x="31122" y="28386"/>
                      <a:pt x="31122" y="28398"/>
                    </a:cubicBezTo>
                    <a:lnTo>
                      <a:pt x="31134" y="28423"/>
                    </a:lnTo>
                    <a:lnTo>
                      <a:pt x="31146" y="28410"/>
                    </a:lnTo>
                    <a:cubicBezTo>
                      <a:pt x="31195" y="28410"/>
                      <a:pt x="31256" y="28398"/>
                      <a:pt x="31304" y="28398"/>
                    </a:cubicBezTo>
                    <a:lnTo>
                      <a:pt x="31462" y="28374"/>
                    </a:lnTo>
                    <a:lnTo>
                      <a:pt x="31438" y="28337"/>
                    </a:lnTo>
                    <a:cubicBezTo>
                      <a:pt x="31426" y="28325"/>
                      <a:pt x="31426" y="28313"/>
                      <a:pt x="31413" y="28301"/>
                    </a:cubicBezTo>
                    <a:lnTo>
                      <a:pt x="31413" y="28288"/>
                    </a:lnTo>
                    <a:close/>
                    <a:moveTo>
                      <a:pt x="30648" y="28423"/>
                    </a:moveTo>
                    <a:lnTo>
                      <a:pt x="30648" y="28434"/>
                    </a:lnTo>
                    <a:cubicBezTo>
                      <a:pt x="30659" y="28434"/>
                      <a:pt x="30659" y="28447"/>
                      <a:pt x="30659" y="28447"/>
                    </a:cubicBezTo>
                    <a:cubicBezTo>
                      <a:pt x="30623" y="28447"/>
                      <a:pt x="30586" y="28459"/>
                      <a:pt x="30562" y="28459"/>
                    </a:cubicBezTo>
                    <a:lnTo>
                      <a:pt x="30465" y="28471"/>
                    </a:lnTo>
                    <a:cubicBezTo>
                      <a:pt x="30465" y="28459"/>
                      <a:pt x="30465" y="28459"/>
                      <a:pt x="30453" y="28447"/>
                    </a:cubicBezTo>
                    <a:cubicBezTo>
                      <a:pt x="30477" y="28447"/>
                      <a:pt x="30513" y="28447"/>
                      <a:pt x="30538" y="28434"/>
                    </a:cubicBezTo>
                    <a:cubicBezTo>
                      <a:pt x="30575" y="28434"/>
                      <a:pt x="30611" y="28434"/>
                      <a:pt x="30648" y="28423"/>
                    </a:cubicBezTo>
                    <a:close/>
                    <a:moveTo>
                      <a:pt x="31013" y="28337"/>
                    </a:moveTo>
                    <a:cubicBezTo>
                      <a:pt x="30964" y="28350"/>
                      <a:pt x="30927" y="28350"/>
                      <a:pt x="30891" y="28361"/>
                    </a:cubicBezTo>
                    <a:cubicBezTo>
                      <a:pt x="30842" y="28361"/>
                      <a:pt x="30794" y="28374"/>
                      <a:pt x="30745" y="28374"/>
                    </a:cubicBezTo>
                    <a:lnTo>
                      <a:pt x="30721" y="28386"/>
                    </a:lnTo>
                    <a:lnTo>
                      <a:pt x="30732" y="28410"/>
                    </a:lnTo>
                    <a:cubicBezTo>
                      <a:pt x="30745" y="28423"/>
                      <a:pt x="30757" y="28434"/>
                      <a:pt x="30757" y="28447"/>
                    </a:cubicBezTo>
                    <a:lnTo>
                      <a:pt x="30769" y="28471"/>
                    </a:lnTo>
                    <a:lnTo>
                      <a:pt x="30781" y="28459"/>
                    </a:lnTo>
                    <a:lnTo>
                      <a:pt x="30854" y="28459"/>
                    </a:lnTo>
                    <a:cubicBezTo>
                      <a:pt x="30878" y="28447"/>
                      <a:pt x="30915" y="28447"/>
                      <a:pt x="30940" y="28447"/>
                    </a:cubicBezTo>
                    <a:lnTo>
                      <a:pt x="31086" y="28423"/>
                    </a:lnTo>
                    <a:lnTo>
                      <a:pt x="31073" y="28398"/>
                    </a:lnTo>
                    <a:lnTo>
                      <a:pt x="31037" y="28361"/>
                    </a:lnTo>
                    <a:lnTo>
                      <a:pt x="31024" y="28350"/>
                    </a:lnTo>
                    <a:lnTo>
                      <a:pt x="31024" y="28337"/>
                    </a:lnTo>
                    <a:close/>
                    <a:moveTo>
                      <a:pt x="30332" y="28471"/>
                    </a:moveTo>
                    <a:cubicBezTo>
                      <a:pt x="30332" y="28471"/>
                      <a:pt x="30332" y="28483"/>
                      <a:pt x="30343" y="28483"/>
                    </a:cubicBezTo>
                    <a:lnTo>
                      <a:pt x="30161" y="28507"/>
                    </a:lnTo>
                    <a:lnTo>
                      <a:pt x="30161" y="28495"/>
                    </a:lnTo>
                    <a:lnTo>
                      <a:pt x="30222" y="28483"/>
                    </a:lnTo>
                    <a:cubicBezTo>
                      <a:pt x="30259" y="28471"/>
                      <a:pt x="30295" y="28471"/>
                      <a:pt x="30332" y="28471"/>
                    </a:cubicBezTo>
                    <a:close/>
                    <a:moveTo>
                      <a:pt x="30648" y="28386"/>
                    </a:moveTo>
                    <a:cubicBezTo>
                      <a:pt x="30611" y="28398"/>
                      <a:pt x="30575" y="28398"/>
                      <a:pt x="30526" y="28410"/>
                    </a:cubicBezTo>
                    <a:cubicBezTo>
                      <a:pt x="30502" y="28410"/>
                      <a:pt x="30465" y="28410"/>
                      <a:pt x="30429" y="28423"/>
                    </a:cubicBezTo>
                    <a:lnTo>
                      <a:pt x="30405" y="28423"/>
                    </a:lnTo>
                    <a:lnTo>
                      <a:pt x="30416" y="28447"/>
                    </a:lnTo>
                    <a:cubicBezTo>
                      <a:pt x="30429" y="28459"/>
                      <a:pt x="30429" y="28483"/>
                      <a:pt x="30441" y="28495"/>
                    </a:cubicBezTo>
                    <a:lnTo>
                      <a:pt x="30441" y="28507"/>
                    </a:lnTo>
                    <a:lnTo>
                      <a:pt x="30562" y="28495"/>
                    </a:lnTo>
                    <a:cubicBezTo>
                      <a:pt x="30611" y="28483"/>
                      <a:pt x="30648" y="28483"/>
                      <a:pt x="30696" y="28471"/>
                    </a:cubicBezTo>
                    <a:lnTo>
                      <a:pt x="30721" y="28471"/>
                    </a:lnTo>
                    <a:lnTo>
                      <a:pt x="30708" y="28447"/>
                    </a:lnTo>
                    <a:cubicBezTo>
                      <a:pt x="30696" y="28434"/>
                      <a:pt x="30696" y="28423"/>
                      <a:pt x="30672" y="28410"/>
                    </a:cubicBezTo>
                    <a:lnTo>
                      <a:pt x="30672" y="28398"/>
                    </a:lnTo>
                    <a:lnTo>
                      <a:pt x="30659" y="28386"/>
                    </a:lnTo>
                    <a:close/>
                    <a:moveTo>
                      <a:pt x="30343" y="28434"/>
                    </a:moveTo>
                    <a:cubicBezTo>
                      <a:pt x="30307" y="28434"/>
                      <a:pt x="30259" y="28447"/>
                      <a:pt x="30222" y="28447"/>
                    </a:cubicBezTo>
                    <a:lnTo>
                      <a:pt x="30113" y="28459"/>
                    </a:lnTo>
                    <a:lnTo>
                      <a:pt x="30124" y="28483"/>
                    </a:lnTo>
                    <a:cubicBezTo>
                      <a:pt x="30124" y="28495"/>
                      <a:pt x="30124" y="28507"/>
                      <a:pt x="30137" y="28520"/>
                    </a:cubicBezTo>
                    <a:lnTo>
                      <a:pt x="30137" y="28544"/>
                    </a:lnTo>
                    <a:lnTo>
                      <a:pt x="30392" y="28520"/>
                    </a:lnTo>
                    <a:lnTo>
                      <a:pt x="30380" y="28495"/>
                    </a:lnTo>
                    <a:cubicBezTo>
                      <a:pt x="30368" y="28483"/>
                      <a:pt x="30368" y="28459"/>
                      <a:pt x="30356" y="28447"/>
                    </a:cubicBezTo>
                    <a:lnTo>
                      <a:pt x="30356" y="28434"/>
                    </a:lnTo>
                    <a:close/>
                    <a:moveTo>
                      <a:pt x="30040" y="28507"/>
                    </a:moveTo>
                    <a:lnTo>
                      <a:pt x="30040" y="28520"/>
                    </a:lnTo>
                    <a:lnTo>
                      <a:pt x="29954" y="28531"/>
                    </a:lnTo>
                    <a:cubicBezTo>
                      <a:pt x="29918" y="28544"/>
                      <a:pt x="29869" y="28544"/>
                      <a:pt x="29821" y="28556"/>
                    </a:cubicBezTo>
                    <a:cubicBezTo>
                      <a:pt x="29821" y="28544"/>
                      <a:pt x="29808" y="28544"/>
                      <a:pt x="29808" y="28531"/>
                    </a:cubicBezTo>
                    <a:cubicBezTo>
                      <a:pt x="29881" y="28531"/>
                      <a:pt x="29967" y="28520"/>
                      <a:pt x="30040" y="28507"/>
                    </a:cubicBezTo>
                    <a:close/>
                    <a:moveTo>
                      <a:pt x="29675" y="28556"/>
                    </a:moveTo>
                    <a:cubicBezTo>
                      <a:pt x="29687" y="28556"/>
                      <a:pt x="29687" y="28568"/>
                      <a:pt x="29687" y="28568"/>
                    </a:cubicBezTo>
                    <a:lnTo>
                      <a:pt x="29626" y="28580"/>
                    </a:lnTo>
                    <a:cubicBezTo>
                      <a:pt x="29589" y="28580"/>
                      <a:pt x="29553" y="28593"/>
                      <a:pt x="29529" y="28593"/>
                    </a:cubicBezTo>
                    <a:lnTo>
                      <a:pt x="29516" y="28568"/>
                    </a:lnTo>
                    <a:lnTo>
                      <a:pt x="29602" y="28568"/>
                    </a:lnTo>
                    <a:lnTo>
                      <a:pt x="29675" y="28556"/>
                    </a:lnTo>
                    <a:close/>
                    <a:moveTo>
                      <a:pt x="30051" y="28471"/>
                    </a:moveTo>
                    <a:cubicBezTo>
                      <a:pt x="29954" y="28483"/>
                      <a:pt x="29869" y="28495"/>
                      <a:pt x="29772" y="28507"/>
                    </a:cubicBezTo>
                    <a:lnTo>
                      <a:pt x="29748" y="28507"/>
                    </a:lnTo>
                    <a:lnTo>
                      <a:pt x="29759" y="28531"/>
                    </a:lnTo>
                    <a:cubicBezTo>
                      <a:pt x="29772" y="28556"/>
                      <a:pt x="29784" y="28568"/>
                      <a:pt x="29808" y="28580"/>
                    </a:cubicBezTo>
                    <a:lnTo>
                      <a:pt x="29808" y="28593"/>
                    </a:lnTo>
                    <a:lnTo>
                      <a:pt x="29821" y="28593"/>
                    </a:lnTo>
                    <a:cubicBezTo>
                      <a:pt x="29869" y="28580"/>
                      <a:pt x="29918" y="28580"/>
                      <a:pt x="29967" y="28568"/>
                    </a:cubicBezTo>
                    <a:lnTo>
                      <a:pt x="30088" y="28556"/>
                    </a:lnTo>
                    <a:lnTo>
                      <a:pt x="30076" y="28520"/>
                    </a:lnTo>
                    <a:cubicBezTo>
                      <a:pt x="30076" y="28507"/>
                      <a:pt x="30076" y="28495"/>
                      <a:pt x="30064" y="28483"/>
                    </a:cubicBezTo>
                    <a:lnTo>
                      <a:pt x="30064" y="28471"/>
                    </a:lnTo>
                    <a:close/>
                    <a:moveTo>
                      <a:pt x="29699" y="28507"/>
                    </a:moveTo>
                    <a:lnTo>
                      <a:pt x="29602" y="28531"/>
                    </a:lnTo>
                    <a:cubicBezTo>
                      <a:pt x="29565" y="28531"/>
                      <a:pt x="29529" y="28531"/>
                      <a:pt x="29492" y="28544"/>
                    </a:cubicBezTo>
                    <a:lnTo>
                      <a:pt x="29468" y="28544"/>
                    </a:lnTo>
                    <a:lnTo>
                      <a:pt x="29505" y="28629"/>
                    </a:lnTo>
                    <a:lnTo>
                      <a:pt x="29516" y="28629"/>
                    </a:lnTo>
                    <a:cubicBezTo>
                      <a:pt x="29553" y="28629"/>
                      <a:pt x="29589" y="28617"/>
                      <a:pt x="29626" y="28617"/>
                    </a:cubicBezTo>
                    <a:lnTo>
                      <a:pt x="29748" y="28604"/>
                    </a:lnTo>
                    <a:lnTo>
                      <a:pt x="29723" y="28580"/>
                    </a:lnTo>
                    <a:cubicBezTo>
                      <a:pt x="29723" y="28568"/>
                      <a:pt x="29711" y="28544"/>
                      <a:pt x="29711" y="28531"/>
                    </a:cubicBezTo>
                    <a:lnTo>
                      <a:pt x="29699" y="28507"/>
                    </a:lnTo>
                    <a:close/>
                    <a:moveTo>
                      <a:pt x="29395" y="28593"/>
                    </a:moveTo>
                    <a:lnTo>
                      <a:pt x="29407" y="28604"/>
                    </a:lnTo>
                    <a:cubicBezTo>
                      <a:pt x="29359" y="28617"/>
                      <a:pt x="29310" y="28617"/>
                      <a:pt x="29273" y="28629"/>
                    </a:cubicBezTo>
                    <a:cubicBezTo>
                      <a:pt x="29237" y="28629"/>
                      <a:pt x="29200" y="28629"/>
                      <a:pt x="29164" y="28641"/>
                    </a:cubicBezTo>
                    <a:cubicBezTo>
                      <a:pt x="29151" y="28629"/>
                      <a:pt x="29151" y="28629"/>
                      <a:pt x="29151" y="28617"/>
                    </a:cubicBezTo>
                    <a:lnTo>
                      <a:pt x="29213" y="28617"/>
                    </a:lnTo>
                    <a:cubicBezTo>
                      <a:pt x="29249" y="28604"/>
                      <a:pt x="29286" y="28604"/>
                      <a:pt x="29322" y="28604"/>
                    </a:cubicBezTo>
                    <a:cubicBezTo>
                      <a:pt x="29346" y="28593"/>
                      <a:pt x="29370" y="28593"/>
                      <a:pt x="29395" y="28593"/>
                    </a:cubicBezTo>
                    <a:close/>
                    <a:moveTo>
                      <a:pt x="29030" y="28641"/>
                    </a:moveTo>
                    <a:lnTo>
                      <a:pt x="29042" y="28653"/>
                    </a:lnTo>
                    <a:lnTo>
                      <a:pt x="28908" y="28666"/>
                    </a:lnTo>
                    <a:lnTo>
                      <a:pt x="28908" y="28653"/>
                    </a:lnTo>
                    <a:lnTo>
                      <a:pt x="29030" y="28641"/>
                    </a:lnTo>
                    <a:close/>
                    <a:moveTo>
                      <a:pt x="29407" y="28556"/>
                    </a:moveTo>
                    <a:cubicBezTo>
                      <a:pt x="29370" y="28556"/>
                      <a:pt x="29346" y="28556"/>
                      <a:pt x="29310" y="28568"/>
                    </a:cubicBezTo>
                    <a:cubicBezTo>
                      <a:pt x="29286" y="28568"/>
                      <a:pt x="29249" y="28568"/>
                      <a:pt x="29213" y="28580"/>
                    </a:cubicBezTo>
                    <a:lnTo>
                      <a:pt x="29115" y="28593"/>
                    </a:lnTo>
                    <a:lnTo>
                      <a:pt x="29115" y="28604"/>
                    </a:lnTo>
                    <a:cubicBezTo>
                      <a:pt x="29115" y="28629"/>
                      <a:pt x="29127" y="28641"/>
                      <a:pt x="29140" y="28666"/>
                    </a:cubicBezTo>
                    <a:lnTo>
                      <a:pt x="29140" y="28677"/>
                    </a:lnTo>
                    <a:lnTo>
                      <a:pt x="29151" y="28677"/>
                    </a:lnTo>
                    <a:cubicBezTo>
                      <a:pt x="29188" y="28666"/>
                      <a:pt x="29237" y="28666"/>
                      <a:pt x="29273" y="28653"/>
                    </a:cubicBezTo>
                    <a:cubicBezTo>
                      <a:pt x="29322" y="28653"/>
                      <a:pt x="29383" y="28641"/>
                      <a:pt x="29432" y="28641"/>
                    </a:cubicBezTo>
                    <a:lnTo>
                      <a:pt x="29456" y="28641"/>
                    </a:lnTo>
                    <a:lnTo>
                      <a:pt x="29419" y="28556"/>
                    </a:lnTo>
                    <a:close/>
                    <a:moveTo>
                      <a:pt x="28787" y="28666"/>
                    </a:moveTo>
                    <a:lnTo>
                      <a:pt x="28787" y="28677"/>
                    </a:lnTo>
                    <a:lnTo>
                      <a:pt x="28592" y="28702"/>
                    </a:lnTo>
                    <a:lnTo>
                      <a:pt x="28592" y="28690"/>
                    </a:lnTo>
                    <a:cubicBezTo>
                      <a:pt x="28629" y="28690"/>
                      <a:pt x="28678" y="28677"/>
                      <a:pt x="28714" y="28677"/>
                    </a:cubicBezTo>
                    <a:lnTo>
                      <a:pt x="28787" y="28666"/>
                    </a:lnTo>
                    <a:close/>
                    <a:moveTo>
                      <a:pt x="29067" y="28593"/>
                    </a:moveTo>
                    <a:lnTo>
                      <a:pt x="28860" y="28617"/>
                    </a:lnTo>
                    <a:lnTo>
                      <a:pt x="28860" y="28641"/>
                    </a:lnTo>
                    <a:cubicBezTo>
                      <a:pt x="28872" y="28653"/>
                      <a:pt x="28872" y="28666"/>
                      <a:pt x="28872" y="28677"/>
                    </a:cubicBezTo>
                    <a:lnTo>
                      <a:pt x="28884" y="28702"/>
                    </a:lnTo>
                    <a:lnTo>
                      <a:pt x="29078" y="28677"/>
                    </a:lnTo>
                    <a:lnTo>
                      <a:pt x="29078" y="28666"/>
                    </a:lnTo>
                    <a:cubicBezTo>
                      <a:pt x="29067" y="28653"/>
                      <a:pt x="29067" y="28629"/>
                      <a:pt x="29067" y="28617"/>
                    </a:cubicBezTo>
                    <a:lnTo>
                      <a:pt x="29067" y="28593"/>
                    </a:lnTo>
                    <a:close/>
                    <a:moveTo>
                      <a:pt x="29443" y="159"/>
                    </a:moveTo>
                    <a:cubicBezTo>
                      <a:pt x="29480" y="365"/>
                      <a:pt x="29516" y="597"/>
                      <a:pt x="29553" y="840"/>
                    </a:cubicBezTo>
                    <a:lnTo>
                      <a:pt x="29565" y="889"/>
                    </a:lnTo>
                    <a:lnTo>
                      <a:pt x="29565" y="913"/>
                    </a:lnTo>
                    <a:cubicBezTo>
                      <a:pt x="30040" y="3662"/>
                      <a:pt x="30684" y="6362"/>
                      <a:pt x="31304" y="8854"/>
                    </a:cubicBezTo>
                    <a:lnTo>
                      <a:pt x="31304" y="8879"/>
                    </a:lnTo>
                    <a:cubicBezTo>
                      <a:pt x="31499" y="9924"/>
                      <a:pt x="31694" y="10983"/>
                      <a:pt x="31876" y="12005"/>
                    </a:cubicBezTo>
                    <a:cubicBezTo>
                      <a:pt x="32107" y="13232"/>
                      <a:pt x="32338" y="14510"/>
                      <a:pt x="32569" y="15750"/>
                    </a:cubicBezTo>
                    <a:cubicBezTo>
                      <a:pt x="32703" y="16431"/>
                      <a:pt x="32824" y="17124"/>
                      <a:pt x="32946" y="17793"/>
                    </a:cubicBezTo>
                    <a:cubicBezTo>
                      <a:pt x="33238" y="19399"/>
                      <a:pt x="33542" y="21053"/>
                      <a:pt x="33907" y="22670"/>
                    </a:cubicBezTo>
                    <a:cubicBezTo>
                      <a:pt x="34016" y="23193"/>
                      <a:pt x="34138" y="23716"/>
                      <a:pt x="34259" y="24239"/>
                    </a:cubicBezTo>
                    <a:cubicBezTo>
                      <a:pt x="34429" y="24980"/>
                      <a:pt x="34600" y="25734"/>
                      <a:pt x="34758" y="26488"/>
                    </a:cubicBezTo>
                    <a:cubicBezTo>
                      <a:pt x="31486" y="26866"/>
                      <a:pt x="28154" y="27255"/>
                      <a:pt x="24944" y="27632"/>
                    </a:cubicBezTo>
                    <a:cubicBezTo>
                      <a:pt x="22706" y="27887"/>
                      <a:pt x="20384" y="28167"/>
                      <a:pt x="18109" y="28434"/>
                    </a:cubicBezTo>
                    <a:cubicBezTo>
                      <a:pt x="17830" y="28459"/>
                      <a:pt x="17549" y="28495"/>
                      <a:pt x="17282" y="28531"/>
                    </a:cubicBezTo>
                    <a:lnTo>
                      <a:pt x="16930" y="28568"/>
                    </a:lnTo>
                    <a:cubicBezTo>
                      <a:pt x="16795" y="28580"/>
                      <a:pt x="16674" y="28604"/>
                      <a:pt x="16540" y="28629"/>
                    </a:cubicBezTo>
                    <a:cubicBezTo>
                      <a:pt x="16273" y="28666"/>
                      <a:pt x="16005" y="28714"/>
                      <a:pt x="15738" y="28714"/>
                    </a:cubicBezTo>
                    <a:cubicBezTo>
                      <a:pt x="15543" y="28702"/>
                      <a:pt x="15531" y="28617"/>
                      <a:pt x="15495" y="28447"/>
                    </a:cubicBezTo>
                    <a:cubicBezTo>
                      <a:pt x="15495" y="28410"/>
                      <a:pt x="15482" y="28374"/>
                      <a:pt x="15482" y="28337"/>
                    </a:cubicBezTo>
                    <a:lnTo>
                      <a:pt x="15385" y="27839"/>
                    </a:lnTo>
                    <a:cubicBezTo>
                      <a:pt x="15324" y="27534"/>
                      <a:pt x="15263" y="27218"/>
                      <a:pt x="15203" y="26914"/>
                    </a:cubicBezTo>
                    <a:lnTo>
                      <a:pt x="15178" y="26805"/>
                    </a:lnTo>
                    <a:cubicBezTo>
                      <a:pt x="15190" y="26793"/>
                      <a:pt x="15190" y="26780"/>
                      <a:pt x="15190" y="26769"/>
                    </a:cubicBezTo>
                    <a:lnTo>
                      <a:pt x="15178" y="26634"/>
                    </a:lnTo>
                    <a:lnTo>
                      <a:pt x="15190" y="26634"/>
                    </a:lnTo>
                    <a:cubicBezTo>
                      <a:pt x="15409" y="26634"/>
                      <a:pt x="15604" y="26683"/>
                      <a:pt x="15762" y="26793"/>
                    </a:cubicBezTo>
                    <a:lnTo>
                      <a:pt x="15762" y="26829"/>
                    </a:lnTo>
                    <a:cubicBezTo>
                      <a:pt x="15762" y="26926"/>
                      <a:pt x="15762" y="27048"/>
                      <a:pt x="15895" y="27085"/>
                    </a:cubicBezTo>
                    <a:cubicBezTo>
                      <a:pt x="15925" y="27094"/>
                      <a:pt x="15959" y="27099"/>
                      <a:pt x="15994" y="27099"/>
                    </a:cubicBezTo>
                    <a:cubicBezTo>
                      <a:pt x="16092" y="27099"/>
                      <a:pt x="16205" y="27065"/>
                      <a:pt x="16285" y="27012"/>
                    </a:cubicBezTo>
                    <a:cubicBezTo>
                      <a:pt x="16406" y="26914"/>
                      <a:pt x="16455" y="26780"/>
                      <a:pt x="16419" y="26647"/>
                    </a:cubicBezTo>
                    <a:cubicBezTo>
                      <a:pt x="16370" y="26525"/>
                      <a:pt x="16260" y="26440"/>
                      <a:pt x="16090" y="26391"/>
                    </a:cubicBezTo>
                    <a:cubicBezTo>
                      <a:pt x="15910" y="26133"/>
                      <a:pt x="15597" y="25999"/>
                      <a:pt x="15195" y="25999"/>
                    </a:cubicBezTo>
                    <a:cubicBezTo>
                      <a:pt x="15162" y="25999"/>
                      <a:pt x="15127" y="26000"/>
                      <a:pt x="15093" y="26002"/>
                    </a:cubicBezTo>
                    <a:cubicBezTo>
                      <a:pt x="15044" y="25637"/>
                      <a:pt x="15008" y="25285"/>
                      <a:pt x="14960" y="24920"/>
                    </a:cubicBezTo>
                    <a:lnTo>
                      <a:pt x="14960" y="24920"/>
                    </a:lnTo>
                    <a:cubicBezTo>
                      <a:pt x="15154" y="24932"/>
                      <a:pt x="15336" y="24980"/>
                      <a:pt x="15519" y="25078"/>
                    </a:cubicBezTo>
                    <a:cubicBezTo>
                      <a:pt x="15506" y="25188"/>
                      <a:pt x="15555" y="25272"/>
                      <a:pt x="15652" y="25321"/>
                    </a:cubicBezTo>
                    <a:cubicBezTo>
                      <a:pt x="15700" y="25343"/>
                      <a:pt x="15754" y="25354"/>
                      <a:pt x="15809" y="25354"/>
                    </a:cubicBezTo>
                    <a:cubicBezTo>
                      <a:pt x="15908" y="25354"/>
                      <a:pt x="16008" y="25318"/>
                      <a:pt x="16078" y="25248"/>
                    </a:cubicBezTo>
                    <a:cubicBezTo>
                      <a:pt x="16176" y="25151"/>
                      <a:pt x="16200" y="24993"/>
                      <a:pt x="16139" y="24871"/>
                    </a:cubicBezTo>
                    <a:cubicBezTo>
                      <a:pt x="16094" y="24770"/>
                      <a:pt x="15999" y="24711"/>
                      <a:pt x="15898" y="24711"/>
                    </a:cubicBezTo>
                    <a:cubicBezTo>
                      <a:pt x="15889" y="24711"/>
                      <a:pt x="15880" y="24712"/>
                      <a:pt x="15871" y="24713"/>
                    </a:cubicBezTo>
                    <a:cubicBezTo>
                      <a:pt x="15623" y="24442"/>
                      <a:pt x="15312" y="24297"/>
                      <a:pt x="14957" y="24297"/>
                    </a:cubicBezTo>
                    <a:cubicBezTo>
                      <a:pt x="14930" y="24297"/>
                      <a:pt x="14902" y="24298"/>
                      <a:pt x="14874" y="24299"/>
                    </a:cubicBezTo>
                    <a:cubicBezTo>
                      <a:pt x="14825" y="23934"/>
                      <a:pt x="14777" y="23558"/>
                      <a:pt x="14728" y="23180"/>
                    </a:cubicBezTo>
                    <a:lnTo>
                      <a:pt x="14728" y="23180"/>
                    </a:lnTo>
                    <a:cubicBezTo>
                      <a:pt x="14935" y="23193"/>
                      <a:pt x="15154" y="23266"/>
                      <a:pt x="15349" y="23363"/>
                    </a:cubicBezTo>
                    <a:cubicBezTo>
                      <a:pt x="15336" y="23485"/>
                      <a:pt x="15409" y="23582"/>
                      <a:pt x="15531" y="23618"/>
                    </a:cubicBezTo>
                    <a:cubicBezTo>
                      <a:pt x="15562" y="23626"/>
                      <a:pt x="15593" y="23629"/>
                      <a:pt x="15624" y="23629"/>
                    </a:cubicBezTo>
                    <a:cubicBezTo>
                      <a:pt x="15749" y="23629"/>
                      <a:pt x="15864" y="23572"/>
                      <a:pt x="15932" y="23485"/>
                    </a:cubicBezTo>
                    <a:cubicBezTo>
                      <a:pt x="16030" y="23363"/>
                      <a:pt x="16030" y="23205"/>
                      <a:pt x="15957" y="23071"/>
                    </a:cubicBezTo>
                    <a:cubicBezTo>
                      <a:pt x="15895" y="22978"/>
                      <a:pt x="15806" y="22920"/>
                      <a:pt x="15698" y="22920"/>
                    </a:cubicBezTo>
                    <a:cubicBezTo>
                      <a:pt x="15680" y="22920"/>
                      <a:pt x="15660" y="22922"/>
                      <a:pt x="15641" y="22926"/>
                    </a:cubicBezTo>
                    <a:lnTo>
                      <a:pt x="15628" y="22926"/>
                    </a:lnTo>
                    <a:cubicBezTo>
                      <a:pt x="15360" y="22682"/>
                      <a:pt x="15008" y="22548"/>
                      <a:pt x="14643" y="22548"/>
                    </a:cubicBezTo>
                    <a:lnTo>
                      <a:pt x="14595" y="22232"/>
                    </a:lnTo>
                    <a:cubicBezTo>
                      <a:pt x="14558" y="21953"/>
                      <a:pt x="14522" y="21685"/>
                      <a:pt x="14485" y="21405"/>
                    </a:cubicBezTo>
                    <a:lnTo>
                      <a:pt x="14485" y="21405"/>
                    </a:lnTo>
                    <a:cubicBezTo>
                      <a:pt x="14704" y="21417"/>
                      <a:pt x="14911" y="21478"/>
                      <a:pt x="15166" y="21624"/>
                    </a:cubicBezTo>
                    <a:cubicBezTo>
                      <a:pt x="15166" y="21745"/>
                      <a:pt x="15239" y="21843"/>
                      <a:pt x="15349" y="21880"/>
                    </a:cubicBezTo>
                    <a:cubicBezTo>
                      <a:pt x="15389" y="21896"/>
                      <a:pt x="15431" y="21904"/>
                      <a:pt x="15472" y="21904"/>
                    </a:cubicBezTo>
                    <a:cubicBezTo>
                      <a:pt x="15555" y="21904"/>
                      <a:pt x="15636" y="21872"/>
                      <a:pt x="15701" y="21807"/>
                    </a:cubicBezTo>
                    <a:cubicBezTo>
                      <a:pt x="15786" y="21709"/>
                      <a:pt x="15811" y="21575"/>
                      <a:pt x="15762" y="21453"/>
                    </a:cubicBezTo>
                    <a:cubicBezTo>
                      <a:pt x="15725" y="21332"/>
                      <a:pt x="15628" y="21223"/>
                      <a:pt x="15506" y="21223"/>
                    </a:cubicBezTo>
                    <a:cubicBezTo>
                      <a:pt x="15268" y="20951"/>
                      <a:pt x="14914" y="20794"/>
                      <a:pt x="14502" y="20794"/>
                    </a:cubicBezTo>
                    <a:cubicBezTo>
                      <a:pt x="14472" y="20794"/>
                      <a:pt x="14442" y="20795"/>
                      <a:pt x="14412" y="20797"/>
                    </a:cubicBezTo>
                    <a:cubicBezTo>
                      <a:pt x="14363" y="20432"/>
                      <a:pt x="14303" y="20067"/>
                      <a:pt x="14254" y="19702"/>
                    </a:cubicBezTo>
                    <a:cubicBezTo>
                      <a:pt x="14376" y="19702"/>
                      <a:pt x="14485" y="19727"/>
                      <a:pt x="14595" y="19775"/>
                    </a:cubicBezTo>
                    <a:cubicBezTo>
                      <a:pt x="14655" y="19800"/>
                      <a:pt x="14716" y="19861"/>
                      <a:pt x="14777" y="19909"/>
                    </a:cubicBezTo>
                    <a:cubicBezTo>
                      <a:pt x="14752" y="20018"/>
                      <a:pt x="14814" y="20128"/>
                      <a:pt x="14923" y="20213"/>
                    </a:cubicBezTo>
                    <a:cubicBezTo>
                      <a:pt x="14975" y="20255"/>
                      <a:pt x="15041" y="20272"/>
                      <a:pt x="15110" y="20272"/>
                    </a:cubicBezTo>
                    <a:cubicBezTo>
                      <a:pt x="15199" y="20272"/>
                      <a:pt x="15291" y="20243"/>
                      <a:pt x="15360" y="20201"/>
                    </a:cubicBezTo>
                    <a:cubicBezTo>
                      <a:pt x="15506" y="20128"/>
                      <a:pt x="15543" y="19994"/>
                      <a:pt x="15495" y="19812"/>
                    </a:cubicBezTo>
                    <a:cubicBezTo>
                      <a:pt x="15458" y="19702"/>
                      <a:pt x="15373" y="19581"/>
                      <a:pt x="15263" y="19581"/>
                    </a:cubicBezTo>
                    <a:lnTo>
                      <a:pt x="15251" y="19581"/>
                    </a:lnTo>
                    <a:cubicBezTo>
                      <a:pt x="14922" y="19252"/>
                      <a:pt x="14603" y="19092"/>
                      <a:pt x="14245" y="19092"/>
                    </a:cubicBezTo>
                    <a:cubicBezTo>
                      <a:pt x="14220" y="19092"/>
                      <a:pt x="14194" y="19093"/>
                      <a:pt x="14169" y="19094"/>
                    </a:cubicBezTo>
                    <a:lnTo>
                      <a:pt x="14133" y="18827"/>
                    </a:lnTo>
                    <a:cubicBezTo>
                      <a:pt x="14108" y="18572"/>
                      <a:pt x="14071" y="18316"/>
                      <a:pt x="14035" y="18061"/>
                    </a:cubicBezTo>
                    <a:cubicBezTo>
                      <a:pt x="14278" y="18061"/>
                      <a:pt x="14522" y="18146"/>
                      <a:pt x="14741" y="18292"/>
                    </a:cubicBezTo>
                    <a:cubicBezTo>
                      <a:pt x="14752" y="18389"/>
                      <a:pt x="14825" y="18474"/>
                      <a:pt x="14935" y="18499"/>
                    </a:cubicBezTo>
                    <a:cubicBezTo>
                      <a:pt x="14958" y="18503"/>
                      <a:pt x="14982" y="18505"/>
                      <a:pt x="15006" y="18505"/>
                    </a:cubicBezTo>
                    <a:cubicBezTo>
                      <a:pt x="15121" y="18505"/>
                      <a:pt x="15242" y="18458"/>
                      <a:pt x="15312" y="18377"/>
                    </a:cubicBezTo>
                    <a:cubicBezTo>
                      <a:pt x="15397" y="18280"/>
                      <a:pt x="15422" y="18146"/>
                      <a:pt x="15360" y="18037"/>
                    </a:cubicBezTo>
                    <a:cubicBezTo>
                      <a:pt x="15312" y="17902"/>
                      <a:pt x="15190" y="17818"/>
                      <a:pt x="15057" y="17818"/>
                    </a:cubicBezTo>
                    <a:lnTo>
                      <a:pt x="15032" y="17818"/>
                    </a:lnTo>
                    <a:cubicBezTo>
                      <a:pt x="14762" y="17558"/>
                      <a:pt x="14407" y="17413"/>
                      <a:pt x="14027" y="17413"/>
                    </a:cubicBezTo>
                    <a:cubicBezTo>
                      <a:pt x="13997" y="17413"/>
                      <a:pt x="13968" y="17414"/>
                      <a:pt x="13938" y="17416"/>
                    </a:cubicBezTo>
                    <a:lnTo>
                      <a:pt x="13938" y="17367"/>
                    </a:lnTo>
                    <a:cubicBezTo>
                      <a:pt x="13925" y="17319"/>
                      <a:pt x="13925" y="17270"/>
                      <a:pt x="13914" y="17221"/>
                    </a:cubicBezTo>
                    <a:cubicBezTo>
                      <a:pt x="13877" y="16978"/>
                      <a:pt x="13841" y="16723"/>
                      <a:pt x="13804" y="16467"/>
                    </a:cubicBezTo>
                    <a:lnTo>
                      <a:pt x="13804" y="16419"/>
                    </a:lnTo>
                    <a:cubicBezTo>
                      <a:pt x="13848" y="16414"/>
                      <a:pt x="13892" y="16412"/>
                      <a:pt x="13936" y="16412"/>
                    </a:cubicBezTo>
                    <a:cubicBezTo>
                      <a:pt x="14142" y="16412"/>
                      <a:pt x="14334" y="16458"/>
                      <a:pt x="14485" y="16529"/>
                    </a:cubicBezTo>
                    <a:cubicBezTo>
                      <a:pt x="14485" y="16675"/>
                      <a:pt x="14546" y="16759"/>
                      <a:pt x="14692" y="16783"/>
                    </a:cubicBezTo>
                    <a:cubicBezTo>
                      <a:pt x="14729" y="16793"/>
                      <a:pt x="14764" y="16797"/>
                      <a:pt x="14797" y="16797"/>
                    </a:cubicBezTo>
                    <a:cubicBezTo>
                      <a:pt x="14896" y="16797"/>
                      <a:pt x="14978" y="16756"/>
                      <a:pt x="15032" y="16675"/>
                    </a:cubicBezTo>
                    <a:cubicBezTo>
                      <a:pt x="15130" y="16540"/>
                      <a:pt x="15117" y="16285"/>
                      <a:pt x="15008" y="16164"/>
                    </a:cubicBezTo>
                    <a:cubicBezTo>
                      <a:pt x="14963" y="16111"/>
                      <a:pt x="14914" y="16087"/>
                      <a:pt x="14857" y="16087"/>
                    </a:cubicBezTo>
                    <a:cubicBezTo>
                      <a:pt x="14821" y="16087"/>
                      <a:pt x="14783" y="16096"/>
                      <a:pt x="14741" y="16115"/>
                    </a:cubicBezTo>
                    <a:lnTo>
                      <a:pt x="14728" y="16115"/>
                    </a:lnTo>
                    <a:cubicBezTo>
                      <a:pt x="14582" y="15993"/>
                      <a:pt x="14387" y="15908"/>
                      <a:pt x="14120" y="15884"/>
                    </a:cubicBezTo>
                    <a:cubicBezTo>
                      <a:pt x="13998" y="15872"/>
                      <a:pt x="13865" y="15872"/>
                      <a:pt x="13731" y="15872"/>
                    </a:cubicBezTo>
                    <a:cubicBezTo>
                      <a:pt x="13682" y="15507"/>
                      <a:pt x="13622" y="15142"/>
                      <a:pt x="13573" y="14777"/>
                    </a:cubicBezTo>
                    <a:cubicBezTo>
                      <a:pt x="13828" y="14777"/>
                      <a:pt x="14047" y="14886"/>
                      <a:pt x="14242" y="14996"/>
                    </a:cubicBezTo>
                    <a:cubicBezTo>
                      <a:pt x="14242" y="15081"/>
                      <a:pt x="14327" y="15154"/>
                      <a:pt x="14412" y="15178"/>
                    </a:cubicBezTo>
                    <a:cubicBezTo>
                      <a:pt x="14460" y="15189"/>
                      <a:pt x="14505" y="15195"/>
                      <a:pt x="14548" y="15195"/>
                    </a:cubicBezTo>
                    <a:cubicBezTo>
                      <a:pt x="14646" y="15195"/>
                      <a:pt x="14729" y="15165"/>
                      <a:pt x="14789" y="15105"/>
                    </a:cubicBezTo>
                    <a:cubicBezTo>
                      <a:pt x="14874" y="15008"/>
                      <a:pt x="14911" y="14850"/>
                      <a:pt x="14862" y="14729"/>
                    </a:cubicBezTo>
                    <a:cubicBezTo>
                      <a:pt x="14828" y="14618"/>
                      <a:pt x="14724" y="14557"/>
                      <a:pt x="14586" y="14557"/>
                    </a:cubicBezTo>
                    <a:cubicBezTo>
                      <a:pt x="14573" y="14557"/>
                      <a:pt x="14560" y="14557"/>
                      <a:pt x="14546" y="14558"/>
                    </a:cubicBezTo>
                    <a:cubicBezTo>
                      <a:pt x="14301" y="14349"/>
                      <a:pt x="13924" y="14229"/>
                      <a:pt x="13552" y="14229"/>
                    </a:cubicBezTo>
                    <a:cubicBezTo>
                      <a:pt x="13534" y="14229"/>
                      <a:pt x="13517" y="14229"/>
                      <a:pt x="13500" y="14230"/>
                    </a:cubicBezTo>
                    <a:lnTo>
                      <a:pt x="13476" y="13986"/>
                    </a:lnTo>
                    <a:cubicBezTo>
                      <a:pt x="13439" y="13743"/>
                      <a:pt x="13403" y="13513"/>
                      <a:pt x="13379" y="13269"/>
                    </a:cubicBezTo>
                    <a:cubicBezTo>
                      <a:pt x="13536" y="13269"/>
                      <a:pt x="13816" y="13294"/>
                      <a:pt x="14011" y="13451"/>
                    </a:cubicBezTo>
                    <a:cubicBezTo>
                      <a:pt x="13987" y="13549"/>
                      <a:pt x="14035" y="13634"/>
                      <a:pt x="14144" y="13683"/>
                    </a:cubicBezTo>
                    <a:cubicBezTo>
                      <a:pt x="14195" y="13706"/>
                      <a:pt x="14260" y="13718"/>
                      <a:pt x="14327" y="13718"/>
                    </a:cubicBezTo>
                    <a:cubicBezTo>
                      <a:pt x="14435" y="13718"/>
                      <a:pt x="14546" y="13685"/>
                      <a:pt x="14606" y="13610"/>
                    </a:cubicBezTo>
                    <a:cubicBezTo>
                      <a:pt x="14692" y="13513"/>
                      <a:pt x="14704" y="13391"/>
                      <a:pt x="14643" y="13269"/>
                    </a:cubicBezTo>
                    <a:cubicBezTo>
                      <a:pt x="14582" y="13135"/>
                      <a:pt x="14436" y="13038"/>
                      <a:pt x="14290" y="13038"/>
                    </a:cubicBezTo>
                    <a:cubicBezTo>
                      <a:pt x="14060" y="12759"/>
                      <a:pt x="13633" y="12673"/>
                      <a:pt x="13306" y="12673"/>
                    </a:cubicBezTo>
                    <a:lnTo>
                      <a:pt x="13293" y="12673"/>
                    </a:lnTo>
                    <a:cubicBezTo>
                      <a:pt x="13244" y="12308"/>
                      <a:pt x="13208" y="11943"/>
                      <a:pt x="13160" y="11578"/>
                    </a:cubicBezTo>
                    <a:cubicBezTo>
                      <a:pt x="13366" y="11578"/>
                      <a:pt x="13585" y="11664"/>
                      <a:pt x="13828" y="11822"/>
                    </a:cubicBezTo>
                    <a:cubicBezTo>
                      <a:pt x="13816" y="11943"/>
                      <a:pt x="13938" y="12077"/>
                      <a:pt x="14047" y="12102"/>
                    </a:cubicBezTo>
                    <a:cubicBezTo>
                      <a:pt x="14061" y="12105"/>
                      <a:pt x="14076" y="12106"/>
                      <a:pt x="14091" y="12106"/>
                    </a:cubicBezTo>
                    <a:cubicBezTo>
                      <a:pt x="14205" y="12106"/>
                      <a:pt x="14337" y="12029"/>
                      <a:pt x="14412" y="11943"/>
                    </a:cubicBezTo>
                    <a:cubicBezTo>
                      <a:pt x="14473" y="11859"/>
                      <a:pt x="14485" y="11761"/>
                      <a:pt x="14436" y="11664"/>
                    </a:cubicBezTo>
                    <a:cubicBezTo>
                      <a:pt x="14387" y="11530"/>
                      <a:pt x="14254" y="11445"/>
                      <a:pt x="14120" y="11432"/>
                    </a:cubicBezTo>
                    <a:cubicBezTo>
                      <a:pt x="13840" y="11152"/>
                      <a:pt x="13492" y="11007"/>
                      <a:pt x="13132" y="11007"/>
                    </a:cubicBezTo>
                    <a:cubicBezTo>
                      <a:pt x="13117" y="11007"/>
                      <a:pt x="13102" y="11007"/>
                      <a:pt x="13087" y="11007"/>
                    </a:cubicBezTo>
                    <a:lnTo>
                      <a:pt x="12941" y="9900"/>
                    </a:lnTo>
                    <a:cubicBezTo>
                      <a:pt x="12965" y="9899"/>
                      <a:pt x="12990" y="9898"/>
                      <a:pt x="13014" y="9898"/>
                    </a:cubicBezTo>
                    <a:cubicBezTo>
                      <a:pt x="13238" y="9898"/>
                      <a:pt x="13432" y="9948"/>
                      <a:pt x="13597" y="10046"/>
                    </a:cubicBezTo>
                    <a:cubicBezTo>
                      <a:pt x="13573" y="10132"/>
                      <a:pt x="13597" y="10216"/>
                      <a:pt x="13670" y="10278"/>
                    </a:cubicBezTo>
                    <a:cubicBezTo>
                      <a:pt x="13723" y="10330"/>
                      <a:pt x="13794" y="10355"/>
                      <a:pt x="13863" y="10355"/>
                    </a:cubicBezTo>
                    <a:cubicBezTo>
                      <a:pt x="13906" y="10355"/>
                      <a:pt x="13949" y="10345"/>
                      <a:pt x="13987" y="10326"/>
                    </a:cubicBezTo>
                    <a:cubicBezTo>
                      <a:pt x="14084" y="10278"/>
                      <a:pt x="14157" y="10168"/>
                      <a:pt x="14157" y="10059"/>
                    </a:cubicBezTo>
                    <a:cubicBezTo>
                      <a:pt x="14157" y="9937"/>
                      <a:pt x="14096" y="9827"/>
                      <a:pt x="13998" y="9767"/>
                    </a:cubicBezTo>
                    <a:cubicBezTo>
                      <a:pt x="13987" y="9754"/>
                      <a:pt x="13987" y="9754"/>
                      <a:pt x="13974" y="9754"/>
                    </a:cubicBezTo>
                    <a:cubicBezTo>
                      <a:pt x="13752" y="9455"/>
                      <a:pt x="13399" y="9287"/>
                      <a:pt x="12979" y="9287"/>
                    </a:cubicBezTo>
                    <a:cubicBezTo>
                      <a:pt x="12938" y="9287"/>
                      <a:pt x="12897" y="9289"/>
                      <a:pt x="12855" y="9292"/>
                    </a:cubicBezTo>
                    <a:lnTo>
                      <a:pt x="12843" y="9146"/>
                    </a:lnTo>
                    <a:cubicBezTo>
                      <a:pt x="12806" y="8891"/>
                      <a:pt x="12770" y="8648"/>
                      <a:pt x="12746" y="8392"/>
                    </a:cubicBezTo>
                    <a:lnTo>
                      <a:pt x="12746" y="8392"/>
                    </a:lnTo>
                    <a:cubicBezTo>
                      <a:pt x="12916" y="8416"/>
                      <a:pt x="13087" y="8465"/>
                      <a:pt x="13257" y="8551"/>
                    </a:cubicBezTo>
                    <a:cubicBezTo>
                      <a:pt x="13257" y="8672"/>
                      <a:pt x="13317" y="8781"/>
                      <a:pt x="13427" y="8830"/>
                    </a:cubicBezTo>
                    <a:cubicBezTo>
                      <a:pt x="13454" y="8840"/>
                      <a:pt x="13485" y="8845"/>
                      <a:pt x="13517" y="8845"/>
                    </a:cubicBezTo>
                    <a:cubicBezTo>
                      <a:pt x="13600" y="8845"/>
                      <a:pt x="13694" y="8813"/>
                      <a:pt x="13755" y="8770"/>
                    </a:cubicBezTo>
                    <a:cubicBezTo>
                      <a:pt x="13852" y="8708"/>
                      <a:pt x="13901" y="8587"/>
                      <a:pt x="13877" y="8453"/>
                    </a:cubicBezTo>
                    <a:cubicBezTo>
                      <a:pt x="13865" y="8343"/>
                      <a:pt x="13804" y="8259"/>
                      <a:pt x="13719" y="8222"/>
                    </a:cubicBezTo>
                    <a:cubicBezTo>
                      <a:pt x="13463" y="7906"/>
                      <a:pt x="13087" y="7735"/>
                      <a:pt x="12661" y="7735"/>
                    </a:cubicBezTo>
                    <a:lnTo>
                      <a:pt x="12625" y="7516"/>
                    </a:lnTo>
                    <a:cubicBezTo>
                      <a:pt x="12588" y="7262"/>
                      <a:pt x="12552" y="7006"/>
                      <a:pt x="12527" y="6751"/>
                    </a:cubicBezTo>
                    <a:lnTo>
                      <a:pt x="12527" y="6751"/>
                    </a:lnTo>
                    <a:cubicBezTo>
                      <a:pt x="12697" y="6762"/>
                      <a:pt x="12855" y="6824"/>
                      <a:pt x="13025" y="6945"/>
                    </a:cubicBezTo>
                    <a:cubicBezTo>
                      <a:pt x="13001" y="7018"/>
                      <a:pt x="13025" y="7103"/>
                      <a:pt x="13087" y="7176"/>
                    </a:cubicBezTo>
                    <a:cubicBezTo>
                      <a:pt x="13160" y="7250"/>
                      <a:pt x="13250" y="7291"/>
                      <a:pt x="13339" y="7291"/>
                    </a:cubicBezTo>
                    <a:cubicBezTo>
                      <a:pt x="13381" y="7291"/>
                      <a:pt x="13424" y="7281"/>
                      <a:pt x="13463" y="7262"/>
                    </a:cubicBezTo>
                    <a:cubicBezTo>
                      <a:pt x="13609" y="7200"/>
                      <a:pt x="13695" y="7067"/>
                      <a:pt x="13695" y="6921"/>
                    </a:cubicBezTo>
                    <a:cubicBezTo>
                      <a:pt x="13695" y="6775"/>
                      <a:pt x="13622" y="6653"/>
                      <a:pt x="13487" y="6592"/>
                    </a:cubicBezTo>
                    <a:cubicBezTo>
                      <a:pt x="13487" y="6592"/>
                      <a:pt x="13476" y="6592"/>
                      <a:pt x="13476" y="6580"/>
                    </a:cubicBezTo>
                    <a:cubicBezTo>
                      <a:pt x="13259" y="6295"/>
                      <a:pt x="12925" y="6128"/>
                      <a:pt x="12524" y="6128"/>
                    </a:cubicBezTo>
                    <a:cubicBezTo>
                      <a:pt x="12497" y="6128"/>
                      <a:pt x="12469" y="6129"/>
                      <a:pt x="12442" y="6130"/>
                    </a:cubicBezTo>
                    <a:cubicBezTo>
                      <a:pt x="12406" y="5899"/>
                      <a:pt x="12369" y="5668"/>
                      <a:pt x="12344" y="5437"/>
                    </a:cubicBezTo>
                    <a:lnTo>
                      <a:pt x="12344" y="5437"/>
                    </a:lnTo>
                    <a:cubicBezTo>
                      <a:pt x="12527" y="5449"/>
                      <a:pt x="12685" y="5498"/>
                      <a:pt x="12831" y="5583"/>
                    </a:cubicBezTo>
                    <a:cubicBezTo>
                      <a:pt x="12806" y="5692"/>
                      <a:pt x="12855" y="5790"/>
                      <a:pt x="12941" y="5851"/>
                    </a:cubicBezTo>
                    <a:cubicBezTo>
                      <a:pt x="13003" y="5885"/>
                      <a:pt x="13075" y="5903"/>
                      <a:pt x="13146" y="5903"/>
                    </a:cubicBezTo>
                    <a:cubicBezTo>
                      <a:pt x="13228" y="5903"/>
                      <a:pt x="13307" y="5879"/>
                      <a:pt x="13366" y="5826"/>
                    </a:cubicBezTo>
                    <a:cubicBezTo>
                      <a:pt x="13463" y="5754"/>
                      <a:pt x="13512" y="5656"/>
                      <a:pt x="13500" y="5546"/>
                    </a:cubicBezTo>
                    <a:cubicBezTo>
                      <a:pt x="13487" y="5413"/>
                      <a:pt x="13390" y="5267"/>
                      <a:pt x="13257" y="5181"/>
                    </a:cubicBezTo>
                    <a:cubicBezTo>
                      <a:pt x="13053" y="4898"/>
                      <a:pt x="12721" y="4741"/>
                      <a:pt x="12322" y="4741"/>
                    </a:cubicBezTo>
                    <a:cubicBezTo>
                      <a:pt x="12294" y="4741"/>
                      <a:pt x="12265" y="4742"/>
                      <a:pt x="12235" y="4744"/>
                    </a:cubicBezTo>
                    <a:lnTo>
                      <a:pt x="12125" y="4014"/>
                    </a:lnTo>
                    <a:lnTo>
                      <a:pt x="12125" y="4014"/>
                    </a:lnTo>
                    <a:cubicBezTo>
                      <a:pt x="12369" y="4027"/>
                      <a:pt x="12588" y="4136"/>
                      <a:pt x="12722" y="4294"/>
                    </a:cubicBezTo>
                    <a:cubicBezTo>
                      <a:pt x="12685" y="4403"/>
                      <a:pt x="12722" y="4513"/>
                      <a:pt x="12806" y="4573"/>
                    </a:cubicBezTo>
                    <a:cubicBezTo>
                      <a:pt x="12847" y="4599"/>
                      <a:pt x="12892" y="4612"/>
                      <a:pt x="12937" y="4612"/>
                    </a:cubicBezTo>
                    <a:cubicBezTo>
                      <a:pt x="13001" y="4612"/>
                      <a:pt x="13066" y="4587"/>
                      <a:pt x="13123" y="4537"/>
                    </a:cubicBezTo>
                    <a:cubicBezTo>
                      <a:pt x="13220" y="4464"/>
                      <a:pt x="13281" y="4330"/>
                      <a:pt x="13269" y="4209"/>
                    </a:cubicBezTo>
                    <a:cubicBezTo>
                      <a:pt x="13244" y="4100"/>
                      <a:pt x="13184" y="4002"/>
                      <a:pt x="13074" y="3965"/>
                    </a:cubicBezTo>
                    <a:cubicBezTo>
                      <a:pt x="13062" y="3954"/>
                      <a:pt x="13050" y="3954"/>
                      <a:pt x="13038" y="3954"/>
                    </a:cubicBezTo>
                    <a:cubicBezTo>
                      <a:pt x="12868" y="3576"/>
                      <a:pt x="12393" y="3430"/>
                      <a:pt x="12028" y="3430"/>
                    </a:cubicBezTo>
                    <a:cubicBezTo>
                      <a:pt x="11992" y="3187"/>
                      <a:pt x="11955" y="2981"/>
                      <a:pt x="11919" y="2773"/>
                    </a:cubicBezTo>
                    <a:lnTo>
                      <a:pt x="11919" y="2773"/>
                    </a:lnTo>
                    <a:cubicBezTo>
                      <a:pt x="12101" y="2798"/>
                      <a:pt x="12284" y="2871"/>
                      <a:pt x="12454" y="3017"/>
                    </a:cubicBezTo>
                    <a:cubicBezTo>
                      <a:pt x="12417" y="3127"/>
                      <a:pt x="12442" y="3224"/>
                      <a:pt x="12527" y="3284"/>
                    </a:cubicBezTo>
                    <a:cubicBezTo>
                      <a:pt x="12582" y="3327"/>
                      <a:pt x="12652" y="3348"/>
                      <a:pt x="12721" y="3348"/>
                    </a:cubicBezTo>
                    <a:cubicBezTo>
                      <a:pt x="12791" y="3348"/>
                      <a:pt x="12861" y="3327"/>
                      <a:pt x="12916" y="3284"/>
                    </a:cubicBezTo>
                    <a:cubicBezTo>
                      <a:pt x="13001" y="3224"/>
                      <a:pt x="13062" y="3114"/>
                      <a:pt x="13074" y="3005"/>
                    </a:cubicBezTo>
                    <a:cubicBezTo>
                      <a:pt x="13087" y="2835"/>
                      <a:pt x="12989" y="2725"/>
                      <a:pt x="12892" y="2640"/>
                    </a:cubicBezTo>
                    <a:cubicBezTo>
                      <a:pt x="12697" y="2384"/>
                      <a:pt x="12344" y="2300"/>
                      <a:pt x="12150" y="2275"/>
                    </a:cubicBezTo>
                    <a:cubicBezTo>
                      <a:pt x="12052" y="2251"/>
                      <a:pt x="11943" y="2251"/>
                      <a:pt x="11834" y="2251"/>
                    </a:cubicBezTo>
                    <a:lnTo>
                      <a:pt x="11822" y="2227"/>
                    </a:lnTo>
                    <a:lnTo>
                      <a:pt x="11822" y="2214"/>
                    </a:lnTo>
                    <a:lnTo>
                      <a:pt x="11834" y="2202"/>
                    </a:lnTo>
                    <a:cubicBezTo>
                      <a:pt x="11834" y="2178"/>
                      <a:pt x="11858" y="2165"/>
                      <a:pt x="11882" y="2154"/>
                    </a:cubicBezTo>
                    <a:cubicBezTo>
                      <a:pt x="11895" y="2154"/>
                      <a:pt x="11907" y="2141"/>
                      <a:pt x="11919" y="2129"/>
                    </a:cubicBezTo>
                    <a:cubicBezTo>
                      <a:pt x="12879" y="1740"/>
                      <a:pt x="13925" y="1728"/>
                      <a:pt x="14947" y="1716"/>
                    </a:cubicBezTo>
                    <a:lnTo>
                      <a:pt x="15130" y="1703"/>
                    </a:lnTo>
                    <a:cubicBezTo>
                      <a:pt x="16382" y="1692"/>
                      <a:pt x="17525" y="1655"/>
                      <a:pt x="18644" y="1606"/>
                    </a:cubicBezTo>
                    <a:cubicBezTo>
                      <a:pt x="21162" y="1473"/>
                      <a:pt x="23424" y="1254"/>
                      <a:pt x="25576" y="925"/>
                    </a:cubicBezTo>
                    <a:cubicBezTo>
                      <a:pt x="26878" y="730"/>
                      <a:pt x="28178" y="475"/>
                      <a:pt x="29443" y="159"/>
                    </a:cubicBezTo>
                    <a:close/>
                    <a:moveTo>
                      <a:pt x="28470" y="28702"/>
                    </a:moveTo>
                    <a:lnTo>
                      <a:pt x="28470" y="28726"/>
                    </a:lnTo>
                    <a:lnTo>
                      <a:pt x="28397" y="28726"/>
                    </a:lnTo>
                    <a:cubicBezTo>
                      <a:pt x="28361" y="28739"/>
                      <a:pt x="28337" y="28739"/>
                      <a:pt x="28300" y="28739"/>
                    </a:cubicBezTo>
                    <a:lnTo>
                      <a:pt x="28300" y="28726"/>
                    </a:lnTo>
                    <a:lnTo>
                      <a:pt x="28470" y="28702"/>
                    </a:lnTo>
                    <a:close/>
                    <a:moveTo>
                      <a:pt x="29456" y="122"/>
                    </a:moveTo>
                    <a:cubicBezTo>
                      <a:pt x="28178" y="427"/>
                      <a:pt x="26878" y="694"/>
                      <a:pt x="25576" y="889"/>
                    </a:cubicBezTo>
                    <a:cubicBezTo>
                      <a:pt x="23424" y="1217"/>
                      <a:pt x="21149" y="1448"/>
                      <a:pt x="18644" y="1570"/>
                    </a:cubicBezTo>
                    <a:cubicBezTo>
                      <a:pt x="17525" y="1619"/>
                      <a:pt x="16382" y="1655"/>
                      <a:pt x="15130" y="1667"/>
                    </a:cubicBezTo>
                    <a:lnTo>
                      <a:pt x="14947" y="1679"/>
                    </a:lnTo>
                    <a:cubicBezTo>
                      <a:pt x="13925" y="1692"/>
                      <a:pt x="12868" y="1703"/>
                      <a:pt x="11895" y="2092"/>
                    </a:cubicBezTo>
                    <a:lnTo>
                      <a:pt x="11895" y="2105"/>
                    </a:lnTo>
                    <a:cubicBezTo>
                      <a:pt x="11882" y="2117"/>
                      <a:pt x="11882" y="2117"/>
                      <a:pt x="11871" y="2117"/>
                    </a:cubicBezTo>
                    <a:cubicBezTo>
                      <a:pt x="11834" y="2129"/>
                      <a:pt x="11809" y="2154"/>
                      <a:pt x="11798" y="2190"/>
                    </a:cubicBezTo>
                    <a:lnTo>
                      <a:pt x="11785" y="2202"/>
                    </a:lnTo>
                    <a:lnTo>
                      <a:pt x="11785" y="2214"/>
                    </a:lnTo>
                    <a:lnTo>
                      <a:pt x="11798" y="2287"/>
                    </a:lnTo>
                    <a:lnTo>
                      <a:pt x="11809" y="2287"/>
                    </a:lnTo>
                    <a:cubicBezTo>
                      <a:pt x="11931" y="2287"/>
                      <a:pt x="12041" y="2287"/>
                      <a:pt x="12150" y="2300"/>
                    </a:cubicBezTo>
                    <a:cubicBezTo>
                      <a:pt x="12344" y="2336"/>
                      <a:pt x="12685" y="2421"/>
                      <a:pt x="12868" y="2665"/>
                    </a:cubicBezTo>
                    <a:lnTo>
                      <a:pt x="12879" y="2676"/>
                    </a:lnTo>
                    <a:cubicBezTo>
                      <a:pt x="12965" y="2749"/>
                      <a:pt x="13050" y="2859"/>
                      <a:pt x="13038" y="2992"/>
                    </a:cubicBezTo>
                    <a:cubicBezTo>
                      <a:pt x="13038" y="3102"/>
                      <a:pt x="12977" y="3200"/>
                      <a:pt x="12892" y="3260"/>
                    </a:cubicBezTo>
                    <a:cubicBezTo>
                      <a:pt x="12843" y="3296"/>
                      <a:pt x="12783" y="3315"/>
                      <a:pt x="12722" y="3315"/>
                    </a:cubicBezTo>
                    <a:cubicBezTo>
                      <a:pt x="12661" y="3315"/>
                      <a:pt x="12600" y="3296"/>
                      <a:pt x="12552" y="3260"/>
                    </a:cubicBezTo>
                    <a:cubicBezTo>
                      <a:pt x="12503" y="3224"/>
                      <a:pt x="12442" y="3151"/>
                      <a:pt x="12490" y="3029"/>
                    </a:cubicBezTo>
                    <a:lnTo>
                      <a:pt x="12503" y="3005"/>
                    </a:lnTo>
                    <a:lnTo>
                      <a:pt x="12490" y="3005"/>
                    </a:lnTo>
                    <a:cubicBezTo>
                      <a:pt x="12296" y="2846"/>
                      <a:pt x="12101" y="2749"/>
                      <a:pt x="11895" y="2737"/>
                    </a:cubicBezTo>
                    <a:lnTo>
                      <a:pt x="11882" y="2737"/>
                    </a:lnTo>
                    <a:lnTo>
                      <a:pt x="11882" y="2762"/>
                    </a:lnTo>
                    <a:cubicBezTo>
                      <a:pt x="11919" y="2968"/>
                      <a:pt x="11955" y="3200"/>
                      <a:pt x="12004" y="3455"/>
                    </a:cubicBezTo>
                    <a:lnTo>
                      <a:pt x="12004" y="3467"/>
                    </a:lnTo>
                    <a:lnTo>
                      <a:pt x="12016" y="3467"/>
                    </a:lnTo>
                    <a:cubicBezTo>
                      <a:pt x="12406" y="3467"/>
                      <a:pt x="12868" y="3625"/>
                      <a:pt x="13014" y="3990"/>
                    </a:cubicBezTo>
                    <a:lnTo>
                      <a:pt x="13025" y="4002"/>
                    </a:lnTo>
                    <a:lnTo>
                      <a:pt x="13038" y="3990"/>
                    </a:lnTo>
                    <a:lnTo>
                      <a:pt x="13062" y="3990"/>
                    </a:lnTo>
                    <a:cubicBezTo>
                      <a:pt x="13160" y="4038"/>
                      <a:pt x="13220" y="4111"/>
                      <a:pt x="13233" y="4209"/>
                    </a:cubicBezTo>
                    <a:cubicBezTo>
                      <a:pt x="13244" y="4318"/>
                      <a:pt x="13196" y="4440"/>
                      <a:pt x="13098" y="4513"/>
                    </a:cubicBezTo>
                    <a:cubicBezTo>
                      <a:pt x="13052" y="4553"/>
                      <a:pt x="12997" y="4571"/>
                      <a:pt x="12946" y="4571"/>
                    </a:cubicBezTo>
                    <a:cubicBezTo>
                      <a:pt x="12904" y="4571"/>
                      <a:pt x="12864" y="4559"/>
                      <a:pt x="12831" y="4537"/>
                    </a:cubicBezTo>
                    <a:cubicBezTo>
                      <a:pt x="12746" y="4489"/>
                      <a:pt x="12722" y="4391"/>
                      <a:pt x="12758" y="4294"/>
                    </a:cubicBezTo>
                    <a:lnTo>
                      <a:pt x="12758" y="4281"/>
                    </a:lnTo>
                    <a:cubicBezTo>
                      <a:pt x="12600" y="4100"/>
                      <a:pt x="12369" y="3990"/>
                      <a:pt x="12101" y="3978"/>
                    </a:cubicBezTo>
                    <a:lnTo>
                      <a:pt x="12089" y="3978"/>
                    </a:lnTo>
                    <a:lnTo>
                      <a:pt x="12089" y="3990"/>
                    </a:lnTo>
                    <a:cubicBezTo>
                      <a:pt x="12125" y="4245"/>
                      <a:pt x="12162" y="4500"/>
                      <a:pt x="12211" y="4756"/>
                    </a:cubicBezTo>
                    <a:lnTo>
                      <a:pt x="12211" y="4781"/>
                    </a:lnTo>
                    <a:lnTo>
                      <a:pt x="12223" y="4781"/>
                    </a:lnTo>
                    <a:cubicBezTo>
                      <a:pt x="12251" y="4779"/>
                      <a:pt x="12280" y="4778"/>
                      <a:pt x="12308" y="4778"/>
                    </a:cubicBezTo>
                    <a:cubicBezTo>
                      <a:pt x="12697" y="4778"/>
                      <a:pt x="13028" y="4934"/>
                      <a:pt x="13220" y="5206"/>
                    </a:cubicBezTo>
                    <a:lnTo>
                      <a:pt x="13233" y="5206"/>
                    </a:lnTo>
                    <a:cubicBezTo>
                      <a:pt x="13366" y="5291"/>
                      <a:pt x="13451" y="5425"/>
                      <a:pt x="13463" y="5546"/>
                    </a:cubicBezTo>
                    <a:cubicBezTo>
                      <a:pt x="13476" y="5644"/>
                      <a:pt x="13427" y="5729"/>
                      <a:pt x="13342" y="5802"/>
                    </a:cubicBezTo>
                    <a:cubicBezTo>
                      <a:pt x="13289" y="5848"/>
                      <a:pt x="13215" y="5869"/>
                      <a:pt x="13140" y="5869"/>
                    </a:cubicBezTo>
                    <a:cubicBezTo>
                      <a:pt x="13078" y="5869"/>
                      <a:pt x="13015" y="5854"/>
                      <a:pt x="12965" y="5826"/>
                    </a:cubicBezTo>
                    <a:cubicBezTo>
                      <a:pt x="12879" y="5765"/>
                      <a:pt x="12843" y="5681"/>
                      <a:pt x="12868" y="5583"/>
                    </a:cubicBezTo>
                    <a:lnTo>
                      <a:pt x="12868" y="5571"/>
                    </a:lnTo>
                    <a:lnTo>
                      <a:pt x="12855" y="5559"/>
                    </a:lnTo>
                    <a:cubicBezTo>
                      <a:pt x="12697" y="5462"/>
                      <a:pt x="12515" y="5400"/>
                      <a:pt x="12320" y="5400"/>
                    </a:cubicBezTo>
                    <a:lnTo>
                      <a:pt x="12296" y="5400"/>
                    </a:lnTo>
                    <a:lnTo>
                      <a:pt x="12296" y="5413"/>
                    </a:lnTo>
                    <a:lnTo>
                      <a:pt x="12406" y="6143"/>
                    </a:lnTo>
                    <a:lnTo>
                      <a:pt x="12406" y="6167"/>
                    </a:lnTo>
                    <a:lnTo>
                      <a:pt x="12417" y="6154"/>
                    </a:lnTo>
                    <a:cubicBezTo>
                      <a:pt x="12432" y="6154"/>
                      <a:pt x="12447" y="6154"/>
                      <a:pt x="12462" y="6154"/>
                    </a:cubicBezTo>
                    <a:cubicBezTo>
                      <a:pt x="12880" y="6154"/>
                      <a:pt x="13228" y="6311"/>
                      <a:pt x="13451" y="6616"/>
                    </a:cubicBezTo>
                    <a:lnTo>
                      <a:pt x="13476" y="6616"/>
                    </a:lnTo>
                    <a:cubicBezTo>
                      <a:pt x="13597" y="6678"/>
                      <a:pt x="13658" y="6787"/>
                      <a:pt x="13658" y="6921"/>
                    </a:cubicBezTo>
                    <a:cubicBezTo>
                      <a:pt x="13658" y="7054"/>
                      <a:pt x="13573" y="7176"/>
                      <a:pt x="13451" y="7225"/>
                    </a:cubicBezTo>
                    <a:cubicBezTo>
                      <a:pt x="13415" y="7241"/>
                      <a:pt x="13376" y="7249"/>
                      <a:pt x="13336" y="7249"/>
                    </a:cubicBezTo>
                    <a:cubicBezTo>
                      <a:pt x="13257" y="7249"/>
                      <a:pt x="13176" y="7216"/>
                      <a:pt x="13111" y="7152"/>
                    </a:cubicBezTo>
                    <a:cubicBezTo>
                      <a:pt x="13050" y="7091"/>
                      <a:pt x="13038" y="7006"/>
                      <a:pt x="13062" y="6945"/>
                    </a:cubicBezTo>
                    <a:lnTo>
                      <a:pt x="13062" y="6933"/>
                    </a:lnTo>
                    <a:lnTo>
                      <a:pt x="13050" y="6921"/>
                    </a:lnTo>
                    <a:cubicBezTo>
                      <a:pt x="12868" y="6787"/>
                      <a:pt x="12697" y="6726"/>
                      <a:pt x="12503" y="6714"/>
                    </a:cubicBezTo>
                    <a:lnTo>
                      <a:pt x="12479" y="6714"/>
                    </a:lnTo>
                    <a:lnTo>
                      <a:pt x="12490" y="6738"/>
                    </a:lnTo>
                    <a:cubicBezTo>
                      <a:pt x="12515" y="6994"/>
                      <a:pt x="12552" y="7262"/>
                      <a:pt x="12588" y="7516"/>
                    </a:cubicBezTo>
                    <a:lnTo>
                      <a:pt x="12625" y="7772"/>
                    </a:lnTo>
                    <a:lnTo>
                      <a:pt x="12636" y="7772"/>
                    </a:lnTo>
                    <a:cubicBezTo>
                      <a:pt x="12651" y="7772"/>
                      <a:pt x="12666" y="7772"/>
                      <a:pt x="12682" y="7772"/>
                    </a:cubicBezTo>
                    <a:cubicBezTo>
                      <a:pt x="13099" y="7772"/>
                      <a:pt x="13448" y="7941"/>
                      <a:pt x="13695" y="8246"/>
                    </a:cubicBezTo>
                    <a:cubicBezTo>
                      <a:pt x="13779" y="8283"/>
                      <a:pt x="13841" y="8356"/>
                      <a:pt x="13852" y="8465"/>
                    </a:cubicBezTo>
                    <a:cubicBezTo>
                      <a:pt x="13865" y="8575"/>
                      <a:pt x="13816" y="8684"/>
                      <a:pt x="13743" y="8733"/>
                    </a:cubicBezTo>
                    <a:cubicBezTo>
                      <a:pt x="13681" y="8777"/>
                      <a:pt x="13594" y="8808"/>
                      <a:pt x="13518" y="8808"/>
                    </a:cubicBezTo>
                    <a:cubicBezTo>
                      <a:pt x="13489" y="8808"/>
                      <a:pt x="13462" y="8804"/>
                      <a:pt x="13439" y="8794"/>
                    </a:cubicBezTo>
                    <a:cubicBezTo>
                      <a:pt x="13342" y="8757"/>
                      <a:pt x="13293" y="8660"/>
                      <a:pt x="13293" y="8538"/>
                    </a:cubicBezTo>
                    <a:lnTo>
                      <a:pt x="13293" y="8526"/>
                    </a:lnTo>
                    <a:lnTo>
                      <a:pt x="13281" y="8526"/>
                    </a:lnTo>
                    <a:cubicBezTo>
                      <a:pt x="13098" y="8429"/>
                      <a:pt x="12916" y="8368"/>
                      <a:pt x="12722" y="8356"/>
                    </a:cubicBezTo>
                    <a:lnTo>
                      <a:pt x="12697" y="8356"/>
                    </a:lnTo>
                    <a:lnTo>
                      <a:pt x="12697" y="8380"/>
                    </a:lnTo>
                    <a:lnTo>
                      <a:pt x="12806" y="9146"/>
                    </a:lnTo>
                    <a:lnTo>
                      <a:pt x="12831" y="9329"/>
                    </a:lnTo>
                    <a:lnTo>
                      <a:pt x="12843" y="9329"/>
                    </a:lnTo>
                    <a:cubicBezTo>
                      <a:pt x="12889" y="9325"/>
                      <a:pt x="12933" y="9324"/>
                      <a:pt x="12977" y="9324"/>
                    </a:cubicBezTo>
                    <a:cubicBezTo>
                      <a:pt x="13392" y="9324"/>
                      <a:pt x="13741" y="9482"/>
                      <a:pt x="13950" y="9778"/>
                    </a:cubicBezTo>
                    <a:lnTo>
                      <a:pt x="13950" y="9791"/>
                    </a:lnTo>
                    <a:lnTo>
                      <a:pt x="13987" y="9791"/>
                    </a:lnTo>
                    <a:cubicBezTo>
                      <a:pt x="14071" y="9851"/>
                      <a:pt x="14120" y="9949"/>
                      <a:pt x="14120" y="10059"/>
                    </a:cubicBezTo>
                    <a:cubicBezTo>
                      <a:pt x="14120" y="10156"/>
                      <a:pt x="14060" y="10253"/>
                      <a:pt x="13974" y="10289"/>
                    </a:cubicBezTo>
                    <a:cubicBezTo>
                      <a:pt x="13935" y="10309"/>
                      <a:pt x="13894" y="10319"/>
                      <a:pt x="13854" y="10319"/>
                    </a:cubicBezTo>
                    <a:cubicBezTo>
                      <a:pt x="13795" y="10319"/>
                      <a:pt x="13738" y="10297"/>
                      <a:pt x="13695" y="10253"/>
                    </a:cubicBezTo>
                    <a:cubicBezTo>
                      <a:pt x="13622" y="10192"/>
                      <a:pt x="13609" y="10119"/>
                      <a:pt x="13633" y="10046"/>
                    </a:cubicBezTo>
                    <a:lnTo>
                      <a:pt x="13646" y="10022"/>
                    </a:lnTo>
                    <a:lnTo>
                      <a:pt x="13633" y="10022"/>
                    </a:lnTo>
                    <a:cubicBezTo>
                      <a:pt x="13471" y="9920"/>
                      <a:pt x="13275" y="9870"/>
                      <a:pt x="13053" y="9870"/>
                    </a:cubicBezTo>
                    <a:cubicBezTo>
                      <a:pt x="13008" y="9870"/>
                      <a:pt x="12963" y="9872"/>
                      <a:pt x="12916" y="9876"/>
                    </a:cubicBezTo>
                    <a:lnTo>
                      <a:pt x="12892" y="9876"/>
                    </a:lnTo>
                    <a:lnTo>
                      <a:pt x="13050" y="11043"/>
                    </a:lnTo>
                    <a:lnTo>
                      <a:pt x="13062" y="11043"/>
                    </a:lnTo>
                    <a:cubicBezTo>
                      <a:pt x="13077" y="11043"/>
                      <a:pt x="13091" y="11043"/>
                      <a:pt x="13105" y="11043"/>
                    </a:cubicBezTo>
                    <a:cubicBezTo>
                      <a:pt x="13478" y="11043"/>
                      <a:pt x="13815" y="11188"/>
                      <a:pt x="14096" y="11469"/>
                    </a:cubicBezTo>
                    <a:lnTo>
                      <a:pt x="14120" y="11469"/>
                    </a:lnTo>
                    <a:cubicBezTo>
                      <a:pt x="14230" y="11469"/>
                      <a:pt x="14363" y="11554"/>
                      <a:pt x="14412" y="11676"/>
                    </a:cubicBezTo>
                    <a:cubicBezTo>
                      <a:pt x="14449" y="11761"/>
                      <a:pt x="14436" y="11846"/>
                      <a:pt x="14376" y="11919"/>
                    </a:cubicBezTo>
                    <a:cubicBezTo>
                      <a:pt x="14322" y="11994"/>
                      <a:pt x="14202" y="12069"/>
                      <a:pt x="14100" y="12069"/>
                    </a:cubicBezTo>
                    <a:cubicBezTo>
                      <a:pt x="14086" y="12069"/>
                      <a:pt x="14072" y="12068"/>
                      <a:pt x="14060" y="12065"/>
                    </a:cubicBezTo>
                    <a:cubicBezTo>
                      <a:pt x="13974" y="12041"/>
                      <a:pt x="13852" y="11919"/>
                      <a:pt x="13865" y="11834"/>
                    </a:cubicBezTo>
                    <a:cubicBezTo>
                      <a:pt x="13865" y="11822"/>
                      <a:pt x="13865" y="11822"/>
                      <a:pt x="13877" y="11822"/>
                    </a:cubicBezTo>
                    <a:lnTo>
                      <a:pt x="13877" y="11810"/>
                    </a:lnTo>
                    <a:lnTo>
                      <a:pt x="13865" y="11797"/>
                    </a:lnTo>
                    <a:cubicBezTo>
                      <a:pt x="13597" y="11627"/>
                      <a:pt x="13354" y="11542"/>
                      <a:pt x="13135" y="11542"/>
                    </a:cubicBezTo>
                    <a:lnTo>
                      <a:pt x="13111" y="11530"/>
                    </a:lnTo>
                    <a:lnTo>
                      <a:pt x="13111" y="11554"/>
                    </a:lnTo>
                    <a:cubicBezTo>
                      <a:pt x="13171" y="11932"/>
                      <a:pt x="13220" y="12308"/>
                      <a:pt x="13269" y="12686"/>
                    </a:cubicBezTo>
                    <a:lnTo>
                      <a:pt x="13269" y="12710"/>
                    </a:lnTo>
                    <a:lnTo>
                      <a:pt x="13281" y="12710"/>
                    </a:lnTo>
                    <a:cubicBezTo>
                      <a:pt x="13299" y="12709"/>
                      <a:pt x="13317" y="12709"/>
                      <a:pt x="13336" y="12709"/>
                    </a:cubicBezTo>
                    <a:cubicBezTo>
                      <a:pt x="13646" y="12709"/>
                      <a:pt x="14048" y="12810"/>
                      <a:pt x="14266" y="13062"/>
                    </a:cubicBezTo>
                    <a:lnTo>
                      <a:pt x="14266" y="13075"/>
                    </a:lnTo>
                    <a:lnTo>
                      <a:pt x="14278" y="13075"/>
                    </a:lnTo>
                    <a:cubicBezTo>
                      <a:pt x="14412" y="13075"/>
                      <a:pt x="14558" y="13159"/>
                      <a:pt x="14619" y="13281"/>
                    </a:cubicBezTo>
                    <a:cubicBezTo>
                      <a:pt x="14643" y="13342"/>
                      <a:pt x="14679" y="13464"/>
                      <a:pt x="14582" y="13586"/>
                    </a:cubicBezTo>
                    <a:cubicBezTo>
                      <a:pt x="14531" y="13652"/>
                      <a:pt x="14429" y="13682"/>
                      <a:pt x="14330" y="13682"/>
                    </a:cubicBezTo>
                    <a:cubicBezTo>
                      <a:pt x="14267" y="13682"/>
                      <a:pt x="14204" y="13670"/>
                      <a:pt x="14157" y="13646"/>
                    </a:cubicBezTo>
                    <a:cubicBezTo>
                      <a:pt x="14108" y="13622"/>
                      <a:pt x="14023" y="13561"/>
                      <a:pt x="14035" y="13451"/>
                    </a:cubicBezTo>
                    <a:lnTo>
                      <a:pt x="14047" y="13440"/>
                    </a:lnTo>
                    <a:lnTo>
                      <a:pt x="14035" y="13427"/>
                    </a:lnTo>
                    <a:cubicBezTo>
                      <a:pt x="13841" y="13257"/>
                      <a:pt x="13524" y="13232"/>
                      <a:pt x="13354" y="13232"/>
                    </a:cubicBezTo>
                    <a:lnTo>
                      <a:pt x="13342" y="13232"/>
                    </a:lnTo>
                    <a:lnTo>
                      <a:pt x="13342" y="13257"/>
                    </a:lnTo>
                    <a:cubicBezTo>
                      <a:pt x="13366" y="13500"/>
                      <a:pt x="13403" y="13743"/>
                      <a:pt x="13439" y="13986"/>
                    </a:cubicBezTo>
                    <a:lnTo>
                      <a:pt x="13476" y="14267"/>
                    </a:lnTo>
                    <a:lnTo>
                      <a:pt x="13487" y="14267"/>
                    </a:lnTo>
                    <a:cubicBezTo>
                      <a:pt x="13506" y="14266"/>
                      <a:pt x="13524" y="14266"/>
                      <a:pt x="13543" y="14266"/>
                    </a:cubicBezTo>
                    <a:cubicBezTo>
                      <a:pt x="13914" y="14266"/>
                      <a:pt x="14291" y="14386"/>
                      <a:pt x="14533" y="14594"/>
                    </a:cubicBezTo>
                    <a:lnTo>
                      <a:pt x="14546" y="14594"/>
                    </a:lnTo>
                    <a:cubicBezTo>
                      <a:pt x="14606" y="14594"/>
                      <a:pt x="14789" y="14594"/>
                      <a:pt x="14838" y="14740"/>
                    </a:cubicBezTo>
                    <a:cubicBezTo>
                      <a:pt x="14874" y="14850"/>
                      <a:pt x="14838" y="14996"/>
                      <a:pt x="14765" y="15081"/>
                    </a:cubicBezTo>
                    <a:cubicBezTo>
                      <a:pt x="14709" y="15137"/>
                      <a:pt x="14628" y="15156"/>
                      <a:pt x="14547" y="15156"/>
                    </a:cubicBezTo>
                    <a:cubicBezTo>
                      <a:pt x="14505" y="15156"/>
                      <a:pt x="14462" y="15151"/>
                      <a:pt x="14424" y="15142"/>
                    </a:cubicBezTo>
                    <a:cubicBezTo>
                      <a:pt x="14351" y="15118"/>
                      <a:pt x="14278" y="15057"/>
                      <a:pt x="14278" y="14984"/>
                    </a:cubicBezTo>
                    <a:lnTo>
                      <a:pt x="14278" y="14972"/>
                    </a:lnTo>
                    <a:cubicBezTo>
                      <a:pt x="14060" y="14850"/>
                      <a:pt x="13841" y="14740"/>
                      <a:pt x="13560" y="14740"/>
                    </a:cubicBezTo>
                    <a:lnTo>
                      <a:pt x="13536" y="14740"/>
                    </a:lnTo>
                    <a:lnTo>
                      <a:pt x="13536" y="14753"/>
                    </a:lnTo>
                    <a:cubicBezTo>
                      <a:pt x="13585" y="15142"/>
                      <a:pt x="13646" y="15519"/>
                      <a:pt x="13695" y="15896"/>
                    </a:cubicBezTo>
                    <a:lnTo>
                      <a:pt x="13695" y="15921"/>
                    </a:lnTo>
                    <a:lnTo>
                      <a:pt x="13719" y="15908"/>
                    </a:lnTo>
                    <a:cubicBezTo>
                      <a:pt x="13852" y="15908"/>
                      <a:pt x="13987" y="15908"/>
                      <a:pt x="14120" y="15921"/>
                    </a:cubicBezTo>
                    <a:cubicBezTo>
                      <a:pt x="14376" y="15945"/>
                      <a:pt x="14582" y="16029"/>
                      <a:pt x="14716" y="16151"/>
                    </a:cubicBezTo>
                    <a:lnTo>
                      <a:pt x="14728" y="16164"/>
                    </a:lnTo>
                    <a:lnTo>
                      <a:pt x="14741" y="16151"/>
                    </a:lnTo>
                    <a:lnTo>
                      <a:pt x="14752" y="16139"/>
                    </a:lnTo>
                    <a:cubicBezTo>
                      <a:pt x="14787" y="16126"/>
                      <a:pt x="14819" y="16119"/>
                      <a:pt x="14848" y="16119"/>
                    </a:cubicBezTo>
                    <a:cubicBezTo>
                      <a:pt x="14900" y="16119"/>
                      <a:pt x="14945" y="16141"/>
                      <a:pt x="14984" y="16188"/>
                    </a:cubicBezTo>
                    <a:cubicBezTo>
                      <a:pt x="15068" y="16297"/>
                      <a:pt x="15093" y="16529"/>
                      <a:pt x="15008" y="16650"/>
                    </a:cubicBezTo>
                    <a:cubicBezTo>
                      <a:pt x="14959" y="16728"/>
                      <a:pt x="14880" y="16767"/>
                      <a:pt x="14781" y="16767"/>
                    </a:cubicBezTo>
                    <a:cubicBezTo>
                      <a:pt x="14757" y="16767"/>
                      <a:pt x="14731" y="16764"/>
                      <a:pt x="14704" y="16759"/>
                    </a:cubicBezTo>
                    <a:cubicBezTo>
                      <a:pt x="14570" y="16723"/>
                      <a:pt x="14509" y="16650"/>
                      <a:pt x="14522" y="16516"/>
                    </a:cubicBezTo>
                    <a:lnTo>
                      <a:pt x="14522" y="16504"/>
                    </a:lnTo>
                    <a:lnTo>
                      <a:pt x="14509" y="16504"/>
                    </a:lnTo>
                    <a:cubicBezTo>
                      <a:pt x="14348" y="16424"/>
                      <a:pt x="14145" y="16376"/>
                      <a:pt x="13921" y="16376"/>
                    </a:cubicBezTo>
                    <a:cubicBezTo>
                      <a:pt x="13875" y="16376"/>
                      <a:pt x="13827" y="16378"/>
                      <a:pt x="13779" y="16383"/>
                    </a:cubicBezTo>
                    <a:lnTo>
                      <a:pt x="13755" y="16383"/>
                    </a:lnTo>
                    <a:lnTo>
                      <a:pt x="13779" y="16480"/>
                    </a:lnTo>
                    <a:cubicBezTo>
                      <a:pt x="13804" y="16723"/>
                      <a:pt x="13841" y="16978"/>
                      <a:pt x="13877" y="17234"/>
                    </a:cubicBezTo>
                    <a:cubicBezTo>
                      <a:pt x="13889" y="17283"/>
                      <a:pt x="13889" y="17331"/>
                      <a:pt x="13901" y="17380"/>
                    </a:cubicBezTo>
                    <a:lnTo>
                      <a:pt x="13914" y="17453"/>
                    </a:lnTo>
                    <a:lnTo>
                      <a:pt x="13925" y="17453"/>
                    </a:lnTo>
                    <a:cubicBezTo>
                      <a:pt x="13955" y="17451"/>
                      <a:pt x="13985" y="17450"/>
                      <a:pt x="14014" y="17450"/>
                    </a:cubicBezTo>
                    <a:cubicBezTo>
                      <a:pt x="14393" y="17450"/>
                      <a:pt x="14738" y="17595"/>
                      <a:pt x="15020" y="17854"/>
                    </a:cubicBezTo>
                    <a:lnTo>
                      <a:pt x="15057" y="17854"/>
                    </a:lnTo>
                    <a:cubicBezTo>
                      <a:pt x="15178" y="17854"/>
                      <a:pt x="15287" y="17927"/>
                      <a:pt x="15336" y="18048"/>
                    </a:cubicBezTo>
                    <a:cubicBezTo>
                      <a:pt x="15385" y="18146"/>
                      <a:pt x="15360" y="18267"/>
                      <a:pt x="15287" y="18353"/>
                    </a:cubicBezTo>
                    <a:cubicBezTo>
                      <a:pt x="15220" y="18431"/>
                      <a:pt x="15121" y="18469"/>
                      <a:pt x="15021" y="18469"/>
                    </a:cubicBezTo>
                    <a:cubicBezTo>
                      <a:pt x="14996" y="18469"/>
                      <a:pt x="14971" y="18467"/>
                      <a:pt x="14947" y="18462"/>
                    </a:cubicBezTo>
                    <a:cubicBezTo>
                      <a:pt x="14850" y="18437"/>
                      <a:pt x="14777" y="18364"/>
                      <a:pt x="14777" y="18280"/>
                    </a:cubicBezTo>
                    <a:lnTo>
                      <a:pt x="14777" y="18267"/>
                    </a:lnTo>
                    <a:cubicBezTo>
                      <a:pt x="14533" y="18110"/>
                      <a:pt x="14278" y="18024"/>
                      <a:pt x="14011" y="18024"/>
                    </a:cubicBezTo>
                    <a:lnTo>
                      <a:pt x="13987" y="18024"/>
                    </a:lnTo>
                    <a:lnTo>
                      <a:pt x="13998" y="18048"/>
                    </a:lnTo>
                    <a:cubicBezTo>
                      <a:pt x="14035" y="18304"/>
                      <a:pt x="14071" y="18572"/>
                      <a:pt x="14108" y="18839"/>
                    </a:cubicBezTo>
                    <a:lnTo>
                      <a:pt x="14144" y="19131"/>
                    </a:lnTo>
                    <a:lnTo>
                      <a:pt x="14157" y="19131"/>
                    </a:lnTo>
                    <a:cubicBezTo>
                      <a:pt x="14184" y="19129"/>
                      <a:pt x="14210" y="19129"/>
                      <a:pt x="14237" y="19129"/>
                    </a:cubicBezTo>
                    <a:cubicBezTo>
                      <a:pt x="14583" y="19129"/>
                      <a:pt x="14912" y="19278"/>
                      <a:pt x="15239" y="19605"/>
                    </a:cubicBezTo>
                    <a:lnTo>
                      <a:pt x="15239" y="19618"/>
                    </a:lnTo>
                    <a:lnTo>
                      <a:pt x="15251" y="19618"/>
                    </a:lnTo>
                    <a:cubicBezTo>
                      <a:pt x="15257" y="19617"/>
                      <a:pt x="15262" y="19617"/>
                      <a:pt x="15267" y="19617"/>
                    </a:cubicBezTo>
                    <a:cubicBezTo>
                      <a:pt x="15356" y="19617"/>
                      <a:pt x="15424" y="19721"/>
                      <a:pt x="15458" y="19824"/>
                    </a:cubicBezTo>
                    <a:cubicBezTo>
                      <a:pt x="15506" y="19982"/>
                      <a:pt x="15470" y="20104"/>
                      <a:pt x="15349" y="20177"/>
                    </a:cubicBezTo>
                    <a:cubicBezTo>
                      <a:pt x="15278" y="20212"/>
                      <a:pt x="15187" y="20239"/>
                      <a:pt x="15102" y="20239"/>
                    </a:cubicBezTo>
                    <a:cubicBezTo>
                      <a:pt x="15040" y="20239"/>
                      <a:pt x="14981" y="20225"/>
                      <a:pt x="14935" y="20189"/>
                    </a:cubicBezTo>
                    <a:cubicBezTo>
                      <a:pt x="14838" y="20116"/>
                      <a:pt x="14789" y="20007"/>
                      <a:pt x="14814" y="19909"/>
                    </a:cubicBezTo>
                    <a:lnTo>
                      <a:pt x="14814" y="19897"/>
                    </a:lnTo>
                    <a:lnTo>
                      <a:pt x="14801" y="19873"/>
                    </a:lnTo>
                    <a:cubicBezTo>
                      <a:pt x="14741" y="19824"/>
                      <a:pt x="14679" y="19775"/>
                      <a:pt x="14606" y="19739"/>
                    </a:cubicBezTo>
                    <a:cubicBezTo>
                      <a:pt x="14497" y="19691"/>
                      <a:pt x="14376" y="19666"/>
                      <a:pt x="14242" y="19666"/>
                    </a:cubicBezTo>
                    <a:lnTo>
                      <a:pt x="14217" y="19666"/>
                    </a:lnTo>
                    <a:lnTo>
                      <a:pt x="14217" y="19691"/>
                    </a:lnTo>
                    <a:cubicBezTo>
                      <a:pt x="14266" y="20067"/>
                      <a:pt x="14327" y="20445"/>
                      <a:pt x="14376" y="20821"/>
                    </a:cubicBezTo>
                    <a:lnTo>
                      <a:pt x="14376" y="20834"/>
                    </a:lnTo>
                    <a:lnTo>
                      <a:pt x="14387" y="20834"/>
                    </a:lnTo>
                    <a:cubicBezTo>
                      <a:pt x="14421" y="20832"/>
                      <a:pt x="14453" y="20831"/>
                      <a:pt x="14486" y="20831"/>
                    </a:cubicBezTo>
                    <a:cubicBezTo>
                      <a:pt x="14905" y="20831"/>
                      <a:pt x="15256" y="20977"/>
                      <a:pt x="15482" y="21259"/>
                    </a:cubicBezTo>
                    <a:lnTo>
                      <a:pt x="15495" y="21259"/>
                    </a:lnTo>
                    <a:cubicBezTo>
                      <a:pt x="15604" y="21259"/>
                      <a:pt x="15701" y="21356"/>
                      <a:pt x="15738" y="21466"/>
                    </a:cubicBezTo>
                    <a:cubicBezTo>
                      <a:pt x="15774" y="21575"/>
                      <a:pt x="15750" y="21697"/>
                      <a:pt x="15665" y="21782"/>
                    </a:cubicBezTo>
                    <a:cubicBezTo>
                      <a:pt x="15614" y="21842"/>
                      <a:pt x="15539" y="21871"/>
                      <a:pt x="15460" y="21871"/>
                    </a:cubicBezTo>
                    <a:cubicBezTo>
                      <a:pt x="15427" y="21871"/>
                      <a:pt x="15393" y="21866"/>
                      <a:pt x="15360" y="21855"/>
                    </a:cubicBezTo>
                    <a:cubicBezTo>
                      <a:pt x="15263" y="21818"/>
                      <a:pt x="15203" y="21721"/>
                      <a:pt x="15203" y="21624"/>
                    </a:cubicBezTo>
                    <a:lnTo>
                      <a:pt x="15203" y="21599"/>
                    </a:lnTo>
                    <a:lnTo>
                      <a:pt x="15190" y="21599"/>
                    </a:lnTo>
                    <a:cubicBezTo>
                      <a:pt x="14923" y="21442"/>
                      <a:pt x="14704" y="21369"/>
                      <a:pt x="14473" y="21369"/>
                    </a:cubicBezTo>
                    <a:lnTo>
                      <a:pt x="14449" y="21369"/>
                    </a:lnTo>
                    <a:lnTo>
                      <a:pt x="14449" y="21393"/>
                    </a:lnTo>
                    <a:cubicBezTo>
                      <a:pt x="14485" y="21672"/>
                      <a:pt x="14533" y="21953"/>
                      <a:pt x="14570" y="22232"/>
                    </a:cubicBezTo>
                    <a:lnTo>
                      <a:pt x="14606" y="22585"/>
                    </a:lnTo>
                    <a:lnTo>
                      <a:pt x="14631" y="22585"/>
                    </a:lnTo>
                    <a:cubicBezTo>
                      <a:pt x="14996" y="22585"/>
                      <a:pt x="15349" y="22718"/>
                      <a:pt x="15616" y="22962"/>
                    </a:cubicBezTo>
                    <a:lnTo>
                      <a:pt x="15641" y="22962"/>
                    </a:lnTo>
                    <a:cubicBezTo>
                      <a:pt x="15661" y="22957"/>
                      <a:pt x="15681" y="22955"/>
                      <a:pt x="15701" y="22955"/>
                    </a:cubicBezTo>
                    <a:cubicBezTo>
                      <a:pt x="15798" y="22955"/>
                      <a:pt x="15881" y="23004"/>
                      <a:pt x="15932" y="23096"/>
                    </a:cubicBezTo>
                    <a:cubicBezTo>
                      <a:pt x="15993" y="23205"/>
                      <a:pt x="15993" y="23351"/>
                      <a:pt x="15908" y="23461"/>
                    </a:cubicBezTo>
                    <a:cubicBezTo>
                      <a:pt x="15841" y="23546"/>
                      <a:pt x="15738" y="23594"/>
                      <a:pt x="15632" y="23594"/>
                    </a:cubicBezTo>
                    <a:cubicBezTo>
                      <a:pt x="15602" y="23594"/>
                      <a:pt x="15573" y="23590"/>
                      <a:pt x="15543" y="23582"/>
                    </a:cubicBezTo>
                    <a:cubicBezTo>
                      <a:pt x="15433" y="23558"/>
                      <a:pt x="15360" y="23461"/>
                      <a:pt x="15385" y="23363"/>
                    </a:cubicBezTo>
                    <a:lnTo>
                      <a:pt x="15385" y="23351"/>
                    </a:lnTo>
                    <a:lnTo>
                      <a:pt x="15373" y="23339"/>
                    </a:lnTo>
                    <a:cubicBezTo>
                      <a:pt x="15166" y="23229"/>
                      <a:pt x="14935" y="23156"/>
                      <a:pt x="14704" y="23144"/>
                    </a:cubicBezTo>
                    <a:lnTo>
                      <a:pt x="14692" y="23144"/>
                    </a:lnTo>
                    <a:lnTo>
                      <a:pt x="14692" y="23169"/>
                    </a:lnTo>
                    <a:cubicBezTo>
                      <a:pt x="14741" y="23558"/>
                      <a:pt x="14789" y="23934"/>
                      <a:pt x="14838" y="24324"/>
                    </a:cubicBezTo>
                    <a:lnTo>
                      <a:pt x="14838" y="24336"/>
                    </a:lnTo>
                    <a:lnTo>
                      <a:pt x="14862" y="24336"/>
                    </a:lnTo>
                    <a:cubicBezTo>
                      <a:pt x="14890" y="24335"/>
                      <a:pt x="14918" y="24334"/>
                      <a:pt x="14945" y="24334"/>
                    </a:cubicBezTo>
                    <a:cubicBezTo>
                      <a:pt x="15300" y="24334"/>
                      <a:pt x="15610" y="24479"/>
                      <a:pt x="15847" y="24750"/>
                    </a:cubicBezTo>
                    <a:lnTo>
                      <a:pt x="15859" y="24761"/>
                    </a:lnTo>
                    <a:lnTo>
                      <a:pt x="15859" y="24750"/>
                    </a:lnTo>
                    <a:cubicBezTo>
                      <a:pt x="15871" y="24748"/>
                      <a:pt x="15882" y="24748"/>
                      <a:pt x="15893" y="24748"/>
                    </a:cubicBezTo>
                    <a:cubicBezTo>
                      <a:pt x="15988" y="24748"/>
                      <a:pt x="16071" y="24796"/>
                      <a:pt x="16114" y="24883"/>
                    </a:cubicBezTo>
                    <a:cubicBezTo>
                      <a:pt x="16163" y="25005"/>
                      <a:pt x="16139" y="25139"/>
                      <a:pt x="16054" y="25224"/>
                    </a:cubicBezTo>
                    <a:cubicBezTo>
                      <a:pt x="15992" y="25285"/>
                      <a:pt x="15901" y="25318"/>
                      <a:pt x="15812" y="25318"/>
                    </a:cubicBezTo>
                    <a:cubicBezTo>
                      <a:pt x="15760" y="25318"/>
                      <a:pt x="15709" y="25307"/>
                      <a:pt x="15665" y="25285"/>
                    </a:cubicBezTo>
                    <a:cubicBezTo>
                      <a:pt x="15579" y="25248"/>
                      <a:pt x="15543" y="25163"/>
                      <a:pt x="15555" y="25066"/>
                    </a:cubicBezTo>
                    <a:lnTo>
                      <a:pt x="15555" y="25053"/>
                    </a:lnTo>
                    <a:lnTo>
                      <a:pt x="15543" y="25042"/>
                    </a:lnTo>
                    <a:cubicBezTo>
                      <a:pt x="15360" y="24944"/>
                      <a:pt x="15154" y="24883"/>
                      <a:pt x="14947" y="24883"/>
                    </a:cubicBezTo>
                    <a:lnTo>
                      <a:pt x="14911" y="24883"/>
                    </a:lnTo>
                    <a:lnTo>
                      <a:pt x="14923" y="24907"/>
                    </a:lnTo>
                    <a:cubicBezTo>
                      <a:pt x="14971" y="25285"/>
                      <a:pt x="15020" y="25650"/>
                      <a:pt x="15057" y="26026"/>
                    </a:cubicBezTo>
                    <a:lnTo>
                      <a:pt x="15068" y="26039"/>
                    </a:lnTo>
                    <a:lnTo>
                      <a:pt x="15081" y="26039"/>
                    </a:lnTo>
                    <a:cubicBezTo>
                      <a:pt x="15129" y="26035"/>
                      <a:pt x="15176" y="26033"/>
                      <a:pt x="15221" y="26033"/>
                    </a:cubicBezTo>
                    <a:cubicBezTo>
                      <a:pt x="15596" y="26033"/>
                      <a:pt x="15904" y="26167"/>
                      <a:pt x="16066" y="26415"/>
                    </a:cubicBezTo>
                    <a:lnTo>
                      <a:pt x="16078" y="26415"/>
                    </a:lnTo>
                    <a:cubicBezTo>
                      <a:pt x="16236" y="26464"/>
                      <a:pt x="16346" y="26550"/>
                      <a:pt x="16382" y="26659"/>
                    </a:cubicBezTo>
                    <a:cubicBezTo>
                      <a:pt x="16419" y="26769"/>
                      <a:pt x="16370" y="26902"/>
                      <a:pt x="16273" y="26975"/>
                    </a:cubicBezTo>
                    <a:cubicBezTo>
                      <a:pt x="16196" y="27035"/>
                      <a:pt x="16096" y="27064"/>
                      <a:pt x="16005" y="27064"/>
                    </a:cubicBezTo>
                    <a:cubicBezTo>
                      <a:pt x="15966" y="27064"/>
                      <a:pt x="15929" y="27059"/>
                      <a:pt x="15895" y="27048"/>
                    </a:cubicBezTo>
                    <a:cubicBezTo>
                      <a:pt x="15798" y="27023"/>
                      <a:pt x="15798" y="26926"/>
                      <a:pt x="15798" y="26829"/>
                    </a:cubicBezTo>
                    <a:lnTo>
                      <a:pt x="15798" y="26780"/>
                    </a:lnTo>
                    <a:lnTo>
                      <a:pt x="15798" y="26769"/>
                    </a:lnTo>
                    <a:lnTo>
                      <a:pt x="15786" y="26769"/>
                    </a:lnTo>
                    <a:cubicBezTo>
                      <a:pt x="15631" y="26657"/>
                      <a:pt x="15435" y="26597"/>
                      <a:pt x="15216" y="26597"/>
                    </a:cubicBezTo>
                    <a:cubicBezTo>
                      <a:pt x="15196" y="26597"/>
                      <a:pt x="15175" y="26597"/>
                      <a:pt x="15154" y="26598"/>
                    </a:cubicBezTo>
                    <a:lnTo>
                      <a:pt x="15141" y="26598"/>
                    </a:lnTo>
                    <a:lnTo>
                      <a:pt x="15154" y="26769"/>
                    </a:lnTo>
                    <a:lnTo>
                      <a:pt x="15154" y="26793"/>
                    </a:lnTo>
                    <a:lnTo>
                      <a:pt x="15141" y="26793"/>
                    </a:lnTo>
                    <a:lnTo>
                      <a:pt x="15166" y="26926"/>
                    </a:lnTo>
                    <a:cubicBezTo>
                      <a:pt x="15227" y="27231"/>
                      <a:pt x="15287" y="27534"/>
                      <a:pt x="15349" y="27850"/>
                    </a:cubicBezTo>
                    <a:lnTo>
                      <a:pt x="15446" y="28350"/>
                    </a:lnTo>
                    <a:cubicBezTo>
                      <a:pt x="15458" y="28386"/>
                      <a:pt x="15458" y="28423"/>
                      <a:pt x="15458" y="28447"/>
                    </a:cubicBezTo>
                    <a:cubicBezTo>
                      <a:pt x="15495" y="28629"/>
                      <a:pt x="15506" y="28739"/>
                      <a:pt x="15738" y="28739"/>
                    </a:cubicBezTo>
                    <a:cubicBezTo>
                      <a:pt x="15750" y="28750"/>
                      <a:pt x="15762" y="28750"/>
                      <a:pt x="15774" y="28750"/>
                    </a:cubicBezTo>
                    <a:cubicBezTo>
                      <a:pt x="16017" y="28750"/>
                      <a:pt x="16285" y="28702"/>
                      <a:pt x="16552" y="28666"/>
                    </a:cubicBezTo>
                    <a:cubicBezTo>
                      <a:pt x="16674" y="28641"/>
                      <a:pt x="16808" y="28617"/>
                      <a:pt x="16930" y="28604"/>
                    </a:cubicBezTo>
                    <a:lnTo>
                      <a:pt x="17282" y="28568"/>
                    </a:lnTo>
                    <a:cubicBezTo>
                      <a:pt x="17562" y="28531"/>
                      <a:pt x="17830" y="28495"/>
                      <a:pt x="18109" y="28459"/>
                    </a:cubicBezTo>
                    <a:cubicBezTo>
                      <a:pt x="20384" y="28204"/>
                      <a:pt x="22706" y="27923"/>
                      <a:pt x="24944" y="27668"/>
                    </a:cubicBezTo>
                    <a:cubicBezTo>
                      <a:pt x="28167" y="27291"/>
                      <a:pt x="31499" y="26890"/>
                      <a:pt x="34783" y="26513"/>
                    </a:cubicBezTo>
                    <a:lnTo>
                      <a:pt x="34807" y="26513"/>
                    </a:lnTo>
                    <a:lnTo>
                      <a:pt x="34794" y="26501"/>
                    </a:lnTo>
                    <a:cubicBezTo>
                      <a:pt x="34637" y="25747"/>
                      <a:pt x="34454" y="24980"/>
                      <a:pt x="34296" y="24239"/>
                    </a:cubicBezTo>
                    <a:cubicBezTo>
                      <a:pt x="34175" y="23716"/>
                      <a:pt x="34053" y="23180"/>
                      <a:pt x="33931" y="22658"/>
                    </a:cubicBezTo>
                    <a:cubicBezTo>
                      <a:pt x="33578" y="21053"/>
                      <a:pt x="33275" y="19386"/>
                      <a:pt x="32983" y="17793"/>
                    </a:cubicBezTo>
                    <a:cubicBezTo>
                      <a:pt x="32861" y="17124"/>
                      <a:pt x="32740" y="16431"/>
                      <a:pt x="32605" y="15750"/>
                    </a:cubicBezTo>
                    <a:cubicBezTo>
                      <a:pt x="32375" y="14497"/>
                      <a:pt x="32131" y="13232"/>
                      <a:pt x="31913" y="11992"/>
                    </a:cubicBezTo>
                    <a:cubicBezTo>
                      <a:pt x="31730" y="10970"/>
                      <a:pt x="31535" y="9913"/>
                      <a:pt x="31340" y="8879"/>
                    </a:cubicBezTo>
                    <a:cubicBezTo>
                      <a:pt x="31329" y="8867"/>
                      <a:pt x="31340" y="8867"/>
                      <a:pt x="31340" y="8867"/>
                    </a:cubicBezTo>
                    <a:lnTo>
                      <a:pt x="31340" y="8854"/>
                    </a:lnTo>
                    <a:cubicBezTo>
                      <a:pt x="30721" y="6349"/>
                      <a:pt x="30076" y="3662"/>
                      <a:pt x="29602" y="901"/>
                    </a:cubicBezTo>
                    <a:lnTo>
                      <a:pt x="29602" y="889"/>
                    </a:lnTo>
                    <a:lnTo>
                      <a:pt x="29589" y="840"/>
                    </a:lnTo>
                    <a:cubicBezTo>
                      <a:pt x="29553" y="584"/>
                      <a:pt x="29505" y="354"/>
                      <a:pt x="29480" y="135"/>
                    </a:cubicBezTo>
                    <a:lnTo>
                      <a:pt x="29468" y="122"/>
                    </a:lnTo>
                    <a:close/>
                    <a:moveTo>
                      <a:pt x="28824" y="28629"/>
                    </a:moveTo>
                    <a:lnTo>
                      <a:pt x="28714" y="28641"/>
                    </a:lnTo>
                    <a:cubicBezTo>
                      <a:pt x="28665" y="28641"/>
                      <a:pt x="28616" y="28653"/>
                      <a:pt x="28568" y="28653"/>
                    </a:cubicBezTo>
                    <a:lnTo>
                      <a:pt x="28543" y="28666"/>
                    </a:lnTo>
                    <a:lnTo>
                      <a:pt x="28543" y="28677"/>
                    </a:lnTo>
                    <a:cubicBezTo>
                      <a:pt x="28556" y="28702"/>
                      <a:pt x="28556" y="28714"/>
                      <a:pt x="28556" y="28726"/>
                    </a:cubicBezTo>
                    <a:lnTo>
                      <a:pt x="28568" y="28750"/>
                    </a:lnTo>
                    <a:lnTo>
                      <a:pt x="28835" y="28714"/>
                    </a:lnTo>
                    <a:lnTo>
                      <a:pt x="28824" y="28690"/>
                    </a:lnTo>
                    <a:lnTo>
                      <a:pt x="28824" y="28677"/>
                    </a:lnTo>
                    <a:lnTo>
                      <a:pt x="28824" y="28653"/>
                    </a:lnTo>
                    <a:lnTo>
                      <a:pt x="28824" y="28629"/>
                    </a:lnTo>
                    <a:close/>
                    <a:moveTo>
                      <a:pt x="28178" y="28739"/>
                    </a:moveTo>
                    <a:lnTo>
                      <a:pt x="28178" y="28750"/>
                    </a:lnTo>
                    <a:cubicBezTo>
                      <a:pt x="28130" y="28763"/>
                      <a:pt x="28070" y="28763"/>
                      <a:pt x="28021" y="28775"/>
                    </a:cubicBezTo>
                    <a:lnTo>
                      <a:pt x="27899" y="28787"/>
                    </a:lnTo>
                    <a:lnTo>
                      <a:pt x="27887" y="28775"/>
                    </a:lnTo>
                    <a:lnTo>
                      <a:pt x="28178" y="28739"/>
                    </a:lnTo>
                    <a:close/>
                    <a:moveTo>
                      <a:pt x="27765" y="28787"/>
                    </a:moveTo>
                    <a:lnTo>
                      <a:pt x="27778" y="28799"/>
                    </a:lnTo>
                    <a:lnTo>
                      <a:pt x="27680" y="28812"/>
                    </a:lnTo>
                    <a:cubicBezTo>
                      <a:pt x="27680" y="28812"/>
                      <a:pt x="27680" y="28799"/>
                      <a:pt x="27668" y="28799"/>
                    </a:cubicBezTo>
                    <a:lnTo>
                      <a:pt x="27765" y="28787"/>
                    </a:lnTo>
                    <a:close/>
                    <a:moveTo>
                      <a:pt x="28495" y="28666"/>
                    </a:moveTo>
                    <a:lnTo>
                      <a:pt x="28240" y="28690"/>
                    </a:lnTo>
                    <a:lnTo>
                      <a:pt x="28203" y="28702"/>
                    </a:lnTo>
                    <a:cubicBezTo>
                      <a:pt x="28094" y="28714"/>
                      <a:pt x="27972" y="28726"/>
                      <a:pt x="27862" y="28739"/>
                    </a:cubicBezTo>
                    <a:lnTo>
                      <a:pt x="27838" y="28739"/>
                    </a:lnTo>
                    <a:lnTo>
                      <a:pt x="27875" y="28823"/>
                    </a:lnTo>
                    <a:lnTo>
                      <a:pt x="28021" y="28812"/>
                    </a:lnTo>
                    <a:cubicBezTo>
                      <a:pt x="28081" y="28799"/>
                      <a:pt x="28142" y="28799"/>
                      <a:pt x="28215" y="28787"/>
                    </a:cubicBezTo>
                    <a:lnTo>
                      <a:pt x="28227" y="28787"/>
                    </a:lnTo>
                    <a:lnTo>
                      <a:pt x="28215" y="28750"/>
                    </a:lnTo>
                    <a:lnTo>
                      <a:pt x="28215" y="28726"/>
                    </a:lnTo>
                    <a:lnTo>
                      <a:pt x="28240" y="28702"/>
                    </a:lnTo>
                    <a:lnTo>
                      <a:pt x="28264" y="28726"/>
                    </a:lnTo>
                    <a:lnTo>
                      <a:pt x="28264" y="28739"/>
                    </a:lnTo>
                    <a:cubicBezTo>
                      <a:pt x="28264" y="28750"/>
                      <a:pt x="28276" y="28750"/>
                      <a:pt x="28276" y="28763"/>
                    </a:cubicBezTo>
                    <a:lnTo>
                      <a:pt x="28276" y="28775"/>
                    </a:lnTo>
                    <a:lnTo>
                      <a:pt x="28300" y="28775"/>
                    </a:lnTo>
                    <a:cubicBezTo>
                      <a:pt x="28324" y="28775"/>
                      <a:pt x="28361" y="28775"/>
                      <a:pt x="28397" y="28763"/>
                    </a:cubicBezTo>
                    <a:lnTo>
                      <a:pt x="28507" y="28750"/>
                    </a:lnTo>
                    <a:lnTo>
                      <a:pt x="28507" y="28726"/>
                    </a:lnTo>
                    <a:cubicBezTo>
                      <a:pt x="28507" y="28714"/>
                      <a:pt x="28495" y="28702"/>
                      <a:pt x="28495" y="28690"/>
                    </a:cubicBezTo>
                    <a:lnTo>
                      <a:pt x="28495" y="28666"/>
                    </a:lnTo>
                    <a:close/>
                    <a:moveTo>
                      <a:pt x="27546" y="28812"/>
                    </a:moveTo>
                    <a:cubicBezTo>
                      <a:pt x="27546" y="28812"/>
                      <a:pt x="27546" y="28823"/>
                      <a:pt x="27559" y="28823"/>
                    </a:cubicBezTo>
                    <a:lnTo>
                      <a:pt x="27388" y="28848"/>
                    </a:lnTo>
                    <a:lnTo>
                      <a:pt x="27388" y="28836"/>
                    </a:lnTo>
                    <a:lnTo>
                      <a:pt x="27546" y="28812"/>
                    </a:lnTo>
                    <a:close/>
                    <a:moveTo>
                      <a:pt x="27802" y="28750"/>
                    </a:moveTo>
                    <a:lnTo>
                      <a:pt x="27619" y="28775"/>
                    </a:lnTo>
                    <a:lnTo>
                      <a:pt x="27632" y="28787"/>
                    </a:lnTo>
                    <a:cubicBezTo>
                      <a:pt x="27632" y="28799"/>
                      <a:pt x="27643" y="28812"/>
                      <a:pt x="27643" y="28836"/>
                    </a:cubicBezTo>
                    <a:lnTo>
                      <a:pt x="27656" y="28848"/>
                    </a:lnTo>
                    <a:lnTo>
                      <a:pt x="27814" y="28836"/>
                    </a:lnTo>
                    <a:lnTo>
                      <a:pt x="27802" y="28775"/>
                    </a:lnTo>
                    <a:lnTo>
                      <a:pt x="27802" y="28763"/>
                    </a:lnTo>
                    <a:lnTo>
                      <a:pt x="27802" y="28750"/>
                    </a:lnTo>
                    <a:close/>
                    <a:moveTo>
                      <a:pt x="27267" y="28848"/>
                    </a:moveTo>
                    <a:lnTo>
                      <a:pt x="27267" y="28860"/>
                    </a:lnTo>
                    <a:lnTo>
                      <a:pt x="27206" y="28872"/>
                    </a:lnTo>
                    <a:lnTo>
                      <a:pt x="27206" y="28848"/>
                    </a:lnTo>
                    <a:close/>
                    <a:moveTo>
                      <a:pt x="27595" y="28775"/>
                    </a:moveTo>
                    <a:lnTo>
                      <a:pt x="27340" y="28799"/>
                    </a:lnTo>
                    <a:lnTo>
                      <a:pt x="27352" y="28823"/>
                    </a:lnTo>
                    <a:lnTo>
                      <a:pt x="27352" y="28872"/>
                    </a:lnTo>
                    <a:lnTo>
                      <a:pt x="27364" y="28885"/>
                    </a:lnTo>
                    <a:lnTo>
                      <a:pt x="27607" y="28860"/>
                    </a:lnTo>
                    <a:lnTo>
                      <a:pt x="27595" y="28823"/>
                    </a:lnTo>
                    <a:cubicBezTo>
                      <a:pt x="27595" y="28823"/>
                      <a:pt x="27583" y="28823"/>
                      <a:pt x="27583" y="28812"/>
                    </a:cubicBezTo>
                    <a:lnTo>
                      <a:pt x="27583" y="28799"/>
                    </a:lnTo>
                    <a:lnTo>
                      <a:pt x="27595" y="28775"/>
                    </a:lnTo>
                    <a:close/>
                    <a:moveTo>
                      <a:pt x="27084" y="28860"/>
                    </a:moveTo>
                    <a:lnTo>
                      <a:pt x="27084" y="28885"/>
                    </a:lnTo>
                    <a:lnTo>
                      <a:pt x="27024" y="28885"/>
                    </a:lnTo>
                    <a:cubicBezTo>
                      <a:pt x="26987" y="28896"/>
                      <a:pt x="26962" y="28896"/>
                      <a:pt x="26926" y="28896"/>
                    </a:cubicBezTo>
                    <a:lnTo>
                      <a:pt x="26926" y="28885"/>
                    </a:lnTo>
                    <a:lnTo>
                      <a:pt x="27084" y="28860"/>
                    </a:lnTo>
                    <a:close/>
                    <a:moveTo>
                      <a:pt x="34612" y="26659"/>
                    </a:moveTo>
                    <a:cubicBezTo>
                      <a:pt x="34624" y="26696"/>
                      <a:pt x="34624" y="26732"/>
                      <a:pt x="34637" y="26769"/>
                    </a:cubicBezTo>
                    <a:lnTo>
                      <a:pt x="34637" y="26793"/>
                    </a:lnTo>
                    <a:cubicBezTo>
                      <a:pt x="34637" y="26805"/>
                      <a:pt x="34637" y="26817"/>
                      <a:pt x="34648" y="26817"/>
                    </a:cubicBezTo>
                    <a:cubicBezTo>
                      <a:pt x="34637" y="26817"/>
                      <a:pt x="34624" y="26817"/>
                      <a:pt x="34624" y="26805"/>
                    </a:cubicBezTo>
                    <a:cubicBezTo>
                      <a:pt x="34600" y="26805"/>
                      <a:pt x="34575" y="26817"/>
                      <a:pt x="34564" y="26829"/>
                    </a:cubicBezTo>
                    <a:cubicBezTo>
                      <a:pt x="33566" y="26853"/>
                      <a:pt x="32557" y="26963"/>
                      <a:pt x="31584" y="27072"/>
                    </a:cubicBezTo>
                    <a:cubicBezTo>
                      <a:pt x="31365" y="27096"/>
                      <a:pt x="31159" y="27121"/>
                      <a:pt x="30951" y="27145"/>
                    </a:cubicBezTo>
                    <a:cubicBezTo>
                      <a:pt x="30575" y="27194"/>
                      <a:pt x="30210" y="27231"/>
                      <a:pt x="29832" y="27267"/>
                    </a:cubicBezTo>
                    <a:cubicBezTo>
                      <a:pt x="28957" y="27364"/>
                      <a:pt x="28057" y="27461"/>
                      <a:pt x="27157" y="27571"/>
                    </a:cubicBezTo>
                    <a:cubicBezTo>
                      <a:pt x="27157" y="27559"/>
                      <a:pt x="27145" y="27559"/>
                      <a:pt x="27133" y="27559"/>
                    </a:cubicBezTo>
                    <a:cubicBezTo>
                      <a:pt x="26124" y="27632"/>
                      <a:pt x="25114" y="27753"/>
                      <a:pt x="24044" y="27936"/>
                    </a:cubicBezTo>
                    <a:cubicBezTo>
                      <a:pt x="23375" y="28045"/>
                      <a:pt x="22670" y="28106"/>
                      <a:pt x="22000" y="28155"/>
                    </a:cubicBezTo>
                    <a:cubicBezTo>
                      <a:pt x="21648" y="28191"/>
                      <a:pt x="21295" y="28215"/>
                      <a:pt x="20943" y="28264"/>
                    </a:cubicBezTo>
                    <a:cubicBezTo>
                      <a:pt x="20930" y="28252"/>
                      <a:pt x="20919" y="28252"/>
                      <a:pt x="20906" y="28252"/>
                    </a:cubicBezTo>
                    <a:cubicBezTo>
                      <a:pt x="19800" y="28423"/>
                      <a:pt x="18668" y="28556"/>
                      <a:pt x="17574" y="28677"/>
                    </a:cubicBezTo>
                    <a:cubicBezTo>
                      <a:pt x="16954" y="28763"/>
                      <a:pt x="16309" y="28836"/>
                      <a:pt x="15689" y="28909"/>
                    </a:cubicBezTo>
                    <a:cubicBezTo>
                      <a:pt x="15689" y="28896"/>
                      <a:pt x="15689" y="28885"/>
                      <a:pt x="15677" y="28872"/>
                    </a:cubicBezTo>
                    <a:cubicBezTo>
                      <a:pt x="15677" y="28872"/>
                      <a:pt x="15665" y="28860"/>
                      <a:pt x="15665" y="28848"/>
                    </a:cubicBezTo>
                    <a:cubicBezTo>
                      <a:pt x="17124" y="28677"/>
                      <a:pt x="18571" y="28507"/>
                      <a:pt x="20030" y="28337"/>
                    </a:cubicBezTo>
                    <a:cubicBezTo>
                      <a:pt x="23473" y="27936"/>
                      <a:pt x="27035" y="27534"/>
                      <a:pt x="30538" y="27121"/>
                    </a:cubicBezTo>
                    <a:cubicBezTo>
                      <a:pt x="31207" y="27048"/>
                      <a:pt x="31876" y="26963"/>
                      <a:pt x="32521" y="26890"/>
                    </a:cubicBezTo>
                    <a:cubicBezTo>
                      <a:pt x="33213" y="26817"/>
                      <a:pt x="33919" y="26732"/>
                      <a:pt x="34612" y="26659"/>
                    </a:cubicBezTo>
                    <a:close/>
                    <a:moveTo>
                      <a:pt x="27303" y="28799"/>
                    </a:moveTo>
                    <a:lnTo>
                      <a:pt x="27170" y="28823"/>
                    </a:lnTo>
                    <a:lnTo>
                      <a:pt x="27170" y="28836"/>
                    </a:lnTo>
                    <a:cubicBezTo>
                      <a:pt x="27170" y="28860"/>
                      <a:pt x="27170" y="28872"/>
                      <a:pt x="27181" y="28896"/>
                    </a:cubicBezTo>
                    <a:lnTo>
                      <a:pt x="27194" y="28909"/>
                    </a:lnTo>
                    <a:lnTo>
                      <a:pt x="27316" y="28896"/>
                    </a:lnTo>
                    <a:lnTo>
                      <a:pt x="27303" y="28860"/>
                    </a:lnTo>
                    <a:lnTo>
                      <a:pt x="27303" y="28823"/>
                    </a:lnTo>
                    <a:lnTo>
                      <a:pt x="27303" y="28799"/>
                    </a:lnTo>
                    <a:close/>
                    <a:moveTo>
                      <a:pt x="26805" y="28896"/>
                    </a:moveTo>
                    <a:lnTo>
                      <a:pt x="26805" y="28909"/>
                    </a:lnTo>
                    <a:lnTo>
                      <a:pt x="26743" y="28921"/>
                    </a:lnTo>
                    <a:cubicBezTo>
                      <a:pt x="26743" y="28909"/>
                      <a:pt x="26743" y="28909"/>
                      <a:pt x="26732" y="28896"/>
                    </a:cubicBezTo>
                    <a:close/>
                    <a:moveTo>
                      <a:pt x="26610" y="28921"/>
                    </a:moveTo>
                    <a:lnTo>
                      <a:pt x="26610" y="28933"/>
                    </a:lnTo>
                    <a:lnTo>
                      <a:pt x="26573" y="28933"/>
                    </a:lnTo>
                    <a:lnTo>
                      <a:pt x="26573" y="28921"/>
                    </a:lnTo>
                    <a:close/>
                    <a:moveTo>
                      <a:pt x="27121" y="28823"/>
                    </a:moveTo>
                    <a:lnTo>
                      <a:pt x="26878" y="28848"/>
                    </a:lnTo>
                    <a:lnTo>
                      <a:pt x="26878" y="28872"/>
                    </a:lnTo>
                    <a:cubicBezTo>
                      <a:pt x="26889" y="28896"/>
                      <a:pt x="26902" y="28909"/>
                      <a:pt x="26902" y="28921"/>
                    </a:cubicBezTo>
                    <a:lnTo>
                      <a:pt x="26914" y="28933"/>
                    </a:lnTo>
                    <a:lnTo>
                      <a:pt x="26926" y="28933"/>
                    </a:lnTo>
                    <a:cubicBezTo>
                      <a:pt x="26951" y="28933"/>
                      <a:pt x="26987" y="28933"/>
                      <a:pt x="27024" y="28921"/>
                    </a:cubicBezTo>
                    <a:lnTo>
                      <a:pt x="27133" y="28909"/>
                    </a:lnTo>
                    <a:lnTo>
                      <a:pt x="27133" y="28885"/>
                    </a:lnTo>
                    <a:cubicBezTo>
                      <a:pt x="27121" y="28872"/>
                      <a:pt x="27121" y="28860"/>
                      <a:pt x="27121" y="28848"/>
                    </a:cubicBezTo>
                    <a:lnTo>
                      <a:pt x="27121" y="28823"/>
                    </a:lnTo>
                    <a:close/>
                    <a:moveTo>
                      <a:pt x="34637" y="26610"/>
                    </a:moveTo>
                    <a:lnTo>
                      <a:pt x="34624" y="26623"/>
                    </a:lnTo>
                    <a:cubicBezTo>
                      <a:pt x="33919" y="26696"/>
                      <a:pt x="33213" y="26780"/>
                      <a:pt x="32521" y="26853"/>
                    </a:cubicBezTo>
                    <a:cubicBezTo>
                      <a:pt x="31876" y="26926"/>
                      <a:pt x="31195" y="27012"/>
                      <a:pt x="30538" y="27085"/>
                    </a:cubicBezTo>
                    <a:cubicBezTo>
                      <a:pt x="27035" y="27498"/>
                      <a:pt x="23473" y="27912"/>
                      <a:pt x="20030" y="28301"/>
                    </a:cubicBezTo>
                    <a:cubicBezTo>
                      <a:pt x="18571" y="28471"/>
                      <a:pt x="17112" y="28641"/>
                      <a:pt x="15641" y="28812"/>
                    </a:cubicBezTo>
                    <a:lnTo>
                      <a:pt x="15628" y="28812"/>
                    </a:lnTo>
                    <a:lnTo>
                      <a:pt x="15628" y="28836"/>
                    </a:lnTo>
                    <a:cubicBezTo>
                      <a:pt x="15628" y="28848"/>
                      <a:pt x="15641" y="28872"/>
                      <a:pt x="15652" y="28896"/>
                    </a:cubicBezTo>
                    <a:lnTo>
                      <a:pt x="15652" y="28909"/>
                    </a:lnTo>
                    <a:lnTo>
                      <a:pt x="15652" y="28921"/>
                    </a:lnTo>
                    <a:lnTo>
                      <a:pt x="15652" y="28958"/>
                    </a:lnTo>
                    <a:lnTo>
                      <a:pt x="15677" y="28945"/>
                    </a:lnTo>
                    <a:cubicBezTo>
                      <a:pt x="16309" y="28872"/>
                      <a:pt x="16954" y="28787"/>
                      <a:pt x="17574" y="28714"/>
                    </a:cubicBezTo>
                    <a:cubicBezTo>
                      <a:pt x="18668" y="28593"/>
                      <a:pt x="19800" y="28459"/>
                      <a:pt x="20906" y="28288"/>
                    </a:cubicBezTo>
                    <a:lnTo>
                      <a:pt x="20930" y="28288"/>
                    </a:lnTo>
                    <a:cubicBezTo>
                      <a:pt x="21295" y="28252"/>
                      <a:pt x="21648" y="28228"/>
                      <a:pt x="22000" y="28191"/>
                    </a:cubicBezTo>
                    <a:cubicBezTo>
                      <a:pt x="22682" y="28142"/>
                      <a:pt x="23375" y="28082"/>
                      <a:pt x="24056" y="27960"/>
                    </a:cubicBezTo>
                    <a:cubicBezTo>
                      <a:pt x="25126" y="27790"/>
                      <a:pt x="26124" y="27668"/>
                      <a:pt x="27133" y="27596"/>
                    </a:cubicBezTo>
                    <a:lnTo>
                      <a:pt x="27145" y="27596"/>
                    </a:lnTo>
                    <a:lnTo>
                      <a:pt x="27157" y="27607"/>
                    </a:lnTo>
                    <a:cubicBezTo>
                      <a:pt x="28057" y="27498"/>
                      <a:pt x="28957" y="27401"/>
                      <a:pt x="29845" y="27304"/>
                    </a:cubicBezTo>
                    <a:cubicBezTo>
                      <a:pt x="30210" y="27267"/>
                      <a:pt x="30586" y="27218"/>
                      <a:pt x="30951" y="27182"/>
                    </a:cubicBezTo>
                    <a:cubicBezTo>
                      <a:pt x="31159" y="27158"/>
                      <a:pt x="31377" y="27133"/>
                      <a:pt x="31584" y="27109"/>
                    </a:cubicBezTo>
                    <a:cubicBezTo>
                      <a:pt x="32569" y="26999"/>
                      <a:pt x="33578" y="26890"/>
                      <a:pt x="34564" y="26866"/>
                    </a:cubicBezTo>
                    <a:lnTo>
                      <a:pt x="34575" y="26866"/>
                    </a:lnTo>
                    <a:lnTo>
                      <a:pt x="34588" y="26853"/>
                    </a:lnTo>
                    <a:cubicBezTo>
                      <a:pt x="34600" y="26842"/>
                      <a:pt x="34600" y="26842"/>
                      <a:pt x="34612" y="26842"/>
                    </a:cubicBezTo>
                    <a:cubicBezTo>
                      <a:pt x="34624" y="26842"/>
                      <a:pt x="34637" y="26853"/>
                      <a:pt x="34637" y="26866"/>
                    </a:cubicBezTo>
                    <a:lnTo>
                      <a:pt x="34637" y="26890"/>
                    </a:lnTo>
                    <a:lnTo>
                      <a:pt x="34648" y="26890"/>
                    </a:lnTo>
                    <a:lnTo>
                      <a:pt x="34661" y="26878"/>
                    </a:lnTo>
                    <a:lnTo>
                      <a:pt x="34673" y="26878"/>
                    </a:lnTo>
                    <a:lnTo>
                      <a:pt x="34685" y="26866"/>
                    </a:lnTo>
                    <a:cubicBezTo>
                      <a:pt x="34685" y="26842"/>
                      <a:pt x="34673" y="26805"/>
                      <a:pt x="34673" y="26780"/>
                    </a:cubicBezTo>
                    <a:cubicBezTo>
                      <a:pt x="34673" y="26780"/>
                      <a:pt x="34673" y="26769"/>
                      <a:pt x="34661" y="26756"/>
                    </a:cubicBezTo>
                    <a:cubicBezTo>
                      <a:pt x="34661" y="26720"/>
                      <a:pt x="34648" y="26671"/>
                      <a:pt x="34648" y="26634"/>
                    </a:cubicBezTo>
                    <a:lnTo>
                      <a:pt x="34637" y="26610"/>
                    </a:lnTo>
                    <a:close/>
                    <a:moveTo>
                      <a:pt x="26829" y="28860"/>
                    </a:moveTo>
                    <a:lnTo>
                      <a:pt x="26670" y="28872"/>
                    </a:lnTo>
                    <a:lnTo>
                      <a:pt x="26695" y="28896"/>
                    </a:lnTo>
                    <a:cubicBezTo>
                      <a:pt x="26695" y="28909"/>
                      <a:pt x="26707" y="28933"/>
                      <a:pt x="26719" y="28945"/>
                    </a:cubicBezTo>
                    <a:lnTo>
                      <a:pt x="26719" y="28958"/>
                    </a:lnTo>
                    <a:lnTo>
                      <a:pt x="26853" y="28945"/>
                    </a:lnTo>
                    <a:lnTo>
                      <a:pt x="26829" y="28860"/>
                    </a:lnTo>
                    <a:close/>
                    <a:moveTo>
                      <a:pt x="26452" y="28933"/>
                    </a:moveTo>
                    <a:lnTo>
                      <a:pt x="26452" y="28945"/>
                    </a:lnTo>
                    <a:lnTo>
                      <a:pt x="26270" y="28969"/>
                    </a:lnTo>
                    <a:cubicBezTo>
                      <a:pt x="26270" y="28969"/>
                      <a:pt x="26270" y="28958"/>
                      <a:pt x="26257" y="28958"/>
                    </a:cubicBezTo>
                    <a:cubicBezTo>
                      <a:pt x="26294" y="28945"/>
                      <a:pt x="26330" y="28945"/>
                      <a:pt x="26367" y="28945"/>
                    </a:cubicBezTo>
                    <a:lnTo>
                      <a:pt x="26452" y="28933"/>
                    </a:lnTo>
                    <a:close/>
                    <a:moveTo>
                      <a:pt x="26634" y="28872"/>
                    </a:moveTo>
                    <a:lnTo>
                      <a:pt x="26525" y="28885"/>
                    </a:lnTo>
                    <a:lnTo>
                      <a:pt x="26525" y="28909"/>
                    </a:lnTo>
                    <a:cubicBezTo>
                      <a:pt x="26537" y="28933"/>
                      <a:pt x="26537" y="28945"/>
                      <a:pt x="26549" y="28958"/>
                    </a:cubicBezTo>
                    <a:lnTo>
                      <a:pt x="26562" y="28969"/>
                    </a:lnTo>
                    <a:lnTo>
                      <a:pt x="26670" y="28958"/>
                    </a:lnTo>
                    <a:lnTo>
                      <a:pt x="26646" y="28933"/>
                    </a:lnTo>
                    <a:cubicBezTo>
                      <a:pt x="26646" y="28921"/>
                      <a:pt x="26646" y="28909"/>
                      <a:pt x="26634" y="28909"/>
                    </a:cubicBezTo>
                    <a:lnTo>
                      <a:pt x="26634" y="28896"/>
                    </a:lnTo>
                    <a:lnTo>
                      <a:pt x="26634" y="28872"/>
                    </a:lnTo>
                    <a:close/>
                    <a:moveTo>
                      <a:pt x="14814" y="28921"/>
                    </a:moveTo>
                    <a:lnTo>
                      <a:pt x="14814" y="28921"/>
                    </a:lnTo>
                    <a:cubicBezTo>
                      <a:pt x="14728" y="28958"/>
                      <a:pt x="14533" y="28982"/>
                      <a:pt x="14436" y="28994"/>
                    </a:cubicBezTo>
                    <a:lnTo>
                      <a:pt x="14376" y="28994"/>
                    </a:lnTo>
                    <a:cubicBezTo>
                      <a:pt x="14523" y="28969"/>
                      <a:pt x="14668" y="28945"/>
                      <a:pt x="14814" y="28921"/>
                    </a:cubicBezTo>
                    <a:close/>
                    <a:moveTo>
                      <a:pt x="26135" y="28969"/>
                    </a:moveTo>
                    <a:lnTo>
                      <a:pt x="26148" y="28982"/>
                    </a:lnTo>
                    <a:lnTo>
                      <a:pt x="26075" y="28994"/>
                    </a:lnTo>
                    <a:cubicBezTo>
                      <a:pt x="26075" y="28982"/>
                      <a:pt x="26075" y="28982"/>
                      <a:pt x="26062" y="28969"/>
                    </a:cubicBezTo>
                    <a:close/>
                    <a:moveTo>
                      <a:pt x="26476" y="28896"/>
                    </a:moveTo>
                    <a:lnTo>
                      <a:pt x="26367" y="28909"/>
                    </a:lnTo>
                    <a:cubicBezTo>
                      <a:pt x="26318" y="28909"/>
                      <a:pt x="26281" y="28921"/>
                      <a:pt x="26233" y="28921"/>
                    </a:cubicBezTo>
                    <a:lnTo>
                      <a:pt x="26208" y="28921"/>
                    </a:lnTo>
                    <a:lnTo>
                      <a:pt x="26221" y="28945"/>
                    </a:lnTo>
                    <a:cubicBezTo>
                      <a:pt x="26233" y="28958"/>
                      <a:pt x="26233" y="28982"/>
                      <a:pt x="26233" y="28994"/>
                    </a:cubicBezTo>
                    <a:lnTo>
                      <a:pt x="26245" y="29006"/>
                    </a:lnTo>
                    <a:lnTo>
                      <a:pt x="26500" y="28982"/>
                    </a:lnTo>
                    <a:lnTo>
                      <a:pt x="26489" y="28958"/>
                    </a:lnTo>
                    <a:cubicBezTo>
                      <a:pt x="26489" y="28945"/>
                      <a:pt x="26489" y="28933"/>
                      <a:pt x="26476" y="28909"/>
                    </a:cubicBezTo>
                    <a:lnTo>
                      <a:pt x="26476" y="28896"/>
                    </a:lnTo>
                    <a:close/>
                    <a:moveTo>
                      <a:pt x="25929" y="28982"/>
                    </a:moveTo>
                    <a:cubicBezTo>
                      <a:pt x="25929" y="28994"/>
                      <a:pt x="25941" y="28994"/>
                      <a:pt x="25941" y="29006"/>
                    </a:cubicBezTo>
                    <a:lnTo>
                      <a:pt x="25783" y="29018"/>
                    </a:lnTo>
                    <a:lnTo>
                      <a:pt x="25783" y="29006"/>
                    </a:lnTo>
                    <a:lnTo>
                      <a:pt x="25929" y="28982"/>
                    </a:lnTo>
                    <a:close/>
                    <a:moveTo>
                      <a:pt x="26160" y="28933"/>
                    </a:moveTo>
                    <a:lnTo>
                      <a:pt x="26002" y="28945"/>
                    </a:lnTo>
                    <a:lnTo>
                      <a:pt x="26026" y="28969"/>
                    </a:lnTo>
                    <a:cubicBezTo>
                      <a:pt x="26038" y="28982"/>
                      <a:pt x="26038" y="28994"/>
                      <a:pt x="26051" y="29006"/>
                    </a:cubicBezTo>
                    <a:lnTo>
                      <a:pt x="26051" y="29031"/>
                    </a:lnTo>
                    <a:lnTo>
                      <a:pt x="26197" y="29018"/>
                    </a:lnTo>
                    <a:lnTo>
                      <a:pt x="26184" y="28994"/>
                    </a:lnTo>
                    <a:cubicBezTo>
                      <a:pt x="26184" y="28969"/>
                      <a:pt x="26172" y="28958"/>
                      <a:pt x="26172" y="28945"/>
                    </a:cubicBezTo>
                    <a:lnTo>
                      <a:pt x="26160" y="28933"/>
                    </a:lnTo>
                    <a:close/>
                    <a:moveTo>
                      <a:pt x="25662" y="29018"/>
                    </a:moveTo>
                    <a:lnTo>
                      <a:pt x="25662" y="29031"/>
                    </a:lnTo>
                    <a:lnTo>
                      <a:pt x="25576" y="29042"/>
                    </a:lnTo>
                    <a:cubicBezTo>
                      <a:pt x="25564" y="29042"/>
                      <a:pt x="25564" y="29031"/>
                      <a:pt x="25564" y="29018"/>
                    </a:cubicBezTo>
                    <a:close/>
                    <a:moveTo>
                      <a:pt x="25953" y="28945"/>
                    </a:moveTo>
                    <a:lnTo>
                      <a:pt x="25735" y="28969"/>
                    </a:lnTo>
                    <a:lnTo>
                      <a:pt x="25746" y="29006"/>
                    </a:lnTo>
                    <a:cubicBezTo>
                      <a:pt x="25746" y="29018"/>
                      <a:pt x="25759" y="29031"/>
                      <a:pt x="25759" y="29042"/>
                    </a:cubicBezTo>
                    <a:lnTo>
                      <a:pt x="25759" y="29055"/>
                    </a:lnTo>
                    <a:lnTo>
                      <a:pt x="26002" y="29031"/>
                    </a:lnTo>
                    <a:lnTo>
                      <a:pt x="25989" y="29006"/>
                    </a:lnTo>
                    <a:cubicBezTo>
                      <a:pt x="25989" y="28994"/>
                      <a:pt x="25978" y="28982"/>
                      <a:pt x="25965" y="28969"/>
                    </a:cubicBezTo>
                    <a:cubicBezTo>
                      <a:pt x="25965" y="28969"/>
                      <a:pt x="25953" y="28969"/>
                      <a:pt x="25953" y="28958"/>
                    </a:cubicBezTo>
                    <a:lnTo>
                      <a:pt x="25953" y="28945"/>
                    </a:lnTo>
                    <a:close/>
                    <a:moveTo>
                      <a:pt x="29492" y="38"/>
                    </a:moveTo>
                    <a:cubicBezTo>
                      <a:pt x="29505" y="38"/>
                      <a:pt x="29516" y="38"/>
                      <a:pt x="29529" y="49"/>
                    </a:cubicBezTo>
                    <a:cubicBezTo>
                      <a:pt x="29529" y="49"/>
                      <a:pt x="29541" y="62"/>
                      <a:pt x="29541" y="86"/>
                    </a:cubicBezTo>
                    <a:cubicBezTo>
                      <a:pt x="29565" y="232"/>
                      <a:pt x="29589" y="402"/>
                      <a:pt x="29614" y="584"/>
                    </a:cubicBezTo>
                    <a:lnTo>
                      <a:pt x="29614" y="609"/>
                    </a:lnTo>
                    <a:lnTo>
                      <a:pt x="29638" y="597"/>
                    </a:lnTo>
                    <a:cubicBezTo>
                      <a:pt x="29847" y="503"/>
                      <a:pt x="30028" y="456"/>
                      <a:pt x="30181" y="456"/>
                    </a:cubicBezTo>
                    <a:cubicBezTo>
                      <a:pt x="30383" y="456"/>
                      <a:pt x="30533" y="539"/>
                      <a:pt x="30623" y="706"/>
                    </a:cubicBezTo>
                    <a:cubicBezTo>
                      <a:pt x="30721" y="876"/>
                      <a:pt x="30757" y="1095"/>
                      <a:pt x="30794" y="1290"/>
                    </a:cubicBezTo>
                    <a:cubicBezTo>
                      <a:pt x="30818" y="1363"/>
                      <a:pt x="30830" y="1436"/>
                      <a:pt x="30842" y="1509"/>
                    </a:cubicBezTo>
                    <a:cubicBezTo>
                      <a:pt x="30915" y="1838"/>
                      <a:pt x="30988" y="2178"/>
                      <a:pt x="31061" y="2519"/>
                    </a:cubicBezTo>
                    <a:lnTo>
                      <a:pt x="31170" y="2992"/>
                    </a:lnTo>
                    <a:cubicBezTo>
                      <a:pt x="31195" y="3102"/>
                      <a:pt x="31219" y="3200"/>
                      <a:pt x="31243" y="3309"/>
                    </a:cubicBezTo>
                    <a:lnTo>
                      <a:pt x="31243" y="3321"/>
                    </a:lnTo>
                    <a:lnTo>
                      <a:pt x="31256" y="3321"/>
                    </a:lnTo>
                    <a:cubicBezTo>
                      <a:pt x="32216" y="3467"/>
                      <a:pt x="33140" y="3613"/>
                      <a:pt x="34053" y="3905"/>
                    </a:cubicBezTo>
                    <a:lnTo>
                      <a:pt x="34077" y="3905"/>
                    </a:lnTo>
                    <a:cubicBezTo>
                      <a:pt x="34077" y="3899"/>
                      <a:pt x="34080" y="3895"/>
                      <a:pt x="34085" y="3895"/>
                    </a:cubicBezTo>
                    <a:cubicBezTo>
                      <a:pt x="34089" y="3895"/>
                      <a:pt x="34095" y="3899"/>
                      <a:pt x="34102" y="3905"/>
                    </a:cubicBezTo>
                    <a:cubicBezTo>
                      <a:pt x="34113" y="3905"/>
                      <a:pt x="34113" y="3917"/>
                      <a:pt x="34113" y="3917"/>
                    </a:cubicBezTo>
                    <a:cubicBezTo>
                      <a:pt x="34077" y="4343"/>
                      <a:pt x="34029" y="4792"/>
                      <a:pt x="33967" y="5327"/>
                    </a:cubicBezTo>
                    <a:lnTo>
                      <a:pt x="33967" y="5352"/>
                    </a:lnTo>
                    <a:lnTo>
                      <a:pt x="33980" y="5352"/>
                    </a:lnTo>
                    <a:cubicBezTo>
                      <a:pt x="34248" y="5437"/>
                      <a:pt x="34539" y="5486"/>
                      <a:pt x="34807" y="5522"/>
                    </a:cubicBezTo>
                    <a:cubicBezTo>
                      <a:pt x="35075" y="5571"/>
                      <a:pt x="35354" y="5608"/>
                      <a:pt x="35610" y="5692"/>
                    </a:cubicBezTo>
                    <a:cubicBezTo>
                      <a:pt x="35634" y="5692"/>
                      <a:pt x="35634" y="5717"/>
                      <a:pt x="35634" y="5717"/>
                    </a:cubicBezTo>
                    <a:lnTo>
                      <a:pt x="35634" y="5729"/>
                    </a:lnTo>
                    <a:lnTo>
                      <a:pt x="35646" y="5741"/>
                    </a:lnTo>
                    <a:cubicBezTo>
                      <a:pt x="35646" y="5741"/>
                      <a:pt x="35670" y="5754"/>
                      <a:pt x="35658" y="5778"/>
                    </a:cubicBezTo>
                    <a:cubicBezTo>
                      <a:pt x="35415" y="6933"/>
                      <a:pt x="35050" y="8089"/>
                      <a:pt x="34710" y="9207"/>
                    </a:cubicBezTo>
                    <a:lnTo>
                      <a:pt x="33421" y="13342"/>
                    </a:lnTo>
                    <a:lnTo>
                      <a:pt x="33421" y="13354"/>
                    </a:lnTo>
                    <a:cubicBezTo>
                      <a:pt x="33505" y="13767"/>
                      <a:pt x="33602" y="14194"/>
                      <a:pt x="33688" y="14619"/>
                    </a:cubicBezTo>
                    <a:cubicBezTo>
                      <a:pt x="33737" y="14838"/>
                      <a:pt x="33785" y="15069"/>
                      <a:pt x="33846" y="15300"/>
                    </a:cubicBezTo>
                    <a:cubicBezTo>
                      <a:pt x="33846" y="15312"/>
                      <a:pt x="33846" y="15312"/>
                      <a:pt x="33834" y="15312"/>
                    </a:cubicBezTo>
                    <a:lnTo>
                      <a:pt x="33834" y="15324"/>
                    </a:lnTo>
                    <a:cubicBezTo>
                      <a:pt x="34138" y="16808"/>
                      <a:pt x="34393" y="18134"/>
                      <a:pt x="34612" y="19374"/>
                    </a:cubicBezTo>
                    <a:lnTo>
                      <a:pt x="34612" y="19399"/>
                    </a:lnTo>
                    <a:lnTo>
                      <a:pt x="34600" y="19410"/>
                    </a:lnTo>
                    <a:cubicBezTo>
                      <a:pt x="35002" y="21490"/>
                      <a:pt x="35378" y="23594"/>
                      <a:pt x="35743" y="25637"/>
                    </a:cubicBezTo>
                    <a:lnTo>
                      <a:pt x="35792" y="25917"/>
                    </a:lnTo>
                    <a:cubicBezTo>
                      <a:pt x="35877" y="26160"/>
                      <a:pt x="35950" y="26452"/>
                      <a:pt x="35937" y="26744"/>
                    </a:cubicBezTo>
                    <a:cubicBezTo>
                      <a:pt x="35937" y="26853"/>
                      <a:pt x="35926" y="26975"/>
                      <a:pt x="35913" y="27085"/>
                    </a:cubicBezTo>
                    <a:lnTo>
                      <a:pt x="35913" y="27096"/>
                    </a:lnTo>
                    <a:cubicBezTo>
                      <a:pt x="35853" y="27717"/>
                      <a:pt x="34953" y="27912"/>
                      <a:pt x="34685" y="27960"/>
                    </a:cubicBezTo>
                    <a:cubicBezTo>
                      <a:pt x="34564" y="27972"/>
                      <a:pt x="34454" y="27996"/>
                      <a:pt x="34332" y="28021"/>
                    </a:cubicBezTo>
                    <a:lnTo>
                      <a:pt x="34223" y="28033"/>
                    </a:lnTo>
                    <a:lnTo>
                      <a:pt x="34211" y="28033"/>
                    </a:lnTo>
                    <a:cubicBezTo>
                      <a:pt x="34211" y="28045"/>
                      <a:pt x="34199" y="28045"/>
                      <a:pt x="34186" y="28045"/>
                    </a:cubicBezTo>
                    <a:lnTo>
                      <a:pt x="34186" y="28033"/>
                    </a:lnTo>
                    <a:cubicBezTo>
                      <a:pt x="33335" y="28179"/>
                      <a:pt x="32472" y="28301"/>
                      <a:pt x="31596" y="28423"/>
                    </a:cubicBezTo>
                    <a:cubicBezTo>
                      <a:pt x="31511" y="28434"/>
                      <a:pt x="31413" y="28447"/>
                      <a:pt x="31329" y="28459"/>
                    </a:cubicBezTo>
                    <a:cubicBezTo>
                      <a:pt x="31256" y="28459"/>
                      <a:pt x="31195" y="28471"/>
                      <a:pt x="31122" y="28483"/>
                    </a:cubicBezTo>
                    <a:cubicBezTo>
                      <a:pt x="31116" y="28489"/>
                      <a:pt x="31110" y="28492"/>
                      <a:pt x="31105" y="28492"/>
                    </a:cubicBezTo>
                    <a:cubicBezTo>
                      <a:pt x="31100" y="28492"/>
                      <a:pt x="31097" y="28489"/>
                      <a:pt x="31097" y="28483"/>
                    </a:cubicBezTo>
                    <a:lnTo>
                      <a:pt x="31086" y="28483"/>
                    </a:lnTo>
                    <a:cubicBezTo>
                      <a:pt x="29967" y="28641"/>
                      <a:pt x="28811" y="28787"/>
                      <a:pt x="27656" y="28909"/>
                    </a:cubicBezTo>
                    <a:lnTo>
                      <a:pt x="27656" y="28921"/>
                    </a:lnTo>
                    <a:lnTo>
                      <a:pt x="27643" y="28921"/>
                    </a:lnTo>
                    <a:cubicBezTo>
                      <a:pt x="27218" y="28969"/>
                      <a:pt x="26780" y="29018"/>
                      <a:pt x="26306" y="29067"/>
                    </a:cubicBezTo>
                    <a:lnTo>
                      <a:pt x="25710" y="29067"/>
                    </a:lnTo>
                    <a:lnTo>
                      <a:pt x="25710" y="29042"/>
                    </a:lnTo>
                    <a:cubicBezTo>
                      <a:pt x="25698" y="29031"/>
                      <a:pt x="25698" y="29018"/>
                      <a:pt x="25686" y="28994"/>
                    </a:cubicBezTo>
                    <a:lnTo>
                      <a:pt x="25686" y="28969"/>
                    </a:lnTo>
                    <a:lnTo>
                      <a:pt x="25516" y="28994"/>
                    </a:lnTo>
                    <a:lnTo>
                      <a:pt x="25527" y="29018"/>
                    </a:lnTo>
                    <a:cubicBezTo>
                      <a:pt x="25527" y="29031"/>
                      <a:pt x="25540" y="29055"/>
                      <a:pt x="25540" y="29067"/>
                    </a:cubicBezTo>
                    <a:lnTo>
                      <a:pt x="25491" y="29067"/>
                    </a:lnTo>
                    <a:cubicBezTo>
                      <a:pt x="25479" y="29055"/>
                      <a:pt x="25479" y="29031"/>
                      <a:pt x="25467" y="29018"/>
                    </a:cubicBezTo>
                    <a:lnTo>
                      <a:pt x="25467" y="28994"/>
                    </a:lnTo>
                    <a:lnTo>
                      <a:pt x="25260" y="29018"/>
                    </a:lnTo>
                    <a:lnTo>
                      <a:pt x="25272" y="29042"/>
                    </a:lnTo>
                    <a:cubicBezTo>
                      <a:pt x="25272" y="29042"/>
                      <a:pt x="25284" y="29055"/>
                      <a:pt x="25284" y="29067"/>
                    </a:cubicBezTo>
                    <a:lnTo>
                      <a:pt x="25224" y="29067"/>
                    </a:lnTo>
                    <a:lnTo>
                      <a:pt x="25224" y="29055"/>
                    </a:lnTo>
                    <a:cubicBezTo>
                      <a:pt x="25224" y="29055"/>
                      <a:pt x="25211" y="29042"/>
                      <a:pt x="25211" y="29031"/>
                    </a:cubicBezTo>
                    <a:lnTo>
                      <a:pt x="25211" y="29018"/>
                    </a:lnTo>
                    <a:lnTo>
                      <a:pt x="25199" y="29018"/>
                    </a:lnTo>
                    <a:cubicBezTo>
                      <a:pt x="25102" y="29031"/>
                      <a:pt x="24992" y="29042"/>
                      <a:pt x="24895" y="29055"/>
                    </a:cubicBezTo>
                    <a:lnTo>
                      <a:pt x="24725" y="29067"/>
                    </a:lnTo>
                    <a:lnTo>
                      <a:pt x="24056" y="29067"/>
                    </a:lnTo>
                    <a:cubicBezTo>
                      <a:pt x="26354" y="28848"/>
                      <a:pt x="28300" y="28641"/>
                      <a:pt x="30149" y="28398"/>
                    </a:cubicBezTo>
                    <a:cubicBezTo>
                      <a:pt x="30805" y="28301"/>
                      <a:pt x="31329" y="28240"/>
                      <a:pt x="31815" y="28167"/>
                    </a:cubicBezTo>
                    <a:cubicBezTo>
                      <a:pt x="31827" y="28155"/>
                      <a:pt x="31827" y="28155"/>
                      <a:pt x="31840" y="28155"/>
                    </a:cubicBezTo>
                    <a:lnTo>
                      <a:pt x="31851" y="28155"/>
                    </a:lnTo>
                    <a:cubicBezTo>
                      <a:pt x="32545" y="28058"/>
                      <a:pt x="33153" y="27972"/>
                      <a:pt x="33712" y="27875"/>
                    </a:cubicBezTo>
                    <a:cubicBezTo>
                      <a:pt x="33785" y="27863"/>
                      <a:pt x="33870" y="27850"/>
                      <a:pt x="33943" y="27839"/>
                    </a:cubicBezTo>
                    <a:cubicBezTo>
                      <a:pt x="34442" y="27753"/>
                      <a:pt x="34953" y="27680"/>
                      <a:pt x="35378" y="27461"/>
                    </a:cubicBezTo>
                    <a:cubicBezTo>
                      <a:pt x="35840" y="27231"/>
                      <a:pt x="35962" y="26769"/>
                      <a:pt x="35756" y="26051"/>
                    </a:cubicBezTo>
                    <a:lnTo>
                      <a:pt x="35756" y="26039"/>
                    </a:lnTo>
                    <a:cubicBezTo>
                      <a:pt x="35743" y="26039"/>
                      <a:pt x="35743" y="26026"/>
                      <a:pt x="35743" y="26015"/>
                    </a:cubicBezTo>
                    <a:lnTo>
                      <a:pt x="35731" y="25942"/>
                    </a:lnTo>
                    <a:lnTo>
                      <a:pt x="35719" y="25929"/>
                    </a:lnTo>
                    <a:cubicBezTo>
                      <a:pt x="35573" y="25078"/>
                      <a:pt x="35415" y="24226"/>
                      <a:pt x="35256" y="23388"/>
                    </a:cubicBezTo>
                    <a:cubicBezTo>
                      <a:pt x="35013" y="22026"/>
                      <a:pt x="34746" y="20602"/>
                      <a:pt x="34515" y="19204"/>
                    </a:cubicBezTo>
                    <a:cubicBezTo>
                      <a:pt x="34235" y="17975"/>
                      <a:pt x="33992" y="16675"/>
                      <a:pt x="33785" y="15348"/>
                    </a:cubicBezTo>
                    <a:lnTo>
                      <a:pt x="33785" y="15337"/>
                    </a:lnTo>
                    <a:cubicBezTo>
                      <a:pt x="33773" y="15337"/>
                      <a:pt x="33773" y="15324"/>
                      <a:pt x="33773" y="15324"/>
                    </a:cubicBezTo>
                    <a:cubicBezTo>
                      <a:pt x="33627" y="14643"/>
                      <a:pt x="33481" y="13962"/>
                      <a:pt x="33359" y="13378"/>
                    </a:cubicBezTo>
                    <a:lnTo>
                      <a:pt x="33348" y="13378"/>
                    </a:lnTo>
                    <a:cubicBezTo>
                      <a:pt x="33348" y="13367"/>
                      <a:pt x="33335" y="13354"/>
                      <a:pt x="33348" y="13342"/>
                    </a:cubicBezTo>
                    <a:cubicBezTo>
                      <a:pt x="33226" y="12795"/>
                      <a:pt x="33104" y="12248"/>
                      <a:pt x="32983" y="11688"/>
                    </a:cubicBezTo>
                    <a:lnTo>
                      <a:pt x="32983" y="11676"/>
                    </a:lnTo>
                    <a:cubicBezTo>
                      <a:pt x="32837" y="11019"/>
                      <a:pt x="32715" y="10484"/>
                      <a:pt x="32605" y="9997"/>
                    </a:cubicBezTo>
                    <a:lnTo>
                      <a:pt x="32569" y="9840"/>
                    </a:lnTo>
                    <a:cubicBezTo>
                      <a:pt x="32326" y="8770"/>
                      <a:pt x="32070" y="7675"/>
                      <a:pt x="31876" y="6580"/>
                    </a:cubicBezTo>
                    <a:lnTo>
                      <a:pt x="31876" y="6568"/>
                    </a:lnTo>
                    <a:cubicBezTo>
                      <a:pt x="31864" y="6568"/>
                      <a:pt x="31864" y="6556"/>
                      <a:pt x="31864" y="6556"/>
                    </a:cubicBezTo>
                    <a:lnTo>
                      <a:pt x="31572" y="5170"/>
                    </a:lnTo>
                    <a:cubicBezTo>
                      <a:pt x="31450" y="4586"/>
                      <a:pt x="31316" y="3978"/>
                      <a:pt x="31183" y="3370"/>
                    </a:cubicBezTo>
                    <a:cubicBezTo>
                      <a:pt x="31183" y="3357"/>
                      <a:pt x="31170" y="3357"/>
                      <a:pt x="31183" y="3346"/>
                    </a:cubicBezTo>
                    <a:lnTo>
                      <a:pt x="31159" y="3260"/>
                    </a:lnTo>
                    <a:lnTo>
                      <a:pt x="30794" y="1582"/>
                    </a:lnTo>
                    <a:cubicBezTo>
                      <a:pt x="30769" y="1509"/>
                      <a:pt x="30757" y="1436"/>
                      <a:pt x="30745" y="1351"/>
                    </a:cubicBezTo>
                    <a:cubicBezTo>
                      <a:pt x="30708" y="1181"/>
                      <a:pt x="30684" y="1011"/>
                      <a:pt x="30623" y="852"/>
                    </a:cubicBezTo>
                    <a:cubicBezTo>
                      <a:pt x="30562" y="706"/>
                      <a:pt x="30477" y="609"/>
                      <a:pt x="30368" y="560"/>
                    </a:cubicBezTo>
                    <a:cubicBezTo>
                      <a:pt x="30303" y="532"/>
                      <a:pt x="30235" y="520"/>
                      <a:pt x="30165" y="520"/>
                    </a:cubicBezTo>
                    <a:cubicBezTo>
                      <a:pt x="29994" y="520"/>
                      <a:pt x="29810" y="589"/>
                      <a:pt x="29638" y="657"/>
                    </a:cubicBezTo>
                    <a:lnTo>
                      <a:pt x="29626" y="657"/>
                    </a:lnTo>
                    <a:lnTo>
                      <a:pt x="29626" y="670"/>
                    </a:lnTo>
                    <a:lnTo>
                      <a:pt x="29626" y="743"/>
                    </a:lnTo>
                    <a:lnTo>
                      <a:pt x="29638" y="803"/>
                    </a:lnTo>
                    <a:lnTo>
                      <a:pt x="29662" y="792"/>
                    </a:lnTo>
                    <a:cubicBezTo>
                      <a:pt x="29711" y="792"/>
                      <a:pt x="29759" y="779"/>
                      <a:pt x="29796" y="767"/>
                    </a:cubicBezTo>
                    <a:cubicBezTo>
                      <a:pt x="29808" y="767"/>
                      <a:pt x="29821" y="767"/>
                      <a:pt x="29832" y="779"/>
                    </a:cubicBezTo>
                    <a:lnTo>
                      <a:pt x="29832" y="803"/>
                    </a:lnTo>
                    <a:cubicBezTo>
                      <a:pt x="29881" y="1436"/>
                      <a:pt x="30003" y="2081"/>
                      <a:pt x="30113" y="2689"/>
                    </a:cubicBezTo>
                    <a:cubicBezTo>
                      <a:pt x="30210" y="3224"/>
                      <a:pt x="30307" y="3771"/>
                      <a:pt x="30368" y="4318"/>
                    </a:cubicBezTo>
                    <a:cubicBezTo>
                      <a:pt x="30502" y="4938"/>
                      <a:pt x="30648" y="5571"/>
                      <a:pt x="30794" y="6191"/>
                    </a:cubicBezTo>
                    <a:cubicBezTo>
                      <a:pt x="31000" y="7091"/>
                      <a:pt x="31207" y="8016"/>
                      <a:pt x="31402" y="8927"/>
                    </a:cubicBezTo>
                    <a:cubicBezTo>
                      <a:pt x="31413" y="8940"/>
                      <a:pt x="31413" y="8951"/>
                      <a:pt x="31402" y="8951"/>
                    </a:cubicBezTo>
                    <a:lnTo>
                      <a:pt x="31402" y="8964"/>
                    </a:lnTo>
                    <a:cubicBezTo>
                      <a:pt x="31705" y="10508"/>
                      <a:pt x="31924" y="11688"/>
                      <a:pt x="32131" y="12795"/>
                    </a:cubicBezTo>
                    <a:cubicBezTo>
                      <a:pt x="32216" y="13245"/>
                      <a:pt x="32302" y="13694"/>
                      <a:pt x="32386" y="14132"/>
                    </a:cubicBezTo>
                    <a:cubicBezTo>
                      <a:pt x="32715" y="15932"/>
                      <a:pt x="33067" y="17781"/>
                      <a:pt x="33396" y="19605"/>
                    </a:cubicBezTo>
                    <a:cubicBezTo>
                      <a:pt x="33737" y="21526"/>
                      <a:pt x="34175" y="23448"/>
                      <a:pt x="34600" y="25321"/>
                    </a:cubicBezTo>
                    <a:cubicBezTo>
                      <a:pt x="34685" y="25723"/>
                      <a:pt x="34770" y="26124"/>
                      <a:pt x="34867" y="26525"/>
                    </a:cubicBezTo>
                    <a:cubicBezTo>
                      <a:pt x="34867" y="26537"/>
                      <a:pt x="34856" y="26550"/>
                      <a:pt x="34843" y="26550"/>
                    </a:cubicBezTo>
                    <a:lnTo>
                      <a:pt x="34843" y="26561"/>
                    </a:lnTo>
                    <a:cubicBezTo>
                      <a:pt x="34843" y="26574"/>
                      <a:pt x="34831" y="26598"/>
                      <a:pt x="34807" y="26598"/>
                    </a:cubicBezTo>
                    <a:lnTo>
                      <a:pt x="34685" y="26610"/>
                    </a:lnTo>
                    <a:lnTo>
                      <a:pt x="34697" y="26634"/>
                    </a:lnTo>
                    <a:cubicBezTo>
                      <a:pt x="34710" y="26683"/>
                      <a:pt x="34721" y="26744"/>
                      <a:pt x="34734" y="26805"/>
                    </a:cubicBezTo>
                    <a:cubicBezTo>
                      <a:pt x="34734" y="26853"/>
                      <a:pt x="34746" y="26890"/>
                      <a:pt x="34721" y="26926"/>
                    </a:cubicBezTo>
                    <a:cubicBezTo>
                      <a:pt x="34710" y="26939"/>
                      <a:pt x="34697" y="26939"/>
                      <a:pt x="34685" y="26939"/>
                    </a:cubicBezTo>
                    <a:lnTo>
                      <a:pt x="34673" y="26939"/>
                    </a:lnTo>
                    <a:cubicBezTo>
                      <a:pt x="34637" y="26963"/>
                      <a:pt x="34600" y="26975"/>
                      <a:pt x="34575" y="26975"/>
                    </a:cubicBezTo>
                    <a:lnTo>
                      <a:pt x="34551" y="26975"/>
                    </a:lnTo>
                    <a:lnTo>
                      <a:pt x="34539" y="26963"/>
                    </a:lnTo>
                    <a:lnTo>
                      <a:pt x="34527" y="26975"/>
                    </a:lnTo>
                    <a:cubicBezTo>
                      <a:pt x="34502" y="26987"/>
                      <a:pt x="34466" y="27012"/>
                      <a:pt x="34429" y="27012"/>
                    </a:cubicBezTo>
                    <a:lnTo>
                      <a:pt x="34405" y="27023"/>
                    </a:lnTo>
                    <a:lnTo>
                      <a:pt x="34405" y="27036"/>
                    </a:lnTo>
                    <a:cubicBezTo>
                      <a:pt x="34418" y="27048"/>
                      <a:pt x="34418" y="27060"/>
                      <a:pt x="34405" y="27085"/>
                    </a:cubicBezTo>
                    <a:cubicBezTo>
                      <a:pt x="34418" y="27085"/>
                      <a:pt x="34405" y="27096"/>
                      <a:pt x="34405" y="27096"/>
                    </a:cubicBezTo>
                    <a:lnTo>
                      <a:pt x="34405" y="27109"/>
                    </a:lnTo>
                    <a:lnTo>
                      <a:pt x="34369" y="27109"/>
                    </a:lnTo>
                    <a:cubicBezTo>
                      <a:pt x="33250" y="27315"/>
                      <a:pt x="32094" y="27498"/>
                      <a:pt x="30830" y="27668"/>
                    </a:cubicBezTo>
                    <a:cubicBezTo>
                      <a:pt x="28981" y="27923"/>
                      <a:pt x="27108" y="28118"/>
                      <a:pt x="25297" y="28325"/>
                    </a:cubicBezTo>
                    <a:cubicBezTo>
                      <a:pt x="23265" y="28544"/>
                      <a:pt x="21162" y="28775"/>
                      <a:pt x="19094" y="29067"/>
                    </a:cubicBezTo>
                    <a:lnTo>
                      <a:pt x="18717" y="29067"/>
                    </a:lnTo>
                    <a:cubicBezTo>
                      <a:pt x="19557" y="28933"/>
                      <a:pt x="20456" y="28812"/>
                      <a:pt x="21538" y="28677"/>
                    </a:cubicBezTo>
                    <a:cubicBezTo>
                      <a:pt x="22852" y="28520"/>
                      <a:pt x="24190" y="28374"/>
                      <a:pt x="25479" y="28240"/>
                    </a:cubicBezTo>
                    <a:cubicBezTo>
                      <a:pt x="28349" y="27923"/>
                      <a:pt x="31329" y="27607"/>
                      <a:pt x="34211" y="27085"/>
                    </a:cubicBezTo>
                    <a:lnTo>
                      <a:pt x="34211" y="27048"/>
                    </a:lnTo>
                    <a:lnTo>
                      <a:pt x="34126" y="27048"/>
                    </a:lnTo>
                    <a:cubicBezTo>
                      <a:pt x="34065" y="27048"/>
                      <a:pt x="34016" y="27060"/>
                      <a:pt x="33980" y="27060"/>
                    </a:cubicBezTo>
                    <a:cubicBezTo>
                      <a:pt x="33566" y="27109"/>
                      <a:pt x="33165" y="27145"/>
                      <a:pt x="32751" y="27194"/>
                    </a:cubicBezTo>
                    <a:cubicBezTo>
                      <a:pt x="31900" y="27291"/>
                      <a:pt x="31037" y="27388"/>
                      <a:pt x="30186" y="27486"/>
                    </a:cubicBezTo>
                    <a:cubicBezTo>
                      <a:pt x="29492" y="27571"/>
                      <a:pt x="28787" y="27656"/>
                      <a:pt x="28106" y="27741"/>
                    </a:cubicBezTo>
                    <a:cubicBezTo>
                      <a:pt x="27097" y="27863"/>
                      <a:pt x="26062" y="27985"/>
                      <a:pt x="25041" y="28106"/>
                    </a:cubicBezTo>
                    <a:cubicBezTo>
                      <a:pt x="25029" y="28106"/>
                      <a:pt x="25029" y="28106"/>
                      <a:pt x="25029" y="28094"/>
                    </a:cubicBezTo>
                    <a:lnTo>
                      <a:pt x="25005" y="28094"/>
                    </a:lnTo>
                    <a:cubicBezTo>
                      <a:pt x="23922" y="28264"/>
                      <a:pt x="22816" y="28398"/>
                      <a:pt x="21733" y="28520"/>
                    </a:cubicBezTo>
                    <a:cubicBezTo>
                      <a:pt x="20420" y="28666"/>
                      <a:pt x="19057" y="28823"/>
                      <a:pt x="17720" y="29067"/>
                    </a:cubicBezTo>
                    <a:lnTo>
                      <a:pt x="17379" y="29067"/>
                    </a:lnTo>
                    <a:cubicBezTo>
                      <a:pt x="17805" y="28982"/>
                      <a:pt x="18230" y="28909"/>
                      <a:pt x="18741" y="28836"/>
                    </a:cubicBezTo>
                    <a:cubicBezTo>
                      <a:pt x="18863" y="28812"/>
                      <a:pt x="18997" y="28799"/>
                      <a:pt x="19119" y="28775"/>
                    </a:cubicBezTo>
                    <a:cubicBezTo>
                      <a:pt x="19641" y="28690"/>
                      <a:pt x="20189" y="28604"/>
                      <a:pt x="20724" y="28568"/>
                    </a:cubicBezTo>
                    <a:cubicBezTo>
                      <a:pt x="21624" y="28495"/>
                      <a:pt x="22524" y="28374"/>
                      <a:pt x="23400" y="28252"/>
                    </a:cubicBezTo>
                    <a:cubicBezTo>
                      <a:pt x="23959" y="28179"/>
                      <a:pt x="24543" y="28094"/>
                      <a:pt x="25114" y="28033"/>
                    </a:cubicBezTo>
                    <a:lnTo>
                      <a:pt x="25138" y="28033"/>
                    </a:lnTo>
                    <a:cubicBezTo>
                      <a:pt x="26281" y="27887"/>
                      <a:pt x="27437" y="27753"/>
                      <a:pt x="28568" y="27620"/>
                    </a:cubicBezTo>
                    <a:cubicBezTo>
                      <a:pt x="28969" y="27571"/>
                      <a:pt x="29370" y="27534"/>
                      <a:pt x="29784" y="27486"/>
                    </a:cubicBezTo>
                    <a:cubicBezTo>
                      <a:pt x="30575" y="27388"/>
                      <a:pt x="31377" y="27291"/>
                      <a:pt x="32167" y="27206"/>
                    </a:cubicBezTo>
                    <a:cubicBezTo>
                      <a:pt x="32557" y="27158"/>
                      <a:pt x="32946" y="27121"/>
                      <a:pt x="33335" y="27072"/>
                    </a:cubicBezTo>
                    <a:cubicBezTo>
                      <a:pt x="33530" y="27060"/>
                      <a:pt x="33724" y="27036"/>
                      <a:pt x="33919" y="27012"/>
                    </a:cubicBezTo>
                    <a:cubicBezTo>
                      <a:pt x="33956" y="27012"/>
                      <a:pt x="34004" y="27012"/>
                      <a:pt x="34053" y="26999"/>
                    </a:cubicBezTo>
                    <a:cubicBezTo>
                      <a:pt x="34138" y="26999"/>
                      <a:pt x="34235" y="26999"/>
                      <a:pt x="34332" y="26987"/>
                    </a:cubicBezTo>
                    <a:lnTo>
                      <a:pt x="34345" y="26975"/>
                    </a:lnTo>
                    <a:lnTo>
                      <a:pt x="34345" y="26963"/>
                    </a:lnTo>
                    <a:lnTo>
                      <a:pt x="34381" y="26939"/>
                    </a:lnTo>
                    <a:lnTo>
                      <a:pt x="34332" y="26939"/>
                    </a:lnTo>
                    <a:cubicBezTo>
                      <a:pt x="33359" y="26975"/>
                      <a:pt x="32362" y="27085"/>
                      <a:pt x="31402" y="27182"/>
                    </a:cubicBezTo>
                    <a:cubicBezTo>
                      <a:pt x="31256" y="27206"/>
                      <a:pt x="31097" y="27218"/>
                      <a:pt x="30951" y="27242"/>
                    </a:cubicBezTo>
                    <a:cubicBezTo>
                      <a:pt x="30513" y="27279"/>
                      <a:pt x="30088" y="27328"/>
                      <a:pt x="29651" y="27377"/>
                    </a:cubicBezTo>
                    <a:cubicBezTo>
                      <a:pt x="28811" y="27474"/>
                      <a:pt x="27948" y="27571"/>
                      <a:pt x="27097" y="27656"/>
                    </a:cubicBezTo>
                    <a:lnTo>
                      <a:pt x="27084" y="27656"/>
                    </a:lnTo>
                    <a:cubicBezTo>
                      <a:pt x="26099" y="27717"/>
                      <a:pt x="25114" y="27863"/>
                      <a:pt x="24165" y="28009"/>
                    </a:cubicBezTo>
                    <a:lnTo>
                      <a:pt x="23849" y="28058"/>
                    </a:lnTo>
                    <a:cubicBezTo>
                      <a:pt x="23010" y="28179"/>
                      <a:pt x="22159" y="28240"/>
                      <a:pt x="21332" y="28313"/>
                    </a:cubicBezTo>
                    <a:lnTo>
                      <a:pt x="20857" y="28350"/>
                    </a:lnTo>
                    <a:cubicBezTo>
                      <a:pt x="19495" y="28556"/>
                      <a:pt x="18109" y="28714"/>
                      <a:pt x="16771" y="28872"/>
                    </a:cubicBezTo>
                    <a:cubicBezTo>
                      <a:pt x="16455" y="28909"/>
                      <a:pt x="16151" y="28945"/>
                      <a:pt x="15835" y="28982"/>
                    </a:cubicBezTo>
                    <a:lnTo>
                      <a:pt x="15811" y="28982"/>
                    </a:lnTo>
                    <a:lnTo>
                      <a:pt x="15822" y="29006"/>
                    </a:lnTo>
                    <a:cubicBezTo>
                      <a:pt x="15835" y="29031"/>
                      <a:pt x="15835" y="29042"/>
                      <a:pt x="15847" y="29067"/>
                    </a:cubicBezTo>
                    <a:lnTo>
                      <a:pt x="15786" y="29067"/>
                    </a:lnTo>
                    <a:cubicBezTo>
                      <a:pt x="15774" y="29042"/>
                      <a:pt x="15762" y="29031"/>
                      <a:pt x="15762" y="29006"/>
                    </a:cubicBezTo>
                    <a:lnTo>
                      <a:pt x="15750" y="28994"/>
                    </a:lnTo>
                    <a:lnTo>
                      <a:pt x="15641" y="29006"/>
                    </a:lnTo>
                    <a:lnTo>
                      <a:pt x="15616" y="29006"/>
                    </a:lnTo>
                    <a:lnTo>
                      <a:pt x="15616" y="28982"/>
                    </a:lnTo>
                    <a:lnTo>
                      <a:pt x="15604" y="28969"/>
                    </a:lnTo>
                    <a:lnTo>
                      <a:pt x="15604" y="28958"/>
                    </a:lnTo>
                    <a:lnTo>
                      <a:pt x="15604" y="28945"/>
                    </a:lnTo>
                    <a:lnTo>
                      <a:pt x="15592" y="28933"/>
                    </a:lnTo>
                    <a:lnTo>
                      <a:pt x="15592" y="28921"/>
                    </a:lnTo>
                    <a:lnTo>
                      <a:pt x="15592" y="28909"/>
                    </a:lnTo>
                    <a:lnTo>
                      <a:pt x="15592" y="28896"/>
                    </a:lnTo>
                    <a:cubicBezTo>
                      <a:pt x="15579" y="28872"/>
                      <a:pt x="15579" y="28860"/>
                      <a:pt x="15579" y="28836"/>
                    </a:cubicBezTo>
                    <a:lnTo>
                      <a:pt x="15579" y="28823"/>
                    </a:lnTo>
                    <a:lnTo>
                      <a:pt x="15506" y="28836"/>
                    </a:lnTo>
                    <a:cubicBezTo>
                      <a:pt x="15495" y="28836"/>
                      <a:pt x="15482" y="28823"/>
                      <a:pt x="15482" y="28812"/>
                    </a:cubicBezTo>
                    <a:cubicBezTo>
                      <a:pt x="15324" y="28021"/>
                      <a:pt x="15190" y="27328"/>
                      <a:pt x="15068" y="26696"/>
                    </a:cubicBezTo>
                    <a:cubicBezTo>
                      <a:pt x="15068" y="26683"/>
                      <a:pt x="15068" y="26671"/>
                      <a:pt x="15081" y="26671"/>
                    </a:cubicBezTo>
                    <a:lnTo>
                      <a:pt x="15093" y="26671"/>
                    </a:lnTo>
                    <a:lnTo>
                      <a:pt x="15081" y="26598"/>
                    </a:lnTo>
                    <a:lnTo>
                      <a:pt x="15068" y="26598"/>
                    </a:lnTo>
                    <a:cubicBezTo>
                      <a:pt x="14947" y="26610"/>
                      <a:pt x="14825" y="26634"/>
                      <a:pt x="14716" y="26683"/>
                    </a:cubicBezTo>
                    <a:lnTo>
                      <a:pt x="14704" y="26683"/>
                    </a:lnTo>
                    <a:lnTo>
                      <a:pt x="14704" y="26696"/>
                    </a:lnTo>
                    <a:cubicBezTo>
                      <a:pt x="14825" y="27486"/>
                      <a:pt x="14935" y="28179"/>
                      <a:pt x="15068" y="28823"/>
                    </a:cubicBezTo>
                    <a:cubicBezTo>
                      <a:pt x="15068" y="28836"/>
                      <a:pt x="15057" y="28848"/>
                      <a:pt x="15057" y="28848"/>
                    </a:cubicBezTo>
                    <a:cubicBezTo>
                      <a:pt x="15050" y="28854"/>
                      <a:pt x="15041" y="28857"/>
                      <a:pt x="15034" y="28857"/>
                    </a:cubicBezTo>
                    <a:cubicBezTo>
                      <a:pt x="15026" y="28857"/>
                      <a:pt x="15020" y="28854"/>
                      <a:pt x="15020" y="28848"/>
                    </a:cubicBezTo>
                    <a:lnTo>
                      <a:pt x="15008" y="28848"/>
                    </a:lnTo>
                    <a:lnTo>
                      <a:pt x="14935" y="28860"/>
                    </a:lnTo>
                    <a:lnTo>
                      <a:pt x="14947" y="28885"/>
                    </a:lnTo>
                    <a:cubicBezTo>
                      <a:pt x="14960" y="28909"/>
                      <a:pt x="14960" y="28921"/>
                      <a:pt x="14960" y="28958"/>
                    </a:cubicBezTo>
                    <a:lnTo>
                      <a:pt x="14960" y="28982"/>
                    </a:lnTo>
                    <a:cubicBezTo>
                      <a:pt x="14960" y="28994"/>
                      <a:pt x="14947" y="29006"/>
                      <a:pt x="14935" y="29006"/>
                    </a:cubicBezTo>
                    <a:cubicBezTo>
                      <a:pt x="14814" y="29018"/>
                      <a:pt x="14692" y="29042"/>
                      <a:pt x="14533" y="29067"/>
                    </a:cubicBezTo>
                    <a:lnTo>
                      <a:pt x="14193" y="29067"/>
                    </a:lnTo>
                    <a:lnTo>
                      <a:pt x="14376" y="29031"/>
                    </a:lnTo>
                    <a:lnTo>
                      <a:pt x="14449" y="29031"/>
                    </a:lnTo>
                    <a:cubicBezTo>
                      <a:pt x="14643" y="29006"/>
                      <a:pt x="14850" y="28982"/>
                      <a:pt x="14887" y="28896"/>
                    </a:cubicBezTo>
                    <a:lnTo>
                      <a:pt x="14898" y="28872"/>
                    </a:lnTo>
                    <a:lnTo>
                      <a:pt x="14862" y="28872"/>
                    </a:lnTo>
                    <a:cubicBezTo>
                      <a:pt x="14485" y="28933"/>
                      <a:pt x="14096" y="29006"/>
                      <a:pt x="13706" y="29067"/>
                    </a:cubicBezTo>
                    <a:lnTo>
                      <a:pt x="13330" y="29067"/>
                    </a:lnTo>
                    <a:cubicBezTo>
                      <a:pt x="13841" y="28958"/>
                      <a:pt x="14400" y="28872"/>
                      <a:pt x="14984" y="28799"/>
                    </a:cubicBezTo>
                    <a:lnTo>
                      <a:pt x="14996" y="28799"/>
                    </a:lnTo>
                    <a:lnTo>
                      <a:pt x="14996" y="28775"/>
                    </a:lnTo>
                    <a:cubicBezTo>
                      <a:pt x="14874" y="28142"/>
                      <a:pt x="14752" y="27474"/>
                      <a:pt x="14643" y="26732"/>
                    </a:cubicBezTo>
                    <a:lnTo>
                      <a:pt x="14631" y="26707"/>
                    </a:lnTo>
                    <a:lnTo>
                      <a:pt x="14619" y="26720"/>
                    </a:lnTo>
                    <a:cubicBezTo>
                      <a:pt x="14497" y="26769"/>
                      <a:pt x="14400" y="26842"/>
                      <a:pt x="14314" y="26914"/>
                    </a:cubicBezTo>
                    <a:lnTo>
                      <a:pt x="14290" y="26939"/>
                    </a:lnTo>
                    <a:lnTo>
                      <a:pt x="14314" y="26950"/>
                    </a:lnTo>
                    <a:cubicBezTo>
                      <a:pt x="14327" y="26950"/>
                      <a:pt x="14339" y="26950"/>
                      <a:pt x="14339" y="26963"/>
                    </a:cubicBezTo>
                    <a:cubicBezTo>
                      <a:pt x="14376" y="27085"/>
                      <a:pt x="14339" y="27206"/>
                      <a:pt x="14242" y="27279"/>
                    </a:cubicBezTo>
                    <a:cubicBezTo>
                      <a:pt x="14176" y="27325"/>
                      <a:pt x="14097" y="27349"/>
                      <a:pt x="14019" y="27349"/>
                    </a:cubicBezTo>
                    <a:cubicBezTo>
                      <a:pt x="13951" y="27349"/>
                      <a:pt x="13885" y="27331"/>
                      <a:pt x="13828" y="27291"/>
                    </a:cubicBezTo>
                    <a:cubicBezTo>
                      <a:pt x="13719" y="27206"/>
                      <a:pt x="13658" y="27085"/>
                      <a:pt x="13682" y="26950"/>
                    </a:cubicBezTo>
                    <a:cubicBezTo>
                      <a:pt x="13695" y="26817"/>
                      <a:pt x="13779" y="26707"/>
                      <a:pt x="13914" y="26659"/>
                    </a:cubicBezTo>
                    <a:lnTo>
                      <a:pt x="13925" y="26659"/>
                    </a:lnTo>
                    <a:lnTo>
                      <a:pt x="13925" y="26647"/>
                    </a:lnTo>
                    <a:cubicBezTo>
                      <a:pt x="14047" y="26452"/>
                      <a:pt x="14266" y="26269"/>
                      <a:pt x="14546" y="26160"/>
                    </a:cubicBezTo>
                    <a:lnTo>
                      <a:pt x="14558" y="26160"/>
                    </a:lnTo>
                    <a:lnTo>
                      <a:pt x="14558" y="26148"/>
                    </a:lnTo>
                    <a:cubicBezTo>
                      <a:pt x="14497" y="25783"/>
                      <a:pt x="14449" y="25418"/>
                      <a:pt x="14400" y="25042"/>
                    </a:cubicBezTo>
                    <a:lnTo>
                      <a:pt x="14400" y="25017"/>
                    </a:lnTo>
                    <a:lnTo>
                      <a:pt x="14376" y="25029"/>
                    </a:lnTo>
                    <a:cubicBezTo>
                      <a:pt x="14242" y="25090"/>
                      <a:pt x="14108" y="25188"/>
                      <a:pt x="13998" y="25309"/>
                    </a:cubicBezTo>
                    <a:lnTo>
                      <a:pt x="13987" y="25309"/>
                    </a:lnTo>
                    <a:lnTo>
                      <a:pt x="13987" y="25321"/>
                    </a:lnTo>
                    <a:cubicBezTo>
                      <a:pt x="14011" y="25418"/>
                      <a:pt x="13974" y="25504"/>
                      <a:pt x="13889" y="25564"/>
                    </a:cubicBezTo>
                    <a:cubicBezTo>
                      <a:pt x="13841" y="25595"/>
                      <a:pt x="13780" y="25610"/>
                      <a:pt x="13719" y="25610"/>
                    </a:cubicBezTo>
                    <a:cubicBezTo>
                      <a:pt x="13658" y="25610"/>
                      <a:pt x="13597" y="25595"/>
                      <a:pt x="13549" y="25564"/>
                    </a:cubicBezTo>
                    <a:cubicBezTo>
                      <a:pt x="13439" y="25479"/>
                      <a:pt x="13439" y="25369"/>
                      <a:pt x="13451" y="25309"/>
                    </a:cubicBezTo>
                    <a:cubicBezTo>
                      <a:pt x="13476" y="25175"/>
                      <a:pt x="13585" y="25053"/>
                      <a:pt x="13706" y="25017"/>
                    </a:cubicBezTo>
                    <a:lnTo>
                      <a:pt x="13719" y="25017"/>
                    </a:lnTo>
                    <a:cubicBezTo>
                      <a:pt x="13841" y="24774"/>
                      <a:pt x="14047" y="24591"/>
                      <a:pt x="14327" y="24470"/>
                    </a:cubicBezTo>
                    <a:lnTo>
                      <a:pt x="14339" y="24458"/>
                    </a:lnTo>
                    <a:lnTo>
                      <a:pt x="14327" y="24445"/>
                    </a:lnTo>
                    <a:cubicBezTo>
                      <a:pt x="14290" y="24069"/>
                      <a:pt x="14242" y="23680"/>
                      <a:pt x="14193" y="23253"/>
                    </a:cubicBezTo>
                    <a:lnTo>
                      <a:pt x="14193" y="23229"/>
                    </a:lnTo>
                    <a:lnTo>
                      <a:pt x="14169" y="23242"/>
                    </a:lnTo>
                    <a:cubicBezTo>
                      <a:pt x="14047" y="23290"/>
                      <a:pt x="13938" y="23351"/>
                      <a:pt x="13828" y="23436"/>
                    </a:cubicBezTo>
                    <a:lnTo>
                      <a:pt x="13828" y="23448"/>
                    </a:lnTo>
                    <a:lnTo>
                      <a:pt x="13828" y="23461"/>
                    </a:lnTo>
                    <a:cubicBezTo>
                      <a:pt x="13865" y="23558"/>
                      <a:pt x="13816" y="23691"/>
                      <a:pt x="13719" y="23753"/>
                    </a:cubicBezTo>
                    <a:cubicBezTo>
                      <a:pt x="13669" y="23786"/>
                      <a:pt x="13609" y="23801"/>
                      <a:pt x="13548" y="23801"/>
                    </a:cubicBezTo>
                    <a:cubicBezTo>
                      <a:pt x="13475" y="23801"/>
                      <a:pt x="13401" y="23779"/>
                      <a:pt x="13342" y="23740"/>
                    </a:cubicBezTo>
                    <a:cubicBezTo>
                      <a:pt x="13220" y="23643"/>
                      <a:pt x="13208" y="23545"/>
                      <a:pt x="13208" y="23472"/>
                    </a:cubicBezTo>
                    <a:cubicBezTo>
                      <a:pt x="13233" y="23339"/>
                      <a:pt x="13342" y="23217"/>
                      <a:pt x="13476" y="23156"/>
                    </a:cubicBezTo>
                    <a:lnTo>
                      <a:pt x="13487" y="23156"/>
                    </a:lnTo>
                    <a:lnTo>
                      <a:pt x="13487" y="23144"/>
                    </a:lnTo>
                    <a:cubicBezTo>
                      <a:pt x="13658" y="22937"/>
                      <a:pt x="13865" y="22767"/>
                      <a:pt x="14120" y="22682"/>
                    </a:cubicBezTo>
                    <a:lnTo>
                      <a:pt x="14133" y="22670"/>
                    </a:lnTo>
                    <a:lnTo>
                      <a:pt x="14120" y="22597"/>
                    </a:lnTo>
                    <a:lnTo>
                      <a:pt x="14120" y="22585"/>
                    </a:lnTo>
                    <a:cubicBezTo>
                      <a:pt x="14108" y="22585"/>
                      <a:pt x="14108" y="22572"/>
                      <a:pt x="14108" y="22572"/>
                    </a:cubicBezTo>
                    <a:cubicBezTo>
                      <a:pt x="14060" y="22172"/>
                      <a:pt x="14011" y="21782"/>
                      <a:pt x="13974" y="21478"/>
                    </a:cubicBezTo>
                    <a:lnTo>
                      <a:pt x="13974" y="21453"/>
                    </a:lnTo>
                    <a:lnTo>
                      <a:pt x="13950" y="21466"/>
                    </a:lnTo>
                    <a:cubicBezTo>
                      <a:pt x="13804" y="21526"/>
                      <a:pt x="13670" y="21612"/>
                      <a:pt x="13536" y="21734"/>
                    </a:cubicBezTo>
                    <a:lnTo>
                      <a:pt x="13524" y="21745"/>
                    </a:lnTo>
                    <a:lnTo>
                      <a:pt x="13536" y="21758"/>
                    </a:lnTo>
                    <a:cubicBezTo>
                      <a:pt x="13560" y="21782"/>
                      <a:pt x="13573" y="21818"/>
                      <a:pt x="13573" y="21867"/>
                    </a:cubicBezTo>
                    <a:cubicBezTo>
                      <a:pt x="13560" y="21928"/>
                      <a:pt x="13524" y="21989"/>
                      <a:pt x="13451" y="22037"/>
                    </a:cubicBezTo>
                    <a:cubicBezTo>
                      <a:pt x="13396" y="22079"/>
                      <a:pt x="13325" y="22101"/>
                      <a:pt x="13254" y="22101"/>
                    </a:cubicBezTo>
                    <a:cubicBezTo>
                      <a:pt x="13200" y="22101"/>
                      <a:pt x="13146" y="22088"/>
                      <a:pt x="13098" y="22062"/>
                    </a:cubicBezTo>
                    <a:cubicBezTo>
                      <a:pt x="13001" y="22001"/>
                      <a:pt x="12928" y="21891"/>
                      <a:pt x="12941" y="21782"/>
                    </a:cubicBezTo>
                    <a:cubicBezTo>
                      <a:pt x="12952" y="21721"/>
                      <a:pt x="12965" y="21672"/>
                      <a:pt x="13001" y="21624"/>
                    </a:cubicBezTo>
                    <a:cubicBezTo>
                      <a:pt x="13014" y="21599"/>
                      <a:pt x="13038" y="21588"/>
                      <a:pt x="13050" y="21575"/>
                    </a:cubicBezTo>
                    <a:cubicBezTo>
                      <a:pt x="13062" y="21563"/>
                      <a:pt x="13074" y="21563"/>
                      <a:pt x="13087" y="21551"/>
                    </a:cubicBezTo>
                    <a:cubicBezTo>
                      <a:pt x="13098" y="21551"/>
                      <a:pt x="13111" y="21539"/>
                      <a:pt x="13123" y="21539"/>
                    </a:cubicBezTo>
                    <a:lnTo>
                      <a:pt x="13123" y="21526"/>
                    </a:lnTo>
                    <a:cubicBezTo>
                      <a:pt x="13135" y="21515"/>
                      <a:pt x="13147" y="21515"/>
                      <a:pt x="13160" y="21515"/>
                    </a:cubicBezTo>
                    <a:lnTo>
                      <a:pt x="13171" y="21502"/>
                    </a:lnTo>
                    <a:cubicBezTo>
                      <a:pt x="13317" y="21259"/>
                      <a:pt x="13573" y="21053"/>
                      <a:pt x="13889" y="20943"/>
                    </a:cubicBezTo>
                    <a:lnTo>
                      <a:pt x="13901" y="20931"/>
                    </a:lnTo>
                    <a:lnTo>
                      <a:pt x="13901" y="20918"/>
                    </a:lnTo>
                    <a:lnTo>
                      <a:pt x="13792" y="20080"/>
                    </a:lnTo>
                    <a:lnTo>
                      <a:pt x="13743" y="19764"/>
                    </a:lnTo>
                    <a:lnTo>
                      <a:pt x="13731" y="19775"/>
                    </a:lnTo>
                    <a:cubicBezTo>
                      <a:pt x="13560" y="19837"/>
                      <a:pt x="13415" y="19934"/>
                      <a:pt x="13293" y="20043"/>
                    </a:cubicBezTo>
                    <a:lnTo>
                      <a:pt x="13281" y="20055"/>
                    </a:lnTo>
                    <a:lnTo>
                      <a:pt x="13281" y="20067"/>
                    </a:lnTo>
                    <a:cubicBezTo>
                      <a:pt x="13306" y="20091"/>
                      <a:pt x="13317" y="20128"/>
                      <a:pt x="13317" y="20153"/>
                    </a:cubicBezTo>
                    <a:cubicBezTo>
                      <a:pt x="13306" y="20201"/>
                      <a:pt x="13257" y="20262"/>
                      <a:pt x="13184" y="20323"/>
                    </a:cubicBezTo>
                    <a:cubicBezTo>
                      <a:pt x="13121" y="20370"/>
                      <a:pt x="13048" y="20397"/>
                      <a:pt x="12972" y="20397"/>
                    </a:cubicBezTo>
                    <a:cubicBezTo>
                      <a:pt x="12930" y="20397"/>
                      <a:pt x="12887" y="20389"/>
                      <a:pt x="12843" y="20372"/>
                    </a:cubicBezTo>
                    <a:cubicBezTo>
                      <a:pt x="12746" y="20335"/>
                      <a:pt x="12649" y="20237"/>
                      <a:pt x="12649" y="20116"/>
                    </a:cubicBezTo>
                    <a:cubicBezTo>
                      <a:pt x="12649" y="19945"/>
                      <a:pt x="12806" y="19848"/>
                      <a:pt x="12879" y="19824"/>
                    </a:cubicBezTo>
                    <a:cubicBezTo>
                      <a:pt x="12892" y="19812"/>
                      <a:pt x="12892" y="19812"/>
                      <a:pt x="12904" y="19812"/>
                    </a:cubicBezTo>
                    <a:lnTo>
                      <a:pt x="12904" y="19824"/>
                    </a:lnTo>
                    <a:lnTo>
                      <a:pt x="12916" y="19812"/>
                    </a:lnTo>
                    <a:cubicBezTo>
                      <a:pt x="13098" y="19545"/>
                      <a:pt x="13342" y="19350"/>
                      <a:pt x="13658" y="19228"/>
                    </a:cubicBezTo>
                    <a:lnTo>
                      <a:pt x="13670" y="19228"/>
                    </a:lnTo>
                    <a:lnTo>
                      <a:pt x="13658" y="19131"/>
                    </a:lnTo>
                    <a:cubicBezTo>
                      <a:pt x="13658" y="19131"/>
                      <a:pt x="13658" y="19118"/>
                      <a:pt x="13670" y="19118"/>
                    </a:cubicBezTo>
                    <a:lnTo>
                      <a:pt x="13670" y="19107"/>
                    </a:lnTo>
                    <a:cubicBezTo>
                      <a:pt x="13646" y="18815"/>
                      <a:pt x="13609" y="18499"/>
                      <a:pt x="13549" y="18121"/>
                    </a:cubicBezTo>
                    <a:lnTo>
                      <a:pt x="13549" y="18097"/>
                    </a:lnTo>
                    <a:lnTo>
                      <a:pt x="13524" y="18110"/>
                    </a:lnTo>
                    <a:cubicBezTo>
                      <a:pt x="13403" y="18158"/>
                      <a:pt x="13281" y="18219"/>
                      <a:pt x="13171" y="18304"/>
                    </a:cubicBezTo>
                    <a:lnTo>
                      <a:pt x="13160" y="18304"/>
                    </a:lnTo>
                    <a:lnTo>
                      <a:pt x="13160" y="18316"/>
                    </a:lnTo>
                    <a:cubicBezTo>
                      <a:pt x="13208" y="18437"/>
                      <a:pt x="13087" y="18596"/>
                      <a:pt x="12977" y="18645"/>
                    </a:cubicBezTo>
                    <a:cubicBezTo>
                      <a:pt x="12932" y="18672"/>
                      <a:pt x="12880" y="18684"/>
                      <a:pt x="12828" y="18684"/>
                    </a:cubicBezTo>
                    <a:cubicBezTo>
                      <a:pt x="12739" y="18684"/>
                      <a:pt x="12649" y="18649"/>
                      <a:pt x="12588" y="18596"/>
                    </a:cubicBezTo>
                    <a:cubicBezTo>
                      <a:pt x="12490" y="18523"/>
                      <a:pt x="12442" y="18389"/>
                      <a:pt x="12466" y="18280"/>
                    </a:cubicBezTo>
                    <a:cubicBezTo>
                      <a:pt x="12515" y="18110"/>
                      <a:pt x="12685" y="18048"/>
                      <a:pt x="12758" y="18024"/>
                    </a:cubicBezTo>
                    <a:lnTo>
                      <a:pt x="12758" y="18012"/>
                    </a:lnTo>
                    <a:lnTo>
                      <a:pt x="12770" y="18012"/>
                    </a:lnTo>
                    <a:cubicBezTo>
                      <a:pt x="12941" y="17745"/>
                      <a:pt x="13269" y="17599"/>
                      <a:pt x="13451" y="17538"/>
                    </a:cubicBezTo>
                    <a:lnTo>
                      <a:pt x="13463" y="17538"/>
                    </a:lnTo>
                    <a:lnTo>
                      <a:pt x="13463" y="17526"/>
                    </a:lnTo>
                    <a:cubicBezTo>
                      <a:pt x="13427" y="17319"/>
                      <a:pt x="13403" y="17112"/>
                      <a:pt x="13366" y="16918"/>
                    </a:cubicBezTo>
                    <a:cubicBezTo>
                      <a:pt x="13342" y="16772"/>
                      <a:pt x="13330" y="16638"/>
                      <a:pt x="13306" y="16504"/>
                    </a:cubicBezTo>
                    <a:lnTo>
                      <a:pt x="13306" y="16480"/>
                    </a:lnTo>
                    <a:lnTo>
                      <a:pt x="13281" y="16492"/>
                    </a:lnTo>
                    <a:cubicBezTo>
                      <a:pt x="13147" y="16540"/>
                      <a:pt x="13025" y="16613"/>
                      <a:pt x="12916" y="16699"/>
                    </a:cubicBezTo>
                    <a:lnTo>
                      <a:pt x="12904" y="16699"/>
                    </a:lnTo>
                    <a:lnTo>
                      <a:pt x="12916" y="16723"/>
                    </a:lnTo>
                    <a:cubicBezTo>
                      <a:pt x="12916" y="16845"/>
                      <a:pt x="12843" y="16942"/>
                      <a:pt x="12733" y="16991"/>
                    </a:cubicBezTo>
                    <a:cubicBezTo>
                      <a:pt x="12680" y="17015"/>
                      <a:pt x="12622" y="17028"/>
                      <a:pt x="12565" y="17028"/>
                    </a:cubicBezTo>
                    <a:cubicBezTo>
                      <a:pt x="12482" y="17028"/>
                      <a:pt x="12402" y="17000"/>
                      <a:pt x="12344" y="16942"/>
                    </a:cubicBezTo>
                    <a:cubicBezTo>
                      <a:pt x="12247" y="16869"/>
                      <a:pt x="12211" y="16735"/>
                      <a:pt x="12247" y="16626"/>
                    </a:cubicBezTo>
                    <a:cubicBezTo>
                      <a:pt x="12284" y="16516"/>
                      <a:pt x="12393" y="16443"/>
                      <a:pt x="12539" y="16419"/>
                    </a:cubicBezTo>
                    <a:lnTo>
                      <a:pt x="12552" y="16419"/>
                    </a:lnTo>
                    <a:cubicBezTo>
                      <a:pt x="12722" y="16237"/>
                      <a:pt x="12941" y="16091"/>
                      <a:pt x="13208" y="16005"/>
                    </a:cubicBezTo>
                    <a:lnTo>
                      <a:pt x="13233" y="16005"/>
                    </a:lnTo>
                    <a:lnTo>
                      <a:pt x="13220" y="15981"/>
                    </a:lnTo>
                    <a:cubicBezTo>
                      <a:pt x="13160" y="15556"/>
                      <a:pt x="13111" y="15191"/>
                      <a:pt x="13074" y="14850"/>
                    </a:cubicBezTo>
                    <a:lnTo>
                      <a:pt x="13074" y="14838"/>
                    </a:lnTo>
                    <a:lnTo>
                      <a:pt x="13050" y="14838"/>
                    </a:lnTo>
                    <a:cubicBezTo>
                      <a:pt x="12892" y="14899"/>
                      <a:pt x="12746" y="14984"/>
                      <a:pt x="12625" y="15094"/>
                    </a:cubicBezTo>
                    <a:lnTo>
                      <a:pt x="12612" y="15094"/>
                    </a:lnTo>
                    <a:lnTo>
                      <a:pt x="12612" y="15105"/>
                    </a:lnTo>
                    <a:cubicBezTo>
                      <a:pt x="12612" y="15215"/>
                      <a:pt x="12539" y="15312"/>
                      <a:pt x="12442" y="15361"/>
                    </a:cubicBezTo>
                    <a:cubicBezTo>
                      <a:pt x="12406" y="15372"/>
                      <a:pt x="12371" y="15377"/>
                      <a:pt x="12336" y="15377"/>
                    </a:cubicBezTo>
                    <a:cubicBezTo>
                      <a:pt x="12251" y="15377"/>
                      <a:pt x="12167" y="15345"/>
                      <a:pt x="12089" y="15275"/>
                    </a:cubicBezTo>
                    <a:cubicBezTo>
                      <a:pt x="12004" y="15191"/>
                      <a:pt x="11968" y="15069"/>
                      <a:pt x="12016" y="14972"/>
                    </a:cubicBezTo>
                    <a:cubicBezTo>
                      <a:pt x="12074" y="14857"/>
                      <a:pt x="12186" y="14752"/>
                      <a:pt x="12301" y="14752"/>
                    </a:cubicBezTo>
                    <a:cubicBezTo>
                      <a:pt x="12307" y="14752"/>
                      <a:pt x="12314" y="14752"/>
                      <a:pt x="12320" y="14753"/>
                    </a:cubicBezTo>
                    <a:lnTo>
                      <a:pt x="12333" y="14753"/>
                    </a:lnTo>
                    <a:lnTo>
                      <a:pt x="12344" y="14765"/>
                    </a:lnTo>
                    <a:lnTo>
                      <a:pt x="12357" y="14753"/>
                    </a:lnTo>
                    <a:cubicBezTo>
                      <a:pt x="12539" y="14570"/>
                      <a:pt x="12758" y="14437"/>
                      <a:pt x="13014" y="14351"/>
                    </a:cubicBezTo>
                    <a:lnTo>
                      <a:pt x="13025" y="14340"/>
                    </a:lnTo>
                    <a:lnTo>
                      <a:pt x="13025" y="14315"/>
                    </a:lnTo>
                    <a:cubicBezTo>
                      <a:pt x="13014" y="14230"/>
                      <a:pt x="13014" y="14145"/>
                      <a:pt x="13001" y="14072"/>
                    </a:cubicBezTo>
                    <a:lnTo>
                      <a:pt x="13001" y="14059"/>
                    </a:lnTo>
                    <a:lnTo>
                      <a:pt x="13001" y="14048"/>
                    </a:lnTo>
                    <a:cubicBezTo>
                      <a:pt x="12977" y="13877"/>
                      <a:pt x="12952" y="13719"/>
                      <a:pt x="12928" y="13549"/>
                    </a:cubicBezTo>
                    <a:lnTo>
                      <a:pt x="12892" y="13305"/>
                    </a:lnTo>
                    <a:lnTo>
                      <a:pt x="12879" y="13305"/>
                    </a:lnTo>
                    <a:cubicBezTo>
                      <a:pt x="12758" y="13354"/>
                      <a:pt x="12636" y="13415"/>
                      <a:pt x="12515" y="13488"/>
                    </a:cubicBezTo>
                    <a:lnTo>
                      <a:pt x="12503" y="13500"/>
                    </a:lnTo>
                    <a:lnTo>
                      <a:pt x="12515" y="13513"/>
                    </a:lnTo>
                    <a:cubicBezTo>
                      <a:pt x="12563" y="13658"/>
                      <a:pt x="12479" y="13756"/>
                      <a:pt x="12417" y="13792"/>
                    </a:cubicBezTo>
                    <a:cubicBezTo>
                      <a:pt x="12344" y="13845"/>
                      <a:pt x="12241" y="13873"/>
                      <a:pt x="12143" y="13873"/>
                    </a:cubicBezTo>
                    <a:cubicBezTo>
                      <a:pt x="12062" y="13873"/>
                      <a:pt x="11986" y="13855"/>
                      <a:pt x="11931" y="13816"/>
                    </a:cubicBezTo>
                    <a:cubicBezTo>
                      <a:pt x="11822" y="13743"/>
                      <a:pt x="11785" y="13573"/>
                      <a:pt x="11858" y="13440"/>
                    </a:cubicBezTo>
                    <a:cubicBezTo>
                      <a:pt x="11901" y="13354"/>
                      <a:pt x="12001" y="13239"/>
                      <a:pt x="12107" y="13239"/>
                    </a:cubicBezTo>
                    <a:cubicBezTo>
                      <a:pt x="12121" y="13239"/>
                      <a:pt x="12136" y="13241"/>
                      <a:pt x="12150" y="13245"/>
                    </a:cubicBezTo>
                    <a:lnTo>
                      <a:pt x="12162" y="13245"/>
                    </a:lnTo>
                    <a:lnTo>
                      <a:pt x="12174" y="13232"/>
                    </a:lnTo>
                    <a:cubicBezTo>
                      <a:pt x="12344" y="13038"/>
                      <a:pt x="12563" y="12880"/>
                      <a:pt x="12806" y="12783"/>
                    </a:cubicBezTo>
                    <a:lnTo>
                      <a:pt x="12819" y="12783"/>
                    </a:lnTo>
                    <a:lnTo>
                      <a:pt x="12661" y="11627"/>
                    </a:lnTo>
                    <a:lnTo>
                      <a:pt x="12649" y="11640"/>
                    </a:lnTo>
                    <a:cubicBezTo>
                      <a:pt x="12527" y="11688"/>
                      <a:pt x="12406" y="11761"/>
                      <a:pt x="12284" y="11859"/>
                    </a:cubicBezTo>
                    <a:lnTo>
                      <a:pt x="12260" y="11859"/>
                    </a:lnTo>
                    <a:lnTo>
                      <a:pt x="12284" y="11883"/>
                    </a:lnTo>
                    <a:cubicBezTo>
                      <a:pt x="12333" y="12005"/>
                      <a:pt x="12296" y="12150"/>
                      <a:pt x="12174" y="12235"/>
                    </a:cubicBezTo>
                    <a:cubicBezTo>
                      <a:pt x="12120" y="12278"/>
                      <a:pt x="12050" y="12299"/>
                      <a:pt x="11977" y="12299"/>
                    </a:cubicBezTo>
                    <a:cubicBezTo>
                      <a:pt x="11904" y="12299"/>
                      <a:pt x="11828" y="12278"/>
                      <a:pt x="11761" y="12235"/>
                    </a:cubicBezTo>
                    <a:cubicBezTo>
                      <a:pt x="11639" y="12175"/>
                      <a:pt x="11542" y="12041"/>
                      <a:pt x="11579" y="11883"/>
                    </a:cubicBezTo>
                    <a:cubicBezTo>
                      <a:pt x="11615" y="11713"/>
                      <a:pt x="11773" y="11627"/>
                      <a:pt x="11919" y="11591"/>
                    </a:cubicBezTo>
                    <a:lnTo>
                      <a:pt x="11931" y="11591"/>
                    </a:lnTo>
                    <a:cubicBezTo>
                      <a:pt x="12077" y="11396"/>
                      <a:pt x="12308" y="11226"/>
                      <a:pt x="12588" y="11141"/>
                    </a:cubicBezTo>
                    <a:lnTo>
                      <a:pt x="12600" y="11129"/>
                    </a:lnTo>
                    <a:lnTo>
                      <a:pt x="12539" y="10691"/>
                    </a:lnTo>
                    <a:cubicBezTo>
                      <a:pt x="12503" y="10460"/>
                      <a:pt x="12479" y="10229"/>
                      <a:pt x="12442" y="9997"/>
                    </a:cubicBezTo>
                    <a:lnTo>
                      <a:pt x="12442" y="9973"/>
                    </a:lnTo>
                    <a:lnTo>
                      <a:pt x="12417" y="9986"/>
                    </a:lnTo>
                    <a:cubicBezTo>
                      <a:pt x="12284" y="10034"/>
                      <a:pt x="12162" y="10095"/>
                      <a:pt x="12041" y="10156"/>
                    </a:cubicBezTo>
                    <a:lnTo>
                      <a:pt x="12028" y="10168"/>
                    </a:lnTo>
                    <a:lnTo>
                      <a:pt x="12041" y="10180"/>
                    </a:lnTo>
                    <a:cubicBezTo>
                      <a:pt x="12065" y="10302"/>
                      <a:pt x="12016" y="10424"/>
                      <a:pt x="11907" y="10496"/>
                    </a:cubicBezTo>
                    <a:cubicBezTo>
                      <a:pt x="11851" y="10538"/>
                      <a:pt x="11785" y="10560"/>
                      <a:pt x="11717" y="10560"/>
                    </a:cubicBezTo>
                    <a:cubicBezTo>
                      <a:pt x="11666" y="10560"/>
                      <a:pt x="11614" y="10547"/>
                      <a:pt x="11566" y="10521"/>
                    </a:cubicBezTo>
                    <a:cubicBezTo>
                      <a:pt x="11469" y="10460"/>
                      <a:pt x="11408" y="10362"/>
                      <a:pt x="11408" y="10253"/>
                    </a:cubicBezTo>
                    <a:cubicBezTo>
                      <a:pt x="11408" y="10119"/>
                      <a:pt x="11493" y="9973"/>
                      <a:pt x="11615" y="9913"/>
                    </a:cubicBezTo>
                    <a:cubicBezTo>
                      <a:pt x="11627" y="9913"/>
                      <a:pt x="11627" y="9900"/>
                      <a:pt x="11627" y="9900"/>
                    </a:cubicBezTo>
                    <a:lnTo>
                      <a:pt x="11639" y="9900"/>
                    </a:lnTo>
                    <a:cubicBezTo>
                      <a:pt x="11822" y="9706"/>
                      <a:pt x="12077" y="9535"/>
                      <a:pt x="12357" y="9438"/>
                    </a:cubicBezTo>
                    <a:lnTo>
                      <a:pt x="12369" y="9426"/>
                    </a:lnTo>
                    <a:lnTo>
                      <a:pt x="12320" y="9122"/>
                    </a:lnTo>
                    <a:cubicBezTo>
                      <a:pt x="12296" y="8891"/>
                      <a:pt x="12260" y="8648"/>
                      <a:pt x="12235" y="8416"/>
                    </a:cubicBezTo>
                    <a:lnTo>
                      <a:pt x="12223" y="8392"/>
                    </a:lnTo>
                    <a:lnTo>
                      <a:pt x="12211" y="8405"/>
                    </a:lnTo>
                    <a:cubicBezTo>
                      <a:pt x="12052" y="8453"/>
                      <a:pt x="11895" y="8526"/>
                      <a:pt x="11749" y="8624"/>
                    </a:cubicBezTo>
                    <a:lnTo>
                      <a:pt x="11749" y="8635"/>
                    </a:lnTo>
                    <a:cubicBezTo>
                      <a:pt x="11785" y="8770"/>
                      <a:pt x="11700" y="8891"/>
                      <a:pt x="11627" y="8951"/>
                    </a:cubicBezTo>
                    <a:cubicBezTo>
                      <a:pt x="11560" y="8999"/>
                      <a:pt x="11484" y="9024"/>
                      <a:pt x="11414" y="9024"/>
                    </a:cubicBezTo>
                    <a:cubicBezTo>
                      <a:pt x="11358" y="9024"/>
                      <a:pt x="11306" y="9008"/>
                      <a:pt x="11262" y="8976"/>
                    </a:cubicBezTo>
                    <a:cubicBezTo>
                      <a:pt x="11153" y="8916"/>
                      <a:pt x="11055" y="8781"/>
                      <a:pt x="11080" y="8648"/>
                    </a:cubicBezTo>
                    <a:cubicBezTo>
                      <a:pt x="11104" y="8489"/>
                      <a:pt x="11250" y="8405"/>
                      <a:pt x="11384" y="8343"/>
                    </a:cubicBezTo>
                    <a:lnTo>
                      <a:pt x="11396" y="8343"/>
                    </a:lnTo>
                    <a:cubicBezTo>
                      <a:pt x="11590" y="8137"/>
                      <a:pt x="11858" y="7967"/>
                      <a:pt x="12138" y="7870"/>
                    </a:cubicBezTo>
                    <a:lnTo>
                      <a:pt x="12150" y="7857"/>
                    </a:lnTo>
                    <a:lnTo>
                      <a:pt x="12150" y="7797"/>
                    </a:lnTo>
                    <a:cubicBezTo>
                      <a:pt x="12101" y="7468"/>
                      <a:pt x="12065" y="7140"/>
                      <a:pt x="12016" y="6811"/>
                    </a:cubicBezTo>
                    <a:lnTo>
                      <a:pt x="12016" y="6787"/>
                    </a:lnTo>
                    <a:lnTo>
                      <a:pt x="11992" y="6799"/>
                    </a:lnTo>
                    <a:cubicBezTo>
                      <a:pt x="11871" y="6835"/>
                      <a:pt x="11761" y="6884"/>
                      <a:pt x="11663" y="6945"/>
                    </a:cubicBezTo>
                    <a:lnTo>
                      <a:pt x="11652" y="6945"/>
                    </a:lnTo>
                    <a:lnTo>
                      <a:pt x="11652" y="6970"/>
                    </a:lnTo>
                    <a:cubicBezTo>
                      <a:pt x="11712" y="7116"/>
                      <a:pt x="11615" y="7262"/>
                      <a:pt x="11506" y="7346"/>
                    </a:cubicBezTo>
                    <a:cubicBezTo>
                      <a:pt x="11439" y="7395"/>
                      <a:pt x="11366" y="7419"/>
                      <a:pt x="11291" y="7419"/>
                    </a:cubicBezTo>
                    <a:cubicBezTo>
                      <a:pt x="11217" y="7419"/>
                      <a:pt x="11141" y="7395"/>
                      <a:pt x="11068" y="7346"/>
                    </a:cubicBezTo>
                    <a:cubicBezTo>
                      <a:pt x="10958" y="7262"/>
                      <a:pt x="10849" y="7116"/>
                      <a:pt x="10898" y="6957"/>
                    </a:cubicBezTo>
                    <a:cubicBezTo>
                      <a:pt x="10946" y="6762"/>
                      <a:pt x="11128" y="6678"/>
                      <a:pt x="11274" y="6641"/>
                    </a:cubicBezTo>
                    <a:lnTo>
                      <a:pt x="11298" y="6641"/>
                    </a:lnTo>
                    <a:cubicBezTo>
                      <a:pt x="11469" y="6471"/>
                      <a:pt x="11688" y="6337"/>
                      <a:pt x="11931" y="6264"/>
                    </a:cubicBezTo>
                    <a:lnTo>
                      <a:pt x="11943" y="6252"/>
                    </a:lnTo>
                    <a:lnTo>
                      <a:pt x="11919" y="6057"/>
                    </a:lnTo>
                    <a:cubicBezTo>
                      <a:pt x="11895" y="5862"/>
                      <a:pt x="11871" y="5681"/>
                      <a:pt x="11846" y="5486"/>
                    </a:cubicBezTo>
                    <a:lnTo>
                      <a:pt x="11846" y="5462"/>
                    </a:lnTo>
                    <a:lnTo>
                      <a:pt x="11822" y="5473"/>
                    </a:lnTo>
                    <a:cubicBezTo>
                      <a:pt x="11627" y="5522"/>
                      <a:pt x="11469" y="5608"/>
                      <a:pt x="11347" y="5717"/>
                    </a:cubicBezTo>
                    <a:lnTo>
                      <a:pt x="11335" y="5717"/>
                    </a:lnTo>
                    <a:lnTo>
                      <a:pt x="11335" y="5729"/>
                    </a:lnTo>
                    <a:cubicBezTo>
                      <a:pt x="11408" y="5862"/>
                      <a:pt x="11347" y="5960"/>
                      <a:pt x="11298" y="5997"/>
                    </a:cubicBezTo>
                    <a:cubicBezTo>
                      <a:pt x="11237" y="6050"/>
                      <a:pt x="11136" y="6090"/>
                      <a:pt x="11040" y="6090"/>
                    </a:cubicBezTo>
                    <a:cubicBezTo>
                      <a:pt x="10984" y="6090"/>
                      <a:pt x="10930" y="6076"/>
                      <a:pt x="10885" y="6045"/>
                    </a:cubicBezTo>
                    <a:cubicBezTo>
                      <a:pt x="10776" y="5972"/>
                      <a:pt x="10727" y="5851"/>
                      <a:pt x="10739" y="5729"/>
                    </a:cubicBezTo>
                    <a:cubicBezTo>
                      <a:pt x="10752" y="5608"/>
                      <a:pt x="10825" y="5522"/>
                      <a:pt x="10958" y="5462"/>
                    </a:cubicBezTo>
                    <a:lnTo>
                      <a:pt x="10971" y="5462"/>
                    </a:lnTo>
                    <a:lnTo>
                      <a:pt x="10971" y="5449"/>
                    </a:lnTo>
                    <a:lnTo>
                      <a:pt x="10982" y="5449"/>
                    </a:lnTo>
                    <a:cubicBezTo>
                      <a:pt x="11141" y="5194"/>
                      <a:pt x="11420" y="4987"/>
                      <a:pt x="11749" y="4865"/>
                    </a:cubicBezTo>
                    <a:lnTo>
                      <a:pt x="11761" y="4865"/>
                    </a:lnTo>
                    <a:lnTo>
                      <a:pt x="11761" y="4841"/>
                    </a:lnTo>
                    <a:cubicBezTo>
                      <a:pt x="11736" y="4586"/>
                      <a:pt x="11700" y="4318"/>
                      <a:pt x="11663" y="4051"/>
                    </a:cubicBezTo>
                    <a:lnTo>
                      <a:pt x="11663" y="4027"/>
                    </a:lnTo>
                    <a:lnTo>
                      <a:pt x="11639" y="4038"/>
                    </a:lnTo>
                    <a:cubicBezTo>
                      <a:pt x="11433" y="4100"/>
                      <a:pt x="11238" y="4221"/>
                      <a:pt x="11104" y="4367"/>
                    </a:cubicBezTo>
                    <a:lnTo>
                      <a:pt x="11104" y="4391"/>
                    </a:lnTo>
                    <a:lnTo>
                      <a:pt x="11117" y="4403"/>
                    </a:lnTo>
                    <a:cubicBezTo>
                      <a:pt x="11189" y="4464"/>
                      <a:pt x="11141" y="4598"/>
                      <a:pt x="11080" y="4659"/>
                    </a:cubicBezTo>
                    <a:cubicBezTo>
                      <a:pt x="11015" y="4723"/>
                      <a:pt x="10937" y="4753"/>
                      <a:pt x="10845" y="4753"/>
                    </a:cubicBezTo>
                    <a:cubicBezTo>
                      <a:pt x="10815" y="4753"/>
                      <a:pt x="10784" y="4750"/>
                      <a:pt x="10752" y="4744"/>
                    </a:cubicBezTo>
                    <a:cubicBezTo>
                      <a:pt x="10630" y="4719"/>
                      <a:pt x="10557" y="4659"/>
                      <a:pt x="10520" y="4549"/>
                    </a:cubicBezTo>
                    <a:cubicBezTo>
                      <a:pt x="10496" y="4440"/>
                      <a:pt x="10544" y="4294"/>
                      <a:pt x="10654" y="4209"/>
                    </a:cubicBezTo>
                    <a:cubicBezTo>
                      <a:pt x="10654" y="4197"/>
                      <a:pt x="10666" y="4197"/>
                      <a:pt x="10679" y="4197"/>
                    </a:cubicBezTo>
                    <a:lnTo>
                      <a:pt x="10690" y="4209"/>
                    </a:lnTo>
                    <a:lnTo>
                      <a:pt x="10703" y="4184"/>
                    </a:lnTo>
                    <a:cubicBezTo>
                      <a:pt x="10849" y="3881"/>
                      <a:pt x="11165" y="3637"/>
                      <a:pt x="11590" y="3527"/>
                    </a:cubicBezTo>
                    <a:lnTo>
                      <a:pt x="11603" y="3516"/>
                    </a:lnTo>
                    <a:lnTo>
                      <a:pt x="11590" y="3467"/>
                    </a:lnTo>
                    <a:lnTo>
                      <a:pt x="11517" y="2810"/>
                    </a:lnTo>
                    <a:lnTo>
                      <a:pt x="11506" y="2786"/>
                    </a:lnTo>
                    <a:lnTo>
                      <a:pt x="11493" y="2798"/>
                    </a:lnTo>
                    <a:cubicBezTo>
                      <a:pt x="11287" y="2859"/>
                      <a:pt x="11092" y="2992"/>
                      <a:pt x="10909" y="3175"/>
                    </a:cubicBezTo>
                    <a:lnTo>
                      <a:pt x="10898" y="3187"/>
                    </a:lnTo>
                    <a:lnTo>
                      <a:pt x="10898" y="3200"/>
                    </a:lnTo>
                    <a:lnTo>
                      <a:pt x="10909" y="3211"/>
                    </a:lnTo>
                    <a:cubicBezTo>
                      <a:pt x="10958" y="3284"/>
                      <a:pt x="10946" y="3382"/>
                      <a:pt x="10873" y="3455"/>
                    </a:cubicBezTo>
                    <a:cubicBezTo>
                      <a:pt x="10804" y="3532"/>
                      <a:pt x="10699" y="3573"/>
                      <a:pt x="10609" y="3573"/>
                    </a:cubicBezTo>
                    <a:cubicBezTo>
                      <a:pt x="10572" y="3573"/>
                      <a:pt x="10537" y="3566"/>
                      <a:pt x="10508" y="3552"/>
                    </a:cubicBezTo>
                    <a:cubicBezTo>
                      <a:pt x="10411" y="3503"/>
                      <a:pt x="10350" y="3406"/>
                      <a:pt x="10338" y="3297"/>
                    </a:cubicBezTo>
                    <a:cubicBezTo>
                      <a:pt x="10326" y="3163"/>
                      <a:pt x="10387" y="3017"/>
                      <a:pt x="10496" y="2932"/>
                    </a:cubicBezTo>
                    <a:lnTo>
                      <a:pt x="10508" y="2932"/>
                    </a:lnTo>
                    <a:lnTo>
                      <a:pt x="10520" y="2919"/>
                    </a:lnTo>
                    <a:lnTo>
                      <a:pt x="10533" y="2908"/>
                    </a:lnTo>
                    <a:cubicBezTo>
                      <a:pt x="10763" y="2640"/>
                      <a:pt x="11080" y="2446"/>
                      <a:pt x="11420" y="2348"/>
                    </a:cubicBezTo>
                    <a:lnTo>
                      <a:pt x="11457" y="2336"/>
                    </a:lnTo>
                    <a:lnTo>
                      <a:pt x="11433" y="2324"/>
                    </a:lnTo>
                    <a:lnTo>
                      <a:pt x="11420" y="2311"/>
                    </a:lnTo>
                    <a:cubicBezTo>
                      <a:pt x="11408" y="2287"/>
                      <a:pt x="11396" y="2275"/>
                      <a:pt x="11371" y="2275"/>
                    </a:cubicBezTo>
                    <a:lnTo>
                      <a:pt x="11360" y="2275"/>
                    </a:lnTo>
                    <a:cubicBezTo>
                      <a:pt x="10945" y="2238"/>
                      <a:pt x="10532" y="2219"/>
                      <a:pt x="10124" y="2219"/>
                    </a:cubicBezTo>
                    <a:cubicBezTo>
                      <a:pt x="9601" y="2219"/>
                      <a:pt x="9086" y="2250"/>
                      <a:pt x="8587" y="2311"/>
                    </a:cubicBezTo>
                    <a:cubicBezTo>
                      <a:pt x="7955" y="2373"/>
                      <a:pt x="7334" y="2506"/>
                      <a:pt x="6738" y="2640"/>
                    </a:cubicBezTo>
                    <a:cubicBezTo>
                      <a:pt x="6398" y="2713"/>
                      <a:pt x="6057" y="2786"/>
                      <a:pt x="5717" y="2846"/>
                    </a:cubicBezTo>
                    <a:cubicBezTo>
                      <a:pt x="3856" y="3187"/>
                      <a:pt x="1922" y="3284"/>
                      <a:pt x="61" y="3370"/>
                    </a:cubicBezTo>
                    <a:lnTo>
                      <a:pt x="37" y="3370"/>
                    </a:lnTo>
                    <a:lnTo>
                      <a:pt x="37" y="3309"/>
                    </a:lnTo>
                    <a:cubicBezTo>
                      <a:pt x="37" y="3297"/>
                      <a:pt x="37" y="3297"/>
                      <a:pt x="50" y="3297"/>
                    </a:cubicBezTo>
                    <a:cubicBezTo>
                      <a:pt x="1375" y="3236"/>
                      <a:pt x="2761" y="3175"/>
                      <a:pt x="4123" y="3017"/>
                    </a:cubicBezTo>
                    <a:lnTo>
                      <a:pt x="4148" y="3005"/>
                    </a:lnTo>
                    <a:lnTo>
                      <a:pt x="4148" y="2992"/>
                    </a:lnTo>
                    <a:cubicBezTo>
                      <a:pt x="4136" y="2737"/>
                      <a:pt x="4063" y="2506"/>
                      <a:pt x="3941" y="2275"/>
                    </a:cubicBezTo>
                    <a:lnTo>
                      <a:pt x="3929" y="2263"/>
                    </a:lnTo>
                    <a:lnTo>
                      <a:pt x="3929" y="2238"/>
                    </a:lnTo>
                    <a:lnTo>
                      <a:pt x="3941" y="2227"/>
                    </a:lnTo>
                    <a:cubicBezTo>
                      <a:pt x="5000" y="1748"/>
                      <a:pt x="6113" y="1493"/>
                      <a:pt x="7099" y="1493"/>
                    </a:cubicBezTo>
                    <a:cubicBezTo>
                      <a:pt x="7166" y="1493"/>
                      <a:pt x="7232" y="1495"/>
                      <a:pt x="7298" y="1497"/>
                    </a:cubicBezTo>
                    <a:cubicBezTo>
                      <a:pt x="7309" y="1497"/>
                      <a:pt x="7322" y="1509"/>
                      <a:pt x="7322" y="1521"/>
                    </a:cubicBezTo>
                    <a:lnTo>
                      <a:pt x="7334" y="1655"/>
                    </a:lnTo>
                    <a:lnTo>
                      <a:pt x="7346" y="1655"/>
                    </a:lnTo>
                    <a:cubicBezTo>
                      <a:pt x="7577" y="1606"/>
                      <a:pt x="7833" y="1570"/>
                      <a:pt x="8136" y="1533"/>
                    </a:cubicBezTo>
                    <a:cubicBezTo>
                      <a:pt x="8198" y="1521"/>
                      <a:pt x="8271" y="1509"/>
                      <a:pt x="8355" y="1484"/>
                    </a:cubicBezTo>
                    <a:cubicBezTo>
                      <a:pt x="8504" y="1455"/>
                      <a:pt x="8670" y="1421"/>
                      <a:pt x="8816" y="1421"/>
                    </a:cubicBezTo>
                    <a:cubicBezTo>
                      <a:pt x="8909" y="1421"/>
                      <a:pt x="8994" y="1435"/>
                      <a:pt x="9061" y="1473"/>
                    </a:cubicBezTo>
                    <a:cubicBezTo>
                      <a:pt x="9219" y="1546"/>
                      <a:pt x="9268" y="1801"/>
                      <a:pt x="9317" y="2019"/>
                    </a:cubicBezTo>
                    <a:lnTo>
                      <a:pt x="9353" y="2165"/>
                    </a:lnTo>
                    <a:lnTo>
                      <a:pt x="9365" y="2178"/>
                    </a:lnTo>
                    <a:lnTo>
                      <a:pt x="9377" y="2178"/>
                    </a:lnTo>
                    <a:cubicBezTo>
                      <a:pt x="9617" y="2165"/>
                      <a:pt x="9860" y="2158"/>
                      <a:pt x="10104" y="2158"/>
                    </a:cubicBezTo>
                    <a:cubicBezTo>
                      <a:pt x="10540" y="2158"/>
                      <a:pt x="10979" y="2180"/>
                      <a:pt x="11408" y="2227"/>
                    </a:cubicBezTo>
                    <a:lnTo>
                      <a:pt x="11420" y="2227"/>
                    </a:lnTo>
                    <a:cubicBezTo>
                      <a:pt x="11457" y="2227"/>
                      <a:pt x="11481" y="2238"/>
                      <a:pt x="11481" y="2263"/>
                    </a:cubicBezTo>
                    <a:lnTo>
                      <a:pt x="11493" y="2275"/>
                    </a:lnTo>
                    <a:lnTo>
                      <a:pt x="11506" y="2287"/>
                    </a:lnTo>
                    <a:lnTo>
                      <a:pt x="11506" y="2324"/>
                    </a:lnTo>
                    <a:lnTo>
                      <a:pt x="11530" y="2324"/>
                    </a:lnTo>
                    <a:cubicBezTo>
                      <a:pt x="11590" y="2311"/>
                      <a:pt x="11663" y="2300"/>
                      <a:pt x="11725" y="2300"/>
                    </a:cubicBezTo>
                    <a:lnTo>
                      <a:pt x="11749" y="2287"/>
                    </a:lnTo>
                    <a:lnTo>
                      <a:pt x="11736" y="2227"/>
                    </a:lnTo>
                    <a:lnTo>
                      <a:pt x="11725" y="2214"/>
                    </a:lnTo>
                    <a:cubicBezTo>
                      <a:pt x="11712" y="2202"/>
                      <a:pt x="11700" y="2178"/>
                      <a:pt x="11700" y="2154"/>
                    </a:cubicBezTo>
                    <a:cubicBezTo>
                      <a:pt x="11700" y="2141"/>
                      <a:pt x="11712" y="2129"/>
                      <a:pt x="11712" y="2129"/>
                    </a:cubicBezTo>
                    <a:lnTo>
                      <a:pt x="11725" y="2129"/>
                    </a:lnTo>
                    <a:lnTo>
                      <a:pt x="11725" y="2117"/>
                    </a:lnTo>
                    <a:cubicBezTo>
                      <a:pt x="12722" y="1630"/>
                      <a:pt x="13828" y="1619"/>
                      <a:pt x="14911" y="1606"/>
                    </a:cubicBezTo>
                    <a:lnTo>
                      <a:pt x="15190" y="1606"/>
                    </a:lnTo>
                    <a:cubicBezTo>
                      <a:pt x="20882" y="1521"/>
                      <a:pt x="25430" y="1022"/>
                      <a:pt x="29492" y="38"/>
                    </a:cubicBezTo>
                    <a:close/>
                    <a:moveTo>
                      <a:pt x="25443" y="29031"/>
                    </a:moveTo>
                    <a:lnTo>
                      <a:pt x="25443" y="29055"/>
                    </a:lnTo>
                    <a:lnTo>
                      <a:pt x="25406" y="29055"/>
                    </a:lnTo>
                    <a:cubicBezTo>
                      <a:pt x="25406" y="29067"/>
                      <a:pt x="25394" y="29067"/>
                      <a:pt x="25394" y="29067"/>
                    </a:cubicBezTo>
                    <a:lnTo>
                      <a:pt x="25333" y="29091"/>
                    </a:lnTo>
                    <a:lnTo>
                      <a:pt x="25321" y="29067"/>
                    </a:lnTo>
                    <a:cubicBezTo>
                      <a:pt x="25321" y="29055"/>
                      <a:pt x="25321" y="29055"/>
                      <a:pt x="25308" y="29042"/>
                    </a:cubicBezTo>
                    <a:lnTo>
                      <a:pt x="25443" y="29031"/>
                    </a:lnTo>
                    <a:close/>
                    <a:moveTo>
                      <a:pt x="29492" y="1"/>
                    </a:moveTo>
                    <a:cubicBezTo>
                      <a:pt x="25418" y="986"/>
                      <a:pt x="20882" y="1484"/>
                      <a:pt x="15190" y="1570"/>
                    </a:cubicBezTo>
                    <a:lnTo>
                      <a:pt x="14911" y="1570"/>
                    </a:lnTo>
                    <a:cubicBezTo>
                      <a:pt x="13828" y="1582"/>
                      <a:pt x="12709" y="1606"/>
                      <a:pt x="11712" y="2092"/>
                    </a:cubicBezTo>
                    <a:lnTo>
                      <a:pt x="11700" y="2092"/>
                    </a:lnTo>
                    <a:cubicBezTo>
                      <a:pt x="11676" y="2105"/>
                      <a:pt x="11663" y="2129"/>
                      <a:pt x="11663" y="2154"/>
                    </a:cubicBezTo>
                    <a:cubicBezTo>
                      <a:pt x="11663" y="2190"/>
                      <a:pt x="11676" y="2214"/>
                      <a:pt x="11700" y="2238"/>
                    </a:cubicBezTo>
                    <a:lnTo>
                      <a:pt x="11700" y="2263"/>
                    </a:lnTo>
                    <a:cubicBezTo>
                      <a:pt x="11652" y="2263"/>
                      <a:pt x="11590" y="2275"/>
                      <a:pt x="11542" y="2287"/>
                    </a:cubicBezTo>
                    <a:cubicBezTo>
                      <a:pt x="11530" y="2275"/>
                      <a:pt x="11530" y="2263"/>
                      <a:pt x="11517" y="2251"/>
                    </a:cubicBezTo>
                    <a:cubicBezTo>
                      <a:pt x="11506" y="2214"/>
                      <a:pt x="11469" y="2190"/>
                      <a:pt x="11420" y="2190"/>
                    </a:cubicBezTo>
                    <a:lnTo>
                      <a:pt x="11408" y="2190"/>
                    </a:lnTo>
                    <a:cubicBezTo>
                      <a:pt x="10979" y="2143"/>
                      <a:pt x="10546" y="2121"/>
                      <a:pt x="10113" y="2121"/>
                    </a:cubicBezTo>
                    <a:cubicBezTo>
                      <a:pt x="9871" y="2121"/>
                      <a:pt x="9630" y="2128"/>
                      <a:pt x="9390" y="2141"/>
                    </a:cubicBezTo>
                    <a:cubicBezTo>
                      <a:pt x="9377" y="2105"/>
                      <a:pt x="9365" y="2056"/>
                      <a:pt x="9353" y="2008"/>
                    </a:cubicBezTo>
                    <a:cubicBezTo>
                      <a:pt x="9304" y="1789"/>
                      <a:pt x="9244" y="1521"/>
                      <a:pt x="9085" y="1436"/>
                    </a:cubicBezTo>
                    <a:cubicBezTo>
                      <a:pt x="9016" y="1399"/>
                      <a:pt x="8928" y="1385"/>
                      <a:pt x="8832" y="1385"/>
                    </a:cubicBezTo>
                    <a:cubicBezTo>
                      <a:pt x="8674" y="1385"/>
                      <a:pt x="8495" y="1423"/>
                      <a:pt x="8344" y="1460"/>
                    </a:cubicBezTo>
                    <a:cubicBezTo>
                      <a:pt x="8271" y="1473"/>
                      <a:pt x="8198" y="1484"/>
                      <a:pt x="8136" y="1497"/>
                    </a:cubicBezTo>
                    <a:cubicBezTo>
                      <a:pt x="7833" y="1533"/>
                      <a:pt x="7590" y="1570"/>
                      <a:pt x="7358" y="1619"/>
                    </a:cubicBezTo>
                    <a:lnTo>
                      <a:pt x="7358" y="1521"/>
                    </a:lnTo>
                    <a:cubicBezTo>
                      <a:pt x="7358" y="1484"/>
                      <a:pt x="7334" y="1460"/>
                      <a:pt x="7298" y="1460"/>
                    </a:cubicBezTo>
                    <a:cubicBezTo>
                      <a:pt x="7234" y="1458"/>
                      <a:pt x="7169" y="1457"/>
                      <a:pt x="7104" y="1457"/>
                    </a:cubicBezTo>
                    <a:cubicBezTo>
                      <a:pt x="6116" y="1457"/>
                      <a:pt x="5000" y="1711"/>
                      <a:pt x="3917" y="2202"/>
                    </a:cubicBezTo>
                    <a:cubicBezTo>
                      <a:pt x="3904" y="2202"/>
                      <a:pt x="3893" y="2214"/>
                      <a:pt x="3893" y="2238"/>
                    </a:cubicBezTo>
                    <a:cubicBezTo>
                      <a:pt x="3893" y="2251"/>
                      <a:pt x="3893" y="2275"/>
                      <a:pt x="3904" y="2287"/>
                    </a:cubicBezTo>
                    <a:lnTo>
                      <a:pt x="3904" y="2300"/>
                    </a:lnTo>
                    <a:cubicBezTo>
                      <a:pt x="4026" y="2519"/>
                      <a:pt x="4087" y="2737"/>
                      <a:pt x="4112" y="2981"/>
                    </a:cubicBezTo>
                    <a:cubicBezTo>
                      <a:pt x="2749" y="3138"/>
                      <a:pt x="1375" y="3200"/>
                      <a:pt x="37" y="3273"/>
                    </a:cubicBezTo>
                    <a:lnTo>
                      <a:pt x="13" y="3273"/>
                    </a:lnTo>
                    <a:lnTo>
                      <a:pt x="1" y="3284"/>
                    </a:lnTo>
                    <a:lnTo>
                      <a:pt x="1" y="3394"/>
                    </a:lnTo>
                    <a:lnTo>
                      <a:pt x="13" y="3406"/>
                    </a:lnTo>
                    <a:lnTo>
                      <a:pt x="74" y="3406"/>
                    </a:lnTo>
                    <a:cubicBezTo>
                      <a:pt x="1934" y="3321"/>
                      <a:pt x="3856" y="3224"/>
                      <a:pt x="5717" y="2883"/>
                    </a:cubicBezTo>
                    <a:cubicBezTo>
                      <a:pt x="6057" y="2822"/>
                      <a:pt x="6410" y="2749"/>
                      <a:pt x="6738" y="2676"/>
                    </a:cubicBezTo>
                    <a:cubicBezTo>
                      <a:pt x="7346" y="2543"/>
                      <a:pt x="7966" y="2409"/>
                      <a:pt x="8587" y="2336"/>
                    </a:cubicBezTo>
                    <a:cubicBezTo>
                      <a:pt x="9093" y="2280"/>
                      <a:pt x="9611" y="2253"/>
                      <a:pt x="10140" y="2253"/>
                    </a:cubicBezTo>
                    <a:cubicBezTo>
                      <a:pt x="10540" y="2253"/>
                      <a:pt x="10946" y="2268"/>
                      <a:pt x="11360" y="2300"/>
                    </a:cubicBezTo>
                    <a:cubicBezTo>
                      <a:pt x="11360" y="2311"/>
                      <a:pt x="11360" y="2311"/>
                      <a:pt x="11371" y="2311"/>
                    </a:cubicBezTo>
                    <a:cubicBezTo>
                      <a:pt x="11384" y="2311"/>
                      <a:pt x="11384" y="2311"/>
                      <a:pt x="11384" y="2324"/>
                    </a:cubicBezTo>
                    <a:cubicBezTo>
                      <a:pt x="11044" y="2421"/>
                      <a:pt x="10739" y="2616"/>
                      <a:pt x="10508" y="2883"/>
                    </a:cubicBezTo>
                    <a:lnTo>
                      <a:pt x="10496" y="2895"/>
                    </a:lnTo>
                    <a:cubicBezTo>
                      <a:pt x="10484" y="2895"/>
                      <a:pt x="10484" y="2895"/>
                      <a:pt x="10471" y="2908"/>
                    </a:cubicBezTo>
                    <a:cubicBezTo>
                      <a:pt x="10350" y="2992"/>
                      <a:pt x="10290" y="3151"/>
                      <a:pt x="10301" y="3297"/>
                    </a:cubicBezTo>
                    <a:cubicBezTo>
                      <a:pt x="10314" y="3430"/>
                      <a:pt x="10374" y="3527"/>
                      <a:pt x="10484" y="3576"/>
                    </a:cubicBezTo>
                    <a:cubicBezTo>
                      <a:pt x="10528" y="3598"/>
                      <a:pt x="10575" y="3608"/>
                      <a:pt x="10621" y="3608"/>
                    </a:cubicBezTo>
                    <a:cubicBezTo>
                      <a:pt x="10726" y="3608"/>
                      <a:pt x="10830" y="3556"/>
                      <a:pt x="10898" y="3479"/>
                    </a:cubicBezTo>
                    <a:cubicBezTo>
                      <a:pt x="10982" y="3394"/>
                      <a:pt x="10995" y="3297"/>
                      <a:pt x="10934" y="3200"/>
                    </a:cubicBezTo>
                    <a:cubicBezTo>
                      <a:pt x="11117" y="3017"/>
                      <a:pt x="11298" y="2895"/>
                      <a:pt x="11481" y="2835"/>
                    </a:cubicBezTo>
                    <a:cubicBezTo>
                      <a:pt x="11506" y="3041"/>
                      <a:pt x="11530" y="3260"/>
                      <a:pt x="11554" y="3467"/>
                    </a:cubicBezTo>
                    <a:lnTo>
                      <a:pt x="11566" y="3491"/>
                    </a:lnTo>
                    <a:cubicBezTo>
                      <a:pt x="11153" y="3613"/>
                      <a:pt x="10825" y="3856"/>
                      <a:pt x="10679" y="4160"/>
                    </a:cubicBezTo>
                    <a:cubicBezTo>
                      <a:pt x="10654" y="4160"/>
                      <a:pt x="10642" y="4160"/>
                      <a:pt x="10630" y="4173"/>
                    </a:cubicBezTo>
                    <a:cubicBezTo>
                      <a:pt x="10508" y="4281"/>
                      <a:pt x="10460" y="4427"/>
                      <a:pt x="10496" y="4562"/>
                    </a:cubicBezTo>
                    <a:cubicBezTo>
                      <a:pt x="10520" y="4671"/>
                      <a:pt x="10617" y="4756"/>
                      <a:pt x="10739" y="4781"/>
                    </a:cubicBezTo>
                    <a:cubicBezTo>
                      <a:pt x="10776" y="4786"/>
                      <a:pt x="10812" y="4789"/>
                      <a:pt x="10845" y="4789"/>
                    </a:cubicBezTo>
                    <a:cubicBezTo>
                      <a:pt x="10953" y="4789"/>
                      <a:pt x="11039" y="4758"/>
                      <a:pt x="11104" y="4683"/>
                    </a:cubicBezTo>
                    <a:cubicBezTo>
                      <a:pt x="11177" y="4598"/>
                      <a:pt x="11225" y="4464"/>
                      <a:pt x="11153" y="4379"/>
                    </a:cubicBezTo>
                    <a:cubicBezTo>
                      <a:pt x="11274" y="4245"/>
                      <a:pt x="11444" y="4136"/>
                      <a:pt x="11627" y="4075"/>
                    </a:cubicBezTo>
                    <a:cubicBezTo>
                      <a:pt x="11663" y="4330"/>
                      <a:pt x="11700" y="4586"/>
                      <a:pt x="11725" y="4841"/>
                    </a:cubicBezTo>
                    <a:cubicBezTo>
                      <a:pt x="11396" y="4951"/>
                      <a:pt x="11117" y="5157"/>
                      <a:pt x="10958" y="5425"/>
                    </a:cubicBezTo>
                    <a:lnTo>
                      <a:pt x="10946" y="5425"/>
                    </a:lnTo>
                    <a:cubicBezTo>
                      <a:pt x="10800" y="5498"/>
                      <a:pt x="10715" y="5595"/>
                      <a:pt x="10703" y="5729"/>
                    </a:cubicBezTo>
                    <a:cubicBezTo>
                      <a:pt x="10690" y="5862"/>
                      <a:pt x="10752" y="5997"/>
                      <a:pt x="10861" y="6070"/>
                    </a:cubicBezTo>
                    <a:cubicBezTo>
                      <a:pt x="10915" y="6104"/>
                      <a:pt x="10982" y="6121"/>
                      <a:pt x="11050" y="6121"/>
                    </a:cubicBezTo>
                    <a:cubicBezTo>
                      <a:pt x="11149" y="6121"/>
                      <a:pt x="11251" y="6086"/>
                      <a:pt x="11323" y="6021"/>
                    </a:cubicBezTo>
                    <a:cubicBezTo>
                      <a:pt x="11408" y="5948"/>
                      <a:pt x="11433" y="5838"/>
                      <a:pt x="11371" y="5729"/>
                    </a:cubicBezTo>
                    <a:cubicBezTo>
                      <a:pt x="11493" y="5644"/>
                      <a:pt x="11639" y="5559"/>
                      <a:pt x="11809" y="5510"/>
                    </a:cubicBezTo>
                    <a:cubicBezTo>
                      <a:pt x="11834" y="5692"/>
                      <a:pt x="11858" y="5875"/>
                      <a:pt x="11882" y="6070"/>
                    </a:cubicBezTo>
                    <a:lnTo>
                      <a:pt x="11907" y="6227"/>
                    </a:lnTo>
                    <a:cubicBezTo>
                      <a:pt x="11663" y="6313"/>
                      <a:pt x="11457" y="6446"/>
                      <a:pt x="11274" y="6605"/>
                    </a:cubicBezTo>
                    <a:cubicBezTo>
                      <a:pt x="11117" y="6653"/>
                      <a:pt x="10922" y="6738"/>
                      <a:pt x="10861" y="6945"/>
                    </a:cubicBezTo>
                    <a:cubicBezTo>
                      <a:pt x="10812" y="7127"/>
                      <a:pt x="10934" y="7286"/>
                      <a:pt x="11055" y="7371"/>
                    </a:cubicBezTo>
                    <a:cubicBezTo>
                      <a:pt x="11130" y="7427"/>
                      <a:pt x="11215" y="7455"/>
                      <a:pt x="11300" y="7455"/>
                    </a:cubicBezTo>
                    <a:cubicBezTo>
                      <a:pt x="11380" y="7455"/>
                      <a:pt x="11459" y="7430"/>
                      <a:pt x="11530" y="7383"/>
                    </a:cubicBezTo>
                    <a:cubicBezTo>
                      <a:pt x="11639" y="7286"/>
                      <a:pt x="11736" y="7127"/>
                      <a:pt x="11700" y="6970"/>
                    </a:cubicBezTo>
                    <a:cubicBezTo>
                      <a:pt x="11773" y="6921"/>
                      <a:pt x="11871" y="6872"/>
                      <a:pt x="11979" y="6835"/>
                    </a:cubicBezTo>
                    <a:cubicBezTo>
                      <a:pt x="12028" y="7164"/>
                      <a:pt x="12065" y="7480"/>
                      <a:pt x="12114" y="7808"/>
                    </a:cubicBezTo>
                    <a:lnTo>
                      <a:pt x="12114" y="7833"/>
                    </a:lnTo>
                    <a:cubicBezTo>
                      <a:pt x="11834" y="7943"/>
                      <a:pt x="11566" y="8100"/>
                      <a:pt x="11371" y="8307"/>
                    </a:cubicBezTo>
                    <a:lnTo>
                      <a:pt x="11371" y="8319"/>
                    </a:lnTo>
                    <a:cubicBezTo>
                      <a:pt x="11238" y="8368"/>
                      <a:pt x="11068" y="8465"/>
                      <a:pt x="11044" y="8648"/>
                    </a:cubicBezTo>
                    <a:cubicBezTo>
                      <a:pt x="11019" y="8794"/>
                      <a:pt x="11128" y="8940"/>
                      <a:pt x="11238" y="9013"/>
                    </a:cubicBezTo>
                    <a:cubicBezTo>
                      <a:pt x="11290" y="9044"/>
                      <a:pt x="11349" y="9060"/>
                      <a:pt x="11408" y="9060"/>
                    </a:cubicBezTo>
                    <a:cubicBezTo>
                      <a:pt x="11488" y="9060"/>
                      <a:pt x="11569" y="9032"/>
                      <a:pt x="11639" y="8976"/>
                    </a:cubicBezTo>
                    <a:cubicBezTo>
                      <a:pt x="11761" y="8891"/>
                      <a:pt x="11809" y="8770"/>
                      <a:pt x="11785" y="8635"/>
                    </a:cubicBezTo>
                    <a:cubicBezTo>
                      <a:pt x="11919" y="8551"/>
                      <a:pt x="12052" y="8489"/>
                      <a:pt x="12198" y="8441"/>
                    </a:cubicBezTo>
                    <a:cubicBezTo>
                      <a:pt x="12223" y="8672"/>
                      <a:pt x="12260" y="8903"/>
                      <a:pt x="12284" y="9122"/>
                    </a:cubicBezTo>
                    <a:lnTo>
                      <a:pt x="12333" y="9402"/>
                    </a:lnTo>
                    <a:cubicBezTo>
                      <a:pt x="12052" y="9511"/>
                      <a:pt x="11798" y="9670"/>
                      <a:pt x="11615" y="9876"/>
                    </a:cubicBezTo>
                    <a:lnTo>
                      <a:pt x="11603" y="9876"/>
                    </a:lnTo>
                    <a:cubicBezTo>
                      <a:pt x="11469" y="9949"/>
                      <a:pt x="11371" y="10107"/>
                      <a:pt x="11371" y="10253"/>
                    </a:cubicBezTo>
                    <a:cubicBezTo>
                      <a:pt x="11371" y="10375"/>
                      <a:pt x="11433" y="10484"/>
                      <a:pt x="11554" y="10545"/>
                    </a:cubicBezTo>
                    <a:cubicBezTo>
                      <a:pt x="11608" y="10577"/>
                      <a:pt x="11666" y="10593"/>
                      <a:pt x="11724" y="10593"/>
                    </a:cubicBezTo>
                    <a:cubicBezTo>
                      <a:pt x="11798" y="10593"/>
                      <a:pt x="11870" y="10568"/>
                      <a:pt x="11931" y="10521"/>
                    </a:cubicBezTo>
                    <a:cubicBezTo>
                      <a:pt x="12041" y="10435"/>
                      <a:pt x="12101" y="10314"/>
                      <a:pt x="12077" y="10180"/>
                    </a:cubicBezTo>
                    <a:cubicBezTo>
                      <a:pt x="12174" y="10119"/>
                      <a:pt x="12296" y="10070"/>
                      <a:pt x="12406" y="10022"/>
                    </a:cubicBezTo>
                    <a:cubicBezTo>
                      <a:pt x="12442" y="10241"/>
                      <a:pt x="12466" y="10472"/>
                      <a:pt x="12503" y="10691"/>
                    </a:cubicBezTo>
                    <a:lnTo>
                      <a:pt x="12563" y="11105"/>
                    </a:lnTo>
                    <a:cubicBezTo>
                      <a:pt x="12284" y="11202"/>
                      <a:pt x="12052" y="11359"/>
                      <a:pt x="11907" y="11554"/>
                    </a:cubicBezTo>
                    <a:cubicBezTo>
                      <a:pt x="11761" y="11591"/>
                      <a:pt x="11590" y="11688"/>
                      <a:pt x="11542" y="11870"/>
                    </a:cubicBezTo>
                    <a:cubicBezTo>
                      <a:pt x="11506" y="12029"/>
                      <a:pt x="11590" y="12186"/>
                      <a:pt x="11736" y="12272"/>
                    </a:cubicBezTo>
                    <a:cubicBezTo>
                      <a:pt x="11807" y="12313"/>
                      <a:pt x="11888" y="12334"/>
                      <a:pt x="11968" y="12334"/>
                    </a:cubicBezTo>
                    <a:cubicBezTo>
                      <a:pt x="12053" y="12334"/>
                      <a:pt x="12135" y="12310"/>
                      <a:pt x="12198" y="12259"/>
                    </a:cubicBezTo>
                    <a:cubicBezTo>
                      <a:pt x="12333" y="12175"/>
                      <a:pt x="12369" y="12005"/>
                      <a:pt x="12308" y="11870"/>
                    </a:cubicBezTo>
                    <a:cubicBezTo>
                      <a:pt x="12417" y="11797"/>
                      <a:pt x="12527" y="11737"/>
                      <a:pt x="12636" y="11688"/>
                    </a:cubicBezTo>
                    <a:lnTo>
                      <a:pt x="12782" y="12759"/>
                    </a:lnTo>
                    <a:cubicBezTo>
                      <a:pt x="12539" y="12856"/>
                      <a:pt x="12320" y="13002"/>
                      <a:pt x="12150" y="13208"/>
                    </a:cubicBezTo>
                    <a:cubicBezTo>
                      <a:pt x="12134" y="13204"/>
                      <a:pt x="12119" y="13202"/>
                      <a:pt x="12104" y="13202"/>
                    </a:cubicBezTo>
                    <a:cubicBezTo>
                      <a:pt x="11977" y="13202"/>
                      <a:pt x="11865" y="13329"/>
                      <a:pt x="11822" y="13427"/>
                    </a:cubicBezTo>
                    <a:cubicBezTo>
                      <a:pt x="11749" y="13586"/>
                      <a:pt x="11785" y="13756"/>
                      <a:pt x="11919" y="13840"/>
                    </a:cubicBezTo>
                    <a:cubicBezTo>
                      <a:pt x="11980" y="13885"/>
                      <a:pt x="12061" y="13907"/>
                      <a:pt x="12147" y="13907"/>
                    </a:cubicBezTo>
                    <a:cubicBezTo>
                      <a:pt x="12249" y="13907"/>
                      <a:pt x="12356" y="13876"/>
                      <a:pt x="12442" y="13816"/>
                    </a:cubicBezTo>
                    <a:cubicBezTo>
                      <a:pt x="12539" y="13743"/>
                      <a:pt x="12588" y="13634"/>
                      <a:pt x="12552" y="13513"/>
                    </a:cubicBezTo>
                    <a:cubicBezTo>
                      <a:pt x="12649" y="13440"/>
                      <a:pt x="12758" y="13391"/>
                      <a:pt x="12868" y="13354"/>
                    </a:cubicBezTo>
                    <a:lnTo>
                      <a:pt x="12892" y="13561"/>
                    </a:lnTo>
                    <a:cubicBezTo>
                      <a:pt x="12916" y="13719"/>
                      <a:pt x="12941" y="13889"/>
                      <a:pt x="12965" y="14048"/>
                    </a:cubicBezTo>
                    <a:cubicBezTo>
                      <a:pt x="12965" y="14059"/>
                      <a:pt x="12965" y="14072"/>
                      <a:pt x="12977" y="14072"/>
                    </a:cubicBezTo>
                    <a:cubicBezTo>
                      <a:pt x="12977" y="14157"/>
                      <a:pt x="12989" y="14242"/>
                      <a:pt x="12989" y="14315"/>
                    </a:cubicBezTo>
                    <a:cubicBezTo>
                      <a:pt x="12733" y="14400"/>
                      <a:pt x="12515" y="14534"/>
                      <a:pt x="12333" y="14716"/>
                    </a:cubicBezTo>
                    <a:lnTo>
                      <a:pt x="12320" y="14716"/>
                    </a:lnTo>
                    <a:cubicBezTo>
                      <a:pt x="12314" y="14716"/>
                      <a:pt x="12308" y="14715"/>
                      <a:pt x="12302" y="14715"/>
                    </a:cubicBezTo>
                    <a:cubicBezTo>
                      <a:pt x="12175" y="14715"/>
                      <a:pt x="12050" y="14832"/>
                      <a:pt x="11992" y="14959"/>
                    </a:cubicBezTo>
                    <a:cubicBezTo>
                      <a:pt x="11931" y="15069"/>
                      <a:pt x="11968" y="15202"/>
                      <a:pt x="12065" y="15300"/>
                    </a:cubicBezTo>
                    <a:cubicBezTo>
                      <a:pt x="12147" y="15374"/>
                      <a:pt x="12235" y="15409"/>
                      <a:pt x="12324" y="15409"/>
                    </a:cubicBezTo>
                    <a:cubicBezTo>
                      <a:pt x="12367" y="15409"/>
                      <a:pt x="12411" y="15401"/>
                      <a:pt x="12454" y="15385"/>
                    </a:cubicBezTo>
                    <a:cubicBezTo>
                      <a:pt x="12563" y="15348"/>
                      <a:pt x="12649" y="15227"/>
                      <a:pt x="12649" y="15105"/>
                    </a:cubicBezTo>
                    <a:cubicBezTo>
                      <a:pt x="12758" y="15008"/>
                      <a:pt x="12892" y="14935"/>
                      <a:pt x="13050" y="14886"/>
                    </a:cubicBezTo>
                    <a:cubicBezTo>
                      <a:pt x="13087" y="15202"/>
                      <a:pt x="13123" y="15556"/>
                      <a:pt x="13184" y="15981"/>
                    </a:cubicBezTo>
                    <a:cubicBezTo>
                      <a:pt x="12916" y="16066"/>
                      <a:pt x="12697" y="16200"/>
                      <a:pt x="12527" y="16394"/>
                    </a:cubicBezTo>
                    <a:cubicBezTo>
                      <a:pt x="12381" y="16407"/>
                      <a:pt x="12260" y="16492"/>
                      <a:pt x="12223" y="16613"/>
                    </a:cubicBezTo>
                    <a:cubicBezTo>
                      <a:pt x="12174" y="16735"/>
                      <a:pt x="12223" y="16881"/>
                      <a:pt x="12320" y="16978"/>
                    </a:cubicBezTo>
                    <a:cubicBezTo>
                      <a:pt x="12387" y="17037"/>
                      <a:pt x="12475" y="17069"/>
                      <a:pt x="12567" y="17069"/>
                    </a:cubicBezTo>
                    <a:cubicBezTo>
                      <a:pt x="12627" y="17069"/>
                      <a:pt x="12689" y="17056"/>
                      <a:pt x="12746" y="17027"/>
                    </a:cubicBezTo>
                    <a:cubicBezTo>
                      <a:pt x="12879" y="16966"/>
                      <a:pt x="12952" y="16856"/>
                      <a:pt x="12952" y="16723"/>
                    </a:cubicBezTo>
                    <a:cubicBezTo>
                      <a:pt x="13050" y="16638"/>
                      <a:pt x="13160" y="16577"/>
                      <a:pt x="13269" y="16529"/>
                    </a:cubicBezTo>
                    <a:cubicBezTo>
                      <a:pt x="13293" y="16662"/>
                      <a:pt x="13317" y="16783"/>
                      <a:pt x="13330" y="16918"/>
                    </a:cubicBezTo>
                    <a:cubicBezTo>
                      <a:pt x="13366" y="17112"/>
                      <a:pt x="13390" y="17319"/>
                      <a:pt x="13427" y="17513"/>
                    </a:cubicBezTo>
                    <a:cubicBezTo>
                      <a:pt x="13233" y="17574"/>
                      <a:pt x="12916" y="17720"/>
                      <a:pt x="12733" y="17988"/>
                    </a:cubicBezTo>
                    <a:cubicBezTo>
                      <a:pt x="12661" y="18012"/>
                      <a:pt x="12479" y="18097"/>
                      <a:pt x="12430" y="18267"/>
                    </a:cubicBezTo>
                    <a:cubicBezTo>
                      <a:pt x="12406" y="18401"/>
                      <a:pt x="12454" y="18547"/>
                      <a:pt x="12563" y="18632"/>
                    </a:cubicBezTo>
                    <a:cubicBezTo>
                      <a:pt x="12632" y="18686"/>
                      <a:pt x="12730" y="18720"/>
                      <a:pt x="12828" y="18720"/>
                    </a:cubicBezTo>
                    <a:cubicBezTo>
                      <a:pt x="12887" y="18720"/>
                      <a:pt x="12947" y="18708"/>
                      <a:pt x="13001" y="18681"/>
                    </a:cubicBezTo>
                    <a:cubicBezTo>
                      <a:pt x="13111" y="18620"/>
                      <a:pt x="13233" y="18462"/>
                      <a:pt x="13196" y="18316"/>
                    </a:cubicBezTo>
                    <a:cubicBezTo>
                      <a:pt x="13306" y="18256"/>
                      <a:pt x="13403" y="18194"/>
                      <a:pt x="13524" y="18146"/>
                    </a:cubicBezTo>
                    <a:cubicBezTo>
                      <a:pt x="13573" y="18523"/>
                      <a:pt x="13609" y="18815"/>
                      <a:pt x="13633" y="19094"/>
                    </a:cubicBezTo>
                    <a:cubicBezTo>
                      <a:pt x="13633" y="19107"/>
                      <a:pt x="13622" y="19118"/>
                      <a:pt x="13622" y="19131"/>
                    </a:cubicBezTo>
                    <a:lnTo>
                      <a:pt x="13633" y="19204"/>
                    </a:lnTo>
                    <a:cubicBezTo>
                      <a:pt x="13317" y="19326"/>
                      <a:pt x="13074" y="19520"/>
                      <a:pt x="12892" y="19788"/>
                    </a:cubicBezTo>
                    <a:lnTo>
                      <a:pt x="12868" y="19788"/>
                    </a:lnTo>
                    <a:cubicBezTo>
                      <a:pt x="12709" y="19861"/>
                      <a:pt x="12612" y="19982"/>
                      <a:pt x="12612" y="20116"/>
                    </a:cubicBezTo>
                    <a:cubicBezTo>
                      <a:pt x="12612" y="20262"/>
                      <a:pt x="12722" y="20372"/>
                      <a:pt x="12831" y="20408"/>
                    </a:cubicBezTo>
                    <a:cubicBezTo>
                      <a:pt x="12873" y="20424"/>
                      <a:pt x="12917" y="20432"/>
                      <a:pt x="12962" y="20432"/>
                    </a:cubicBezTo>
                    <a:cubicBezTo>
                      <a:pt x="13048" y="20432"/>
                      <a:pt x="13136" y="20403"/>
                      <a:pt x="13208" y="20347"/>
                    </a:cubicBezTo>
                    <a:cubicBezTo>
                      <a:pt x="13293" y="20286"/>
                      <a:pt x="13342" y="20226"/>
                      <a:pt x="13342" y="20164"/>
                    </a:cubicBezTo>
                    <a:cubicBezTo>
                      <a:pt x="13354" y="20128"/>
                      <a:pt x="13342" y="20091"/>
                      <a:pt x="13330" y="20055"/>
                    </a:cubicBezTo>
                    <a:cubicBezTo>
                      <a:pt x="13439" y="19958"/>
                      <a:pt x="13573" y="19873"/>
                      <a:pt x="13719" y="19812"/>
                    </a:cubicBezTo>
                    <a:lnTo>
                      <a:pt x="13755" y="20091"/>
                    </a:lnTo>
                    <a:cubicBezTo>
                      <a:pt x="13792" y="20359"/>
                      <a:pt x="13828" y="20639"/>
                      <a:pt x="13865" y="20907"/>
                    </a:cubicBezTo>
                    <a:cubicBezTo>
                      <a:pt x="13549" y="21028"/>
                      <a:pt x="13293" y="21235"/>
                      <a:pt x="13147" y="21478"/>
                    </a:cubicBezTo>
                    <a:cubicBezTo>
                      <a:pt x="13123" y="21478"/>
                      <a:pt x="13098" y="21490"/>
                      <a:pt x="13098" y="21515"/>
                    </a:cubicBezTo>
                    <a:cubicBezTo>
                      <a:pt x="13087" y="21515"/>
                      <a:pt x="13074" y="21515"/>
                      <a:pt x="13074" y="21526"/>
                    </a:cubicBezTo>
                    <a:cubicBezTo>
                      <a:pt x="13050" y="21539"/>
                      <a:pt x="13038" y="21539"/>
                      <a:pt x="13038" y="21539"/>
                    </a:cubicBezTo>
                    <a:lnTo>
                      <a:pt x="12977" y="21599"/>
                    </a:lnTo>
                    <a:cubicBezTo>
                      <a:pt x="12941" y="21661"/>
                      <a:pt x="12916" y="21709"/>
                      <a:pt x="12904" y="21770"/>
                    </a:cubicBezTo>
                    <a:cubicBezTo>
                      <a:pt x="12892" y="21904"/>
                      <a:pt x="12965" y="22026"/>
                      <a:pt x="13087" y="22099"/>
                    </a:cubicBezTo>
                    <a:cubicBezTo>
                      <a:pt x="13137" y="22124"/>
                      <a:pt x="13192" y="22136"/>
                      <a:pt x="13248" y="22136"/>
                    </a:cubicBezTo>
                    <a:cubicBezTo>
                      <a:pt x="13326" y="22136"/>
                      <a:pt x="13405" y="22112"/>
                      <a:pt x="13476" y="22062"/>
                    </a:cubicBezTo>
                    <a:cubicBezTo>
                      <a:pt x="13549" y="22013"/>
                      <a:pt x="13597" y="21940"/>
                      <a:pt x="13609" y="21867"/>
                    </a:cubicBezTo>
                    <a:cubicBezTo>
                      <a:pt x="13609" y="21818"/>
                      <a:pt x="13597" y="21782"/>
                      <a:pt x="13573" y="21745"/>
                    </a:cubicBezTo>
                    <a:cubicBezTo>
                      <a:pt x="13682" y="21648"/>
                      <a:pt x="13816" y="21563"/>
                      <a:pt x="13950" y="21502"/>
                    </a:cubicBezTo>
                    <a:cubicBezTo>
                      <a:pt x="13987" y="21807"/>
                      <a:pt x="14035" y="22183"/>
                      <a:pt x="14071" y="22572"/>
                    </a:cubicBezTo>
                    <a:cubicBezTo>
                      <a:pt x="14071" y="22585"/>
                      <a:pt x="14084" y="22597"/>
                      <a:pt x="14096" y="22609"/>
                    </a:cubicBezTo>
                    <a:lnTo>
                      <a:pt x="14096" y="22645"/>
                    </a:lnTo>
                    <a:cubicBezTo>
                      <a:pt x="13841" y="22743"/>
                      <a:pt x="13633" y="22913"/>
                      <a:pt x="13463" y="23120"/>
                    </a:cubicBezTo>
                    <a:cubicBezTo>
                      <a:pt x="13306" y="23193"/>
                      <a:pt x="13196" y="23326"/>
                      <a:pt x="13171" y="23472"/>
                    </a:cubicBezTo>
                    <a:cubicBezTo>
                      <a:pt x="13160" y="23582"/>
                      <a:pt x="13220" y="23691"/>
                      <a:pt x="13317" y="23764"/>
                    </a:cubicBezTo>
                    <a:cubicBezTo>
                      <a:pt x="13389" y="23810"/>
                      <a:pt x="13471" y="23835"/>
                      <a:pt x="13549" y="23835"/>
                    </a:cubicBezTo>
                    <a:cubicBezTo>
                      <a:pt x="13616" y="23835"/>
                      <a:pt x="13680" y="23816"/>
                      <a:pt x="13731" y="23777"/>
                    </a:cubicBezTo>
                    <a:cubicBezTo>
                      <a:pt x="13841" y="23704"/>
                      <a:pt x="13889" y="23570"/>
                      <a:pt x="13865" y="23461"/>
                    </a:cubicBezTo>
                    <a:cubicBezTo>
                      <a:pt x="13962" y="23388"/>
                      <a:pt x="14060" y="23326"/>
                      <a:pt x="14169" y="23278"/>
                    </a:cubicBezTo>
                    <a:cubicBezTo>
                      <a:pt x="14206" y="23691"/>
                      <a:pt x="14254" y="24069"/>
                      <a:pt x="14290" y="24445"/>
                    </a:cubicBezTo>
                    <a:cubicBezTo>
                      <a:pt x="14023" y="24567"/>
                      <a:pt x="13816" y="24750"/>
                      <a:pt x="13695" y="24993"/>
                    </a:cubicBezTo>
                    <a:cubicBezTo>
                      <a:pt x="13560" y="25029"/>
                      <a:pt x="13451" y="25151"/>
                      <a:pt x="13415" y="25297"/>
                    </a:cubicBezTo>
                    <a:cubicBezTo>
                      <a:pt x="13390" y="25418"/>
                      <a:pt x="13439" y="25528"/>
                      <a:pt x="13524" y="25588"/>
                    </a:cubicBezTo>
                    <a:cubicBezTo>
                      <a:pt x="13579" y="25625"/>
                      <a:pt x="13646" y="25643"/>
                      <a:pt x="13714" y="25643"/>
                    </a:cubicBezTo>
                    <a:cubicBezTo>
                      <a:pt x="13783" y="25643"/>
                      <a:pt x="13853" y="25625"/>
                      <a:pt x="13914" y="25588"/>
                    </a:cubicBezTo>
                    <a:cubicBezTo>
                      <a:pt x="14011" y="25528"/>
                      <a:pt x="14047" y="25431"/>
                      <a:pt x="14023" y="25321"/>
                    </a:cubicBezTo>
                    <a:cubicBezTo>
                      <a:pt x="14133" y="25224"/>
                      <a:pt x="14242" y="25139"/>
                      <a:pt x="14376" y="25066"/>
                    </a:cubicBezTo>
                    <a:cubicBezTo>
                      <a:pt x="14424" y="25431"/>
                      <a:pt x="14460" y="25796"/>
                      <a:pt x="14509" y="26136"/>
                    </a:cubicBezTo>
                    <a:cubicBezTo>
                      <a:pt x="14242" y="26245"/>
                      <a:pt x="14023" y="26415"/>
                      <a:pt x="13901" y="26623"/>
                    </a:cubicBezTo>
                    <a:cubicBezTo>
                      <a:pt x="13755" y="26671"/>
                      <a:pt x="13658" y="26805"/>
                      <a:pt x="13646" y="26950"/>
                    </a:cubicBezTo>
                    <a:cubicBezTo>
                      <a:pt x="13622" y="27096"/>
                      <a:pt x="13682" y="27231"/>
                      <a:pt x="13804" y="27315"/>
                    </a:cubicBezTo>
                    <a:cubicBezTo>
                      <a:pt x="13867" y="27361"/>
                      <a:pt x="13943" y="27383"/>
                      <a:pt x="14020" y="27383"/>
                    </a:cubicBezTo>
                    <a:cubicBezTo>
                      <a:pt x="14107" y="27383"/>
                      <a:pt x="14195" y="27355"/>
                      <a:pt x="14266" y="27304"/>
                    </a:cubicBezTo>
                    <a:cubicBezTo>
                      <a:pt x="14376" y="27218"/>
                      <a:pt x="14412" y="27085"/>
                      <a:pt x="14363" y="26950"/>
                    </a:cubicBezTo>
                    <a:cubicBezTo>
                      <a:pt x="14363" y="26939"/>
                      <a:pt x="14363" y="26939"/>
                      <a:pt x="14351" y="26926"/>
                    </a:cubicBezTo>
                    <a:cubicBezTo>
                      <a:pt x="14436" y="26866"/>
                      <a:pt x="14509" y="26805"/>
                      <a:pt x="14606" y="26769"/>
                    </a:cubicBezTo>
                    <a:cubicBezTo>
                      <a:pt x="14716" y="27486"/>
                      <a:pt x="14838" y="28142"/>
                      <a:pt x="14960" y="28763"/>
                    </a:cubicBezTo>
                    <a:cubicBezTo>
                      <a:pt x="14327" y="28848"/>
                      <a:pt x="13731" y="28945"/>
                      <a:pt x="13196" y="29055"/>
                    </a:cubicBezTo>
                    <a:cubicBezTo>
                      <a:pt x="13184" y="29067"/>
                      <a:pt x="13171" y="29067"/>
                      <a:pt x="13171" y="29067"/>
                    </a:cubicBezTo>
                    <a:lnTo>
                      <a:pt x="13123" y="29104"/>
                    </a:lnTo>
                    <a:lnTo>
                      <a:pt x="13706" y="29104"/>
                    </a:lnTo>
                    <a:cubicBezTo>
                      <a:pt x="13932" y="29067"/>
                      <a:pt x="14153" y="29031"/>
                      <a:pt x="14373" y="28994"/>
                    </a:cubicBezTo>
                    <a:lnTo>
                      <a:pt x="14373" y="28994"/>
                    </a:lnTo>
                    <a:cubicBezTo>
                      <a:pt x="14252" y="29018"/>
                      <a:pt x="14119" y="29042"/>
                      <a:pt x="13998" y="29067"/>
                    </a:cubicBezTo>
                    <a:lnTo>
                      <a:pt x="13998" y="29104"/>
                    </a:lnTo>
                    <a:lnTo>
                      <a:pt x="14533" y="29104"/>
                    </a:lnTo>
                    <a:cubicBezTo>
                      <a:pt x="14692" y="29079"/>
                      <a:pt x="14825" y="29055"/>
                      <a:pt x="14947" y="29042"/>
                    </a:cubicBezTo>
                    <a:cubicBezTo>
                      <a:pt x="14971" y="29031"/>
                      <a:pt x="14996" y="29006"/>
                      <a:pt x="14996" y="28982"/>
                    </a:cubicBezTo>
                    <a:lnTo>
                      <a:pt x="14996" y="28958"/>
                    </a:lnTo>
                    <a:cubicBezTo>
                      <a:pt x="14984" y="28921"/>
                      <a:pt x="14984" y="28909"/>
                      <a:pt x="14984" y="28885"/>
                    </a:cubicBezTo>
                    <a:lnTo>
                      <a:pt x="14996" y="28885"/>
                    </a:lnTo>
                    <a:cubicBezTo>
                      <a:pt x="15008" y="28890"/>
                      <a:pt x="15020" y="28893"/>
                      <a:pt x="15032" y="28893"/>
                    </a:cubicBezTo>
                    <a:cubicBezTo>
                      <a:pt x="15044" y="28893"/>
                      <a:pt x="15056" y="28890"/>
                      <a:pt x="15068" y="28885"/>
                    </a:cubicBezTo>
                    <a:cubicBezTo>
                      <a:pt x="15093" y="28872"/>
                      <a:pt x="15105" y="28836"/>
                      <a:pt x="15105" y="28812"/>
                    </a:cubicBezTo>
                    <a:cubicBezTo>
                      <a:pt x="14971" y="28167"/>
                      <a:pt x="14862" y="27486"/>
                      <a:pt x="14741" y="26707"/>
                    </a:cubicBezTo>
                    <a:cubicBezTo>
                      <a:pt x="14838" y="26671"/>
                      <a:pt x="14947" y="26647"/>
                      <a:pt x="15044" y="26634"/>
                    </a:cubicBezTo>
                    <a:lnTo>
                      <a:pt x="15057" y="26647"/>
                    </a:lnTo>
                    <a:cubicBezTo>
                      <a:pt x="15032" y="26659"/>
                      <a:pt x="15032" y="26683"/>
                      <a:pt x="15032" y="26707"/>
                    </a:cubicBezTo>
                    <a:cubicBezTo>
                      <a:pt x="15154" y="27340"/>
                      <a:pt x="15287" y="28033"/>
                      <a:pt x="15446" y="28812"/>
                    </a:cubicBezTo>
                    <a:cubicBezTo>
                      <a:pt x="15446" y="28841"/>
                      <a:pt x="15471" y="28863"/>
                      <a:pt x="15493" y="28863"/>
                    </a:cubicBezTo>
                    <a:cubicBezTo>
                      <a:pt x="15498" y="28863"/>
                      <a:pt x="15502" y="28862"/>
                      <a:pt x="15506" y="28860"/>
                    </a:cubicBezTo>
                    <a:lnTo>
                      <a:pt x="15543" y="28860"/>
                    </a:lnTo>
                    <a:cubicBezTo>
                      <a:pt x="15543" y="28872"/>
                      <a:pt x="15555" y="28885"/>
                      <a:pt x="15555" y="28896"/>
                    </a:cubicBezTo>
                    <a:lnTo>
                      <a:pt x="15555" y="28933"/>
                    </a:lnTo>
                    <a:lnTo>
                      <a:pt x="15568" y="28945"/>
                    </a:lnTo>
                    <a:lnTo>
                      <a:pt x="15568" y="28958"/>
                    </a:lnTo>
                    <a:cubicBezTo>
                      <a:pt x="15568" y="28969"/>
                      <a:pt x="15568" y="28982"/>
                      <a:pt x="15579" y="28994"/>
                    </a:cubicBezTo>
                    <a:cubicBezTo>
                      <a:pt x="15579" y="29006"/>
                      <a:pt x="15592" y="29018"/>
                      <a:pt x="15592" y="29031"/>
                    </a:cubicBezTo>
                    <a:cubicBezTo>
                      <a:pt x="15604" y="29031"/>
                      <a:pt x="15616" y="29042"/>
                      <a:pt x="15641" y="29042"/>
                    </a:cubicBezTo>
                    <a:lnTo>
                      <a:pt x="15725" y="29031"/>
                    </a:lnTo>
                    <a:cubicBezTo>
                      <a:pt x="15738" y="29055"/>
                      <a:pt x="15750" y="29067"/>
                      <a:pt x="15750" y="29091"/>
                    </a:cubicBezTo>
                    <a:lnTo>
                      <a:pt x="15762" y="29104"/>
                    </a:lnTo>
                    <a:lnTo>
                      <a:pt x="15895" y="29104"/>
                    </a:lnTo>
                    <a:lnTo>
                      <a:pt x="15884" y="29079"/>
                    </a:lnTo>
                    <a:cubicBezTo>
                      <a:pt x="15884" y="29055"/>
                      <a:pt x="15871" y="29031"/>
                      <a:pt x="15859" y="29018"/>
                    </a:cubicBezTo>
                    <a:lnTo>
                      <a:pt x="16771" y="28909"/>
                    </a:lnTo>
                    <a:cubicBezTo>
                      <a:pt x="18121" y="28750"/>
                      <a:pt x="19508" y="28580"/>
                      <a:pt x="20857" y="28386"/>
                    </a:cubicBezTo>
                    <a:lnTo>
                      <a:pt x="21332" y="28350"/>
                    </a:lnTo>
                    <a:cubicBezTo>
                      <a:pt x="22159" y="28277"/>
                      <a:pt x="23022" y="28204"/>
                      <a:pt x="23849" y="28082"/>
                    </a:cubicBezTo>
                    <a:lnTo>
                      <a:pt x="24165" y="28045"/>
                    </a:lnTo>
                    <a:cubicBezTo>
                      <a:pt x="25114" y="27899"/>
                      <a:pt x="26099" y="27753"/>
                      <a:pt x="27072" y="27693"/>
                    </a:cubicBezTo>
                    <a:lnTo>
                      <a:pt x="27097" y="27693"/>
                    </a:lnTo>
                    <a:cubicBezTo>
                      <a:pt x="27960" y="27607"/>
                      <a:pt x="28824" y="27510"/>
                      <a:pt x="29662" y="27413"/>
                    </a:cubicBezTo>
                    <a:cubicBezTo>
                      <a:pt x="30088" y="27364"/>
                      <a:pt x="30526" y="27315"/>
                      <a:pt x="30951" y="27267"/>
                    </a:cubicBezTo>
                    <a:cubicBezTo>
                      <a:pt x="31110" y="27255"/>
                      <a:pt x="31256" y="27242"/>
                      <a:pt x="31413" y="27218"/>
                    </a:cubicBezTo>
                    <a:cubicBezTo>
                      <a:pt x="32156" y="27133"/>
                      <a:pt x="32910" y="27060"/>
                      <a:pt x="33675" y="26999"/>
                    </a:cubicBezTo>
                    <a:lnTo>
                      <a:pt x="33675" y="26999"/>
                    </a:lnTo>
                    <a:cubicBezTo>
                      <a:pt x="33554" y="27012"/>
                      <a:pt x="33445" y="27023"/>
                      <a:pt x="33335" y="27036"/>
                    </a:cubicBezTo>
                    <a:cubicBezTo>
                      <a:pt x="32946" y="27085"/>
                      <a:pt x="32557" y="27133"/>
                      <a:pt x="32167" y="27169"/>
                    </a:cubicBezTo>
                    <a:cubicBezTo>
                      <a:pt x="31365" y="27267"/>
                      <a:pt x="30562" y="27352"/>
                      <a:pt x="29772" y="27450"/>
                    </a:cubicBezTo>
                    <a:cubicBezTo>
                      <a:pt x="29370" y="27498"/>
                      <a:pt x="28969" y="27547"/>
                      <a:pt x="28556" y="27583"/>
                    </a:cubicBezTo>
                    <a:cubicBezTo>
                      <a:pt x="27437" y="27717"/>
                      <a:pt x="26281" y="27850"/>
                      <a:pt x="25138" y="27996"/>
                    </a:cubicBezTo>
                    <a:lnTo>
                      <a:pt x="25114" y="27996"/>
                    </a:lnTo>
                    <a:cubicBezTo>
                      <a:pt x="24543" y="28058"/>
                      <a:pt x="23959" y="28142"/>
                      <a:pt x="23400" y="28215"/>
                    </a:cubicBezTo>
                    <a:cubicBezTo>
                      <a:pt x="22524" y="28337"/>
                      <a:pt x="21624" y="28471"/>
                      <a:pt x="20724" y="28531"/>
                    </a:cubicBezTo>
                    <a:cubicBezTo>
                      <a:pt x="20176" y="28568"/>
                      <a:pt x="19641" y="28653"/>
                      <a:pt x="19119" y="28739"/>
                    </a:cubicBezTo>
                    <a:cubicBezTo>
                      <a:pt x="18984" y="28763"/>
                      <a:pt x="18863" y="28787"/>
                      <a:pt x="18730" y="28799"/>
                    </a:cubicBezTo>
                    <a:cubicBezTo>
                      <a:pt x="18157" y="28896"/>
                      <a:pt x="17684" y="28969"/>
                      <a:pt x="17197" y="29067"/>
                    </a:cubicBezTo>
                    <a:lnTo>
                      <a:pt x="17197" y="29104"/>
                    </a:lnTo>
                    <a:lnTo>
                      <a:pt x="17732" y="29104"/>
                    </a:lnTo>
                    <a:cubicBezTo>
                      <a:pt x="19057" y="28860"/>
                      <a:pt x="20420" y="28702"/>
                      <a:pt x="21746" y="28556"/>
                    </a:cubicBezTo>
                    <a:cubicBezTo>
                      <a:pt x="22816" y="28423"/>
                      <a:pt x="23922" y="28301"/>
                      <a:pt x="25005" y="28131"/>
                    </a:cubicBezTo>
                    <a:cubicBezTo>
                      <a:pt x="25017" y="28142"/>
                      <a:pt x="25029" y="28142"/>
                      <a:pt x="25041" y="28142"/>
                    </a:cubicBezTo>
                    <a:cubicBezTo>
                      <a:pt x="26062" y="28021"/>
                      <a:pt x="27108" y="27899"/>
                      <a:pt x="28106" y="27777"/>
                    </a:cubicBezTo>
                    <a:cubicBezTo>
                      <a:pt x="28787" y="27693"/>
                      <a:pt x="29492" y="27607"/>
                      <a:pt x="30186" y="27523"/>
                    </a:cubicBezTo>
                    <a:cubicBezTo>
                      <a:pt x="31037" y="27425"/>
                      <a:pt x="31900" y="27328"/>
                      <a:pt x="32751" y="27231"/>
                    </a:cubicBezTo>
                    <a:cubicBezTo>
                      <a:pt x="33129" y="27194"/>
                      <a:pt x="33494" y="27145"/>
                      <a:pt x="33870" y="27109"/>
                    </a:cubicBezTo>
                    <a:lnTo>
                      <a:pt x="33870" y="27109"/>
                    </a:lnTo>
                    <a:cubicBezTo>
                      <a:pt x="31086" y="27596"/>
                      <a:pt x="28240" y="27899"/>
                      <a:pt x="25479" y="28204"/>
                    </a:cubicBezTo>
                    <a:cubicBezTo>
                      <a:pt x="24190" y="28337"/>
                      <a:pt x="22852" y="28483"/>
                      <a:pt x="21538" y="28641"/>
                    </a:cubicBezTo>
                    <a:cubicBezTo>
                      <a:pt x="20359" y="28787"/>
                      <a:pt x="19386" y="28921"/>
                      <a:pt x="18498" y="29067"/>
                    </a:cubicBezTo>
                    <a:lnTo>
                      <a:pt x="18498" y="29104"/>
                    </a:lnTo>
                    <a:lnTo>
                      <a:pt x="19106" y="29104"/>
                    </a:lnTo>
                    <a:cubicBezTo>
                      <a:pt x="21162" y="28812"/>
                      <a:pt x="23265" y="28580"/>
                      <a:pt x="25297" y="28361"/>
                    </a:cubicBezTo>
                    <a:cubicBezTo>
                      <a:pt x="27108" y="28155"/>
                      <a:pt x="28994" y="27948"/>
                      <a:pt x="30830" y="27704"/>
                    </a:cubicBezTo>
                    <a:cubicBezTo>
                      <a:pt x="32094" y="27534"/>
                      <a:pt x="33262" y="27352"/>
                      <a:pt x="34369" y="27145"/>
                    </a:cubicBezTo>
                    <a:lnTo>
                      <a:pt x="34381" y="27145"/>
                    </a:lnTo>
                    <a:cubicBezTo>
                      <a:pt x="34405" y="27145"/>
                      <a:pt x="34418" y="27145"/>
                      <a:pt x="34429" y="27121"/>
                    </a:cubicBezTo>
                    <a:cubicBezTo>
                      <a:pt x="34442" y="27121"/>
                      <a:pt x="34442" y="27096"/>
                      <a:pt x="34442" y="27085"/>
                    </a:cubicBezTo>
                    <a:lnTo>
                      <a:pt x="34442" y="27048"/>
                    </a:lnTo>
                    <a:cubicBezTo>
                      <a:pt x="34478" y="27036"/>
                      <a:pt x="34515" y="27023"/>
                      <a:pt x="34539" y="27012"/>
                    </a:cubicBezTo>
                    <a:lnTo>
                      <a:pt x="34575" y="27012"/>
                    </a:lnTo>
                    <a:cubicBezTo>
                      <a:pt x="34612" y="27012"/>
                      <a:pt x="34648" y="26987"/>
                      <a:pt x="34685" y="26975"/>
                    </a:cubicBezTo>
                    <a:cubicBezTo>
                      <a:pt x="34710" y="26975"/>
                      <a:pt x="34734" y="26963"/>
                      <a:pt x="34746" y="26950"/>
                    </a:cubicBezTo>
                    <a:cubicBezTo>
                      <a:pt x="34783" y="26902"/>
                      <a:pt x="34770" y="26842"/>
                      <a:pt x="34758" y="26805"/>
                    </a:cubicBezTo>
                    <a:cubicBezTo>
                      <a:pt x="34758" y="26744"/>
                      <a:pt x="34746" y="26696"/>
                      <a:pt x="34734" y="26634"/>
                    </a:cubicBezTo>
                    <a:lnTo>
                      <a:pt x="34807" y="26634"/>
                    </a:lnTo>
                    <a:cubicBezTo>
                      <a:pt x="34831" y="26623"/>
                      <a:pt x="34856" y="26610"/>
                      <a:pt x="34867" y="26586"/>
                    </a:cubicBezTo>
                    <a:cubicBezTo>
                      <a:pt x="34892" y="26561"/>
                      <a:pt x="34904" y="26537"/>
                      <a:pt x="34904" y="26513"/>
                    </a:cubicBezTo>
                    <a:cubicBezTo>
                      <a:pt x="34807" y="26112"/>
                      <a:pt x="34721" y="25710"/>
                      <a:pt x="34624" y="25309"/>
                    </a:cubicBezTo>
                    <a:cubicBezTo>
                      <a:pt x="34211" y="23448"/>
                      <a:pt x="33773" y="21515"/>
                      <a:pt x="33432" y="19605"/>
                    </a:cubicBezTo>
                    <a:cubicBezTo>
                      <a:pt x="33104" y="17781"/>
                      <a:pt x="32751" y="15921"/>
                      <a:pt x="32423" y="14132"/>
                    </a:cubicBezTo>
                    <a:cubicBezTo>
                      <a:pt x="32338" y="13683"/>
                      <a:pt x="32253" y="13245"/>
                      <a:pt x="32167" y="12795"/>
                    </a:cubicBezTo>
                    <a:cubicBezTo>
                      <a:pt x="31961" y="11688"/>
                      <a:pt x="31730" y="10508"/>
                      <a:pt x="31438" y="8964"/>
                    </a:cubicBezTo>
                    <a:cubicBezTo>
                      <a:pt x="31438" y="8951"/>
                      <a:pt x="31450" y="8940"/>
                      <a:pt x="31438" y="8927"/>
                    </a:cubicBezTo>
                    <a:cubicBezTo>
                      <a:pt x="31243" y="8003"/>
                      <a:pt x="31024" y="7079"/>
                      <a:pt x="30830" y="6179"/>
                    </a:cubicBezTo>
                    <a:cubicBezTo>
                      <a:pt x="30684" y="5571"/>
                      <a:pt x="30538" y="4938"/>
                      <a:pt x="30405" y="4318"/>
                    </a:cubicBezTo>
                    <a:cubicBezTo>
                      <a:pt x="30343" y="3771"/>
                      <a:pt x="30246" y="3224"/>
                      <a:pt x="30149" y="2689"/>
                    </a:cubicBezTo>
                    <a:cubicBezTo>
                      <a:pt x="30027" y="2068"/>
                      <a:pt x="29918" y="1436"/>
                      <a:pt x="29869" y="792"/>
                    </a:cubicBezTo>
                    <a:cubicBezTo>
                      <a:pt x="29869" y="779"/>
                      <a:pt x="29857" y="767"/>
                      <a:pt x="29845" y="755"/>
                    </a:cubicBezTo>
                    <a:cubicBezTo>
                      <a:pt x="29836" y="746"/>
                      <a:pt x="29828" y="738"/>
                      <a:pt x="29815" y="738"/>
                    </a:cubicBezTo>
                    <a:cubicBezTo>
                      <a:pt x="29810" y="738"/>
                      <a:pt x="29804" y="739"/>
                      <a:pt x="29796" y="743"/>
                    </a:cubicBezTo>
                    <a:cubicBezTo>
                      <a:pt x="29759" y="743"/>
                      <a:pt x="29711" y="755"/>
                      <a:pt x="29675" y="755"/>
                    </a:cubicBezTo>
                    <a:lnTo>
                      <a:pt x="29662" y="730"/>
                    </a:lnTo>
                    <a:lnTo>
                      <a:pt x="29662" y="682"/>
                    </a:lnTo>
                    <a:cubicBezTo>
                      <a:pt x="29827" y="612"/>
                      <a:pt x="30004" y="550"/>
                      <a:pt x="30166" y="550"/>
                    </a:cubicBezTo>
                    <a:cubicBezTo>
                      <a:pt x="30232" y="550"/>
                      <a:pt x="30296" y="560"/>
                      <a:pt x="30356" y="584"/>
                    </a:cubicBezTo>
                    <a:cubicBezTo>
                      <a:pt x="30453" y="633"/>
                      <a:pt x="30538" y="730"/>
                      <a:pt x="30586" y="865"/>
                    </a:cubicBezTo>
                    <a:cubicBezTo>
                      <a:pt x="30648" y="1022"/>
                      <a:pt x="30672" y="1192"/>
                      <a:pt x="30708" y="1363"/>
                    </a:cubicBezTo>
                    <a:cubicBezTo>
                      <a:pt x="30721" y="1436"/>
                      <a:pt x="30732" y="1521"/>
                      <a:pt x="30757" y="1594"/>
                    </a:cubicBezTo>
                    <a:cubicBezTo>
                      <a:pt x="30878" y="2141"/>
                      <a:pt x="31000" y="2713"/>
                      <a:pt x="31134" y="3273"/>
                    </a:cubicBezTo>
                    <a:lnTo>
                      <a:pt x="31146" y="3333"/>
                    </a:lnTo>
                    <a:cubicBezTo>
                      <a:pt x="31134" y="3357"/>
                      <a:pt x="31146" y="3370"/>
                      <a:pt x="31159" y="3382"/>
                    </a:cubicBezTo>
                    <a:cubicBezTo>
                      <a:pt x="31280" y="3990"/>
                      <a:pt x="31413" y="4598"/>
                      <a:pt x="31535" y="5181"/>
                    </a:cubicBezTo>
                    <a:cubicBezTo>
                      <a:pt x="31632" y="5632"/>
                      <a:pt x="31730" y="6106"/>
                      <a:pt x="31827" y="6556"/>
                    </a:cubicBezTo>
                    <a:cubicBezTo>
                      <a:pt x="31827" y="6568"/>
                      <a:pt x="31840" y="6580"/>
                      <a:pt x="31840" y="6592"/>
                    </a:cubicBezTo>
                    <a:cubicBezTo>
                      <a:pt x="32034" y="7687"/>
                      <a:pt x="32289" y="8781"/>
                      <a:pt x="32545" y="9851"/>
                    </a:cubicBezTo>
                    <a:lnTo>
                      <a:pt x="32581" y="10010"/>
                    </a:lnTo>
                    <a:cubicBezTo>
                      <a:pt x="32678" y="10496"/>
                      <a:pt x="32800" y="11032"/>
                      <a:pt x="32946" y="11688"/>
                    </a:cubicBezTo>
                    <a:lnTo>
                      <a:pt x="32946" y="11700"/>
                    </a:lnTo>
                    <a:lnTo>
                      <a:pt x="33311" y="13342"/>
                    </a:lnTo>
                    <a:cubicBezTo>
                      <a:pt x="33311" y="13354"/>
                      <a:pt x="33311" y="13378"/>
                      <a:pt x="33323" y="13391"/>
                    </a:cubicBezTo>
                    <a:cubicBezTo>
                      <a:pt x="33445" y="13962"/>
                      <a:pt x="33591" y="14643"/>
                      <a:pt x="33737" y="15324"/>
                    </a:cubicBezTo>
                    <a:cubicBezTo>
                      <a:pt x="33737" y="15337"/>
                      <a:pt x="33748" y="15348"/>
                      <a:pt x="33748" y="15361"/>
                    </a:cubicBezTo>
                    <a:cubicBezTo>
                      <a:pt x="33956" y="16686"/>
                      <a:pt x="34211" y="17975"/>
                      <a:pt x="34478" y="19204"/>
                    </a:cubicBezTo>
                    <a:cubicBezTo>
                      <a:pt x="34710" y="20602"/>
                      <a:pt x="34977" y="22026"/>
                      <a:pt x="35232" y="23399"/>
                    </a:cubicBezTo>
                    <a:cubicBezTo>
                      <a:pt x="35378" y="24226"/>
                      <a:pt x="35537" y="25090"/>
                      <a:pt x="35694" y="25929"/>
                    </a:cubicBezTo>
                    <a:lnTo>
                      <a:pt x="35694" y="25953"/>
                    </a:lnTo>
                    <a:lnTo>
                      <a:pt x="35707" y="26026"/>
                    </a:lnTo>
                    <a:cubicBezTo>
                      <a:pt x="35707" y="26039"/>
                      <a:pt x="35719" y="26051"/>
                      <a:pt x="35731" y="26063"/>
                    </a:cubicBezTo>
                    <a:cubicBezTo>
                      <a:pt x="35926" y="26769"/>
                      <a:pt x="35804" y="27206"/>
                      <a:pt x="35366" y="27425"/>
                    </a:cubicBezTo>
                    <a:cubicBezTo>
                      <a:pt x="34940" y="27644"/>
                      <a:pt x="34429" y="27717"/>
                      <a:pt x="33943" y="27802"/>
                    </a:cubicBezTo>
                    <a:cubicBezTo>
                      <a:pt x="33858" y="27814"/>
                      <a:pt x="33785" y="27826"/>
                      <a:pt x="33712" y="27839"/>
                    </a:cubicBezTo>
                    <a:cubicBezTo>
                      <a:pt x="33153" y="27936"/>
                      <a:pt x="32545" y="28021"/>
                      <a:pt x="31851" y="28118"/>
                    </a:cubicBezTo>
                    <a:cubicBezTo>
                      <a:pt x="31840" y="28118"/>
                      <a:pt x="31815" y="28118"/>
                      <a:pt x="31803" y="28131"/>
                    </a:cubicBezTo>
                    <a:cubicBezTo>
                      <a:pt x="31316" y="28204"/>
                      <a:pt x="30794" y="28277"/>
                      <a:pt x="30137" y="28361"/>
                    </a:cubicBezTo>
                    <a:cubicBezTo>
                      <a:pt x="28203" y="28617"/>
                      <a:pt x="26135" y="28836"/>
                      <a:pt x="23667" y="29067"/>
                    </a:cubicBezTo>
                    <a:lnTo>
                      <a:pt x="23667" y="29104"/>
                    </a:lnTo>
                    <a:lnTo>
                      <a:pt x="24725" y="29104"/>
                    </a:lnTo>
                    <a:lnTo>
                      <a:pt x="24895" y="29079"/>
                    </a:lnTo>
                    <a:cubicBezTo>
                      <a:pt x="24992" y="29079"/>
                      <a:pt x="25089" y="29067"/>
                      <a:pt x="25187" y="29055"/>
                    </a:cubicBezTo>
                    <a:lnTo>
                      <a:pt x="25187" y="29067"/>
                    </a:lnTo>
                    <a:cubicBezTo>
                      <a:pt x="25199" y="29079"/>
                      <a:pt x="25199" y="29079"/>
                      <a:pt x="25199" y="29091"/>
                    </a:cubicBezTo>
                    <a:lnTo>
                      <a:pt x="25199" y="29104"/>
                    </a:lnTo>
                    <a:lnTo>
                      <a:pt x="26306" y="29104"/>
                    </a:lnTo>
                    <a:cubicBezTo>
                      <a:pt x="26792" y="29042"/>
                      <a:pt x="27230" y="29006"/>
                      <a:pt x="27643" y="28958"/>
                    </a:cubicBezTo>
                    <a:cubicBezTo>
                      <a:pt x="27656" y="28958"/>
                      <a:pt x="27656" y="28958"/>
                      <a:pt x="27668" y="28945"/>
                    </a:cubicBezTo>
                    <a:cubicBezTo>
                      <a:pt x="28811" y="28823"/>
                      <a:pt x="29967" y="28677"/>
                      <a:pt x="31086" y="28520"/>
                    </a:cubicBezTo>
                    <a:cubicBezTo>
                      <a:pt x="31089" y="28524"/>
                      <a:pt x="31095" y="28525"/>
                      <a:pt x="31101" y="28525"/>
                    </a:cubicBezTo>
                    <a:cubicBezTo>
                      <a:pt x="31112" y="28525"/>
                      <a:pt x="31126" y="28520"/>
                      <a:pt x="31134" y="28520"/>
                    </a:cubicBezTo>
                    <a:cubicBezTo>
                      <a:pt x="31195" y="28507"/>
                      <a:pt x="31267" y="28495"/>
                      <a:pt x="31329" y="28495"/>
                    </a:cubicBezTo>
                    <a:cubicBezTo>
                      <a:pt x="31426" y="28483"/>
                      <a:pt x="31511" y="28471"/>
                      <a:pt x="31608" y="28447"/>
                    </a:cubicBezTo>
                    <a:cubicBezTo>
                      <a:pt x="32484" y="28337"/>
                      <a:pt x="33335" y="28215"/>
                      <a:pt x="34186" y="28069"/>
                    </a:cubicBezTo>
                    <a:cubicBezTo>
                      <a:pt x="34190" y="28074"/>
                      <a:pt x="34195" y="28075"/>
                      <a:pt x="34199" y="28075"/>
                    </a:cubicBezTo>
                    <a:cubicBezTo>
                      <a:pt x="34207" y="28075"/>
                      <a:pt x="34215" y="28069"/>
                      <a:pt x="34223" y="28069"/>
                    </a:cubicBezTo>
                    <a:lnTo>
                      <a:pt x="34332" y="28045"/>
                    </a:lnTo>
                    <a:cubicBezTo>
                      <a:pt x="34454" y="28033"/>
                      <a:pt x="34575" y="28009"/>
                      <a:pt x="34697" y="27996"/>
                    </a:cubicBezTo>
                    <a:cubicBezTo>
                      <a:pt x="34965" y="27948"/>
                      <a:pt x="35877" y="27741"/>
                      <a:pt x="35950" y="27096"/>
                    </a:cubicBezTo>
                    <a:cubicBezTo>
                      <a:pt x="35962" y="26975"/>
                      <a:pt x="35974" y="26853"/>
                      <a:pt x="35974" y="26744"/>
                    </a:cubicBezTo>
                    <a:cubicBezTo>
                      <a:pt x="35986" y="26452"/>
                      <a:pt x="35913" y="26160"/>
                      <a:pt x="35829" y="25905"/>
                    </a:cubicBezTo>
                    <a:lnTo>
                      <a:pt x="35780" y="25637"/>
                    </a:lnTo>
                    <a:cubicBezTo>
                      <a:pt x="35415" y="23594"/>
                      <a:pt x="35038" y="21478"/>
                      <a:pt x="34637" y="19410"/>
                    </a:cubicBezTo>
                    <a:cubicBezTo>
                      <a:pt x="34648" y="19399"/>
                      <a:pt x="34648" y="19386"/>
                      <a:pt x="34648" y="19374"/>
                    </a:cubicBezTo>
                    <a:cubicBezTo>
                      <a:pt x="34429" y="18121"/>
                      <a:pt x="34175" y="16796"/>
                      <a:pt x="33870" y="15324"/>
                    </a:cubicBezTo>
                    <a:cubicBezTo>
                      <a:pt x="33883" y="15312"/>
                      <a:pt x="33883" y="15300"/>
                      <a:pt x="33870" y="15300"/>
                    </a:cubicBezTo>
                    <a:lnTo>
                      <a:pt x="33724" y="14607"/>
                    </a:lnTo>
                    <a:cubicBezTo>
                      <a:pt x="33639" y="14181"/>
                      <a:pt x="33542" y="13767"/>
                      <a:pt x="33457" y="13342"/>
                    </a:cubicBezTo>
                    <a:lnTo>
                      <a:pt x="34734" y="9219"/>
                    </a:lnTo>
                    <a:cubicBezTo>
                      <a:pt x="35086" y="8100"/>
                      <a:pt x="35451" y="6945"/>
                      <a:pt x="35694" y="5778"/>
                    </a:cubicBezTo>
                    <a:cubicBezTo>
                      <a:pt x="35694" y="5754"/>
                      <a:pt x="35694" y="5729"/>
                      <a:pt x="35670" y="5717"/>
                    </a:cubicBezTo>
                    <a:cubicBezTo>
                      <a:pt x="35670" y="5681"/>
                      <a:pt x="35646" y="5668"/>
                      <a:pt x="35621" y="5656"/>
                    </a:cubicBezTo>
                    <a:cubicBezTo>
                      <a:pt x="35354" y="5571"/>
                      <a:pt x="35086" y="5535"/>
                      <a:pt x="34819" y="5486"/>
                    </a:cubicBezTo>
                    <a:cubicBezTo>
                      <a:pt x="34551" y="5449"/>
                      <a:pt x="34272" y="5400"/>
                      <a:pt x="34004" y="5316"/>
                    </a:cubicBezTo>
                    <a:cubicBezTo>
                      <a:pt x="34065" y="4781"/>
                      <a:pt x="34102" y="4343"/>
                      <a:pt x="34150" y="3929"/>
                    </a:cubicBezTo>
                    <a:cubicBezTo>
                      <a:pt x="34150" y="3905"/>
                      <a:pt x="34138" y="3881"/>
                      <a:pt x="34126" y="3868"/>
                    </a:cubicBezTo>
                    <a:cubicBezTo>
                      <a:pt x="34114" y="3862"/>
                      <a:pt x="34102" y="3859"/>
                      <a:pt x="34089" y="3859"/>
                    </a:cubicBezTo>
                    <a:cubicBezTo>
                      <a:pt x="34077" y="3859"/>
                      <a:pt x="34065" y="3862"/>
                      <a:pt x="34053" y="3868"/>
                    </a:cubicBezTo>
                    <a:cubicBezTo>
                      <a:pt x="33153" y="3576"/>
                      <a:pt x="32229" y="3430"/>
                      <a:pt x="31267" y="3284"/>
                    </a:cubicBezTo>
                    <a:cubicBezTo>
                      <a:pt x="31256" y="3187"/>
                      <a:pt x="31231" y="3090"/>
                      <a:pt x="31207" y="2992"/>
                    </a:cubicBezTo>
                    <a:cubicBezTo>
                      <a:pt x="31170" y="2822"/>
                      <a:pt x="31134" y="2665"/>
                      <a:pt x="31097" y="2506"/>
                    </a:cubicBezTo>
                    <a:cubicBezTo>
                      <a:pt x="31024" y="2165"/>
                      <a:pt x="30951" y="1838"/>
                      <a:pt x="30878" y="1497"/>
                    </a:cubicBezTo>
                    <a:cubicBezTo>
                      <a:pt x="30854" y="1436"/>
                      <a:pt x="30842" y="1363"/>
                      <a:pt x="30830" y="1290"/>
                    </a:cubicBezTo>
                    <a:cubicBezTo>
                      <a:pt x="30794" y="1084"/>
                      <a:pt x="30757" y="865"/>
                      <a:pt x="30659" y="694"/>
                    </a:cubicBezTo>
                    <a:cubicBezTo>
                      <a:pt x="30561" y="511"/>
                      <a:pt x="30404" y="421"/>
                      <a:pt x="30194" y="421"/>
                    </a:cubicBezTo>
                    <a:cubicBezTo>
                      <a:pt x="30041" y="421"/>
                      <a:pt x="29860" y="468"/>
                      <a:pt x="29651" y="560"/>
                    </a:cubicBezTo>
                    <a:cubicBezTo>
                      <a:pt x="29626" y="378"/>
                      <a:pt x="29602" y="220"/>
                      <a:pt x="29578" y="74"/>
                    </a:cubicBezTo>
                    <a:cubicBezTo>
                      <a:pt x="29578" y="49"/>
                      <a:pt x="29565" y="25"/>
                      <a:pt x="29541" y="13"/>
                    </a:cubicBezTo>
                    <a:cubicBezTo>
                      <a:pt x="29529" y="1"/>
                      <a:pt x="29505" y="1"/>
                      <a:pt x="2949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30" name="Google Shape;9965;p65">
                <a:extLst>
                  <a:ext uri="{FF2B5EF4-FFF2-40B4-BE49-F238E27FC236}">
                    <a16:creationId xmlns:a16="http://schemas.microsoft.com/office/drawing/2014/main" id="{9EC271EA-47C2-3EEB-788C-31506DFDCD61}"/>
                  </a:ext>
                </a:extLst>
              </p:cNvPr>
              <p:cNvSpPr/>
              <p:nvPr/>
            </p:nvSpPr>
            <p:spPr>
              <a:xfrm>
                <a:off x="1861820" y="2859585"/>
                <a:ext cx="4917" cy="3455"/>
              </a:xfrm>
              <a:custGeom>
                <a:avLst/>
                <a:gdLst/>
                <a:ahLst/>
                <a:cxnLst/>
                <a:rect l="l" t="t" r="r" b="b"/>
                <a:pathLst>
                  <a:path w="37" h="26" extrusionOk="0">
                    <a:moveTo>
                      <a:pt x="37" y="25"/>
                    </a:moveTo>
                    <a:cubicBezTo>
                      <a:pt x="25" y="25"/>
                      <a:pt x="13" y="14"/>
                      <a:pt x="1" y="1"/>
                    </a:cubicBezTo>
                    <a:cubicBezTo>
                      <a:pt x="13" y="14"/>
                      <a:pt x="25" y="25"/>
                      <a:pt x="37" y="25"/>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31" name="Google Shape;9966;p65">
                <a:extLst>
                  <a:ext uri="{FF2B5EF4-FFF2-40B4-BE49-F238E27FC236}">
                    <a16:creationId xmlns:a16="http://schemas.microsoft.com/office/drawing/2014/main" id="{FC68DD18-47FC-0EFF-6295-75606EBA83C2}"/>
                  </a:ext>
                </a:extLst>
              </p:cNvPr>
              <p:cNvSpPr/>
              <p:nvPr/>
            </p:nvSpPr>
            <p:spPr>
              <a:xfrm>
                <a:off x="1695306" y="3512617"/>
                <a:ext cx="3322" cy="5050"/>
              </a:xfrm>
              <a:custGeom>
                <a:avLst/>
                <a:gdLst/>
                <a:ahLst/>
                <a:cxnLst/>
                <a:rect l="l" t="t" r="r" b="b"/>
                <a:pathLst>
                  <a:path w="25" h="38" extrusionOk="0">
                    <a:moveTo>
                      <a:pt x="25" y="1"/>
                    </a:moveTo>
                    <a:lnTo>
                      <a:pt x="25" y="1"/>
                    </a:lnTo>
                    <a:cubicBezTo>
                      <a:pt x="13" y="13"/>
                      <a:pt x="13" y="24"/>
                      <a:pt x="1" y="24"/>
                    </a:cubicBezTo>
                    <a:lnTo>
                      <a:pt x="1" y="37"/>
                    </a:lnTo>
                    <a:cubicBezTo>
                      <a:pt x="13" y="25"/>
                      <a:pt x="13" y="13"/>
                      <a:pt x="2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32" name="Google Shape;9967;p65">
                <a:extLst>
                  <a:ext uri="{FF2B5EF4-FFF2-40B4-BE49-F238E27FC236}">
                    <a16:creationId xmlns:a16="http://schemas.microsoft.com/office/drawing/2014/main" id="{CE8779B2-E52C-598A-55B4-0735A5CE069C}"/>
                  </a:ext>
                </a:extLst>
              </p:cNvPr>
              <p:cNvSpPr/>
              <p:nvPr/>
            </p:nvSpPr>
            <p:spPr>
              <a:xfrm>
                <a:off x="1836039" y="4836223"/>
                <a:ext cx="3322" cy="3455"/>
              </a:xfrm>
              <a:custGeom>
                <a:avLst/>
                <a:gdLst/>
                <a:ahLst/>
                <a:cxnLst/>
                <a:rect l="l" t="t" r="r" b="b"/>
                <a:pathLst>
                  <a:path w="25" h="26" extrusionOk="0">
                    <a:moveTo>
                      <a:pt x="25" y="1"/>
                    </a:moveTo>
                    <a:lnTo>
                      <a:pt x="0" y="25"/>
                    </a:lnTo>
                    <a:lnTo>
                      <a:pt x="12" y="25"/>
                    </a:lnTo>
                    <a:cubicBezTo>
                      <a:pt x="12" y="13"/>
                      <a:pt x="25" y="13"/>
                      <a:pt x="2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33" name="Google Shape;9968;p65">
                <a:extLst>
                  <a:ext uri="{FF2B5EF4-FFF2-40B4-BE49-F238E27FC236}">
                    <a16:creationId xmlns:a16="http://schemas.microsoft.com/office/drawing/2014/main" id="{9BA79523-36DA-88D7-D46B-65E29C01C164}"/>
                  </a:ext>
                </a:extLst>
              </p:cNvPr>
              <p:cNvSpPr/>
              <p:nvPr/>
            </p:nvSpPr>
            <p:spPr>
              <a:xfrm>
                <a:off x="3187154" y="2018111"/>
                <a:ext cx="1215435" cy="2595656"/>
              </a:xfrm>
              <a:custGeom>
                <a:avLst/>
                <a:gdLst/>
                <a:ahLst/>
                <a:cxnLst/>
                <a:rect l="l" t="t" r="r" b="b"/>
                <a:pathLst>
                  <a:path w="9146" h="19532" extrusionOk="0">
                    <a:moveTo>
                      <a:pt x="126" y="93"/>
                    </a:moveTo>
                    <a:cubicBezTo>
                      <a:pt x="169" y="93"/>
                      <a:pt x="330" y="414"/>
                      <a:pt x="389" y="520"/>
                    </a:cubicBezTo>
                    <a:cubicBezTo>
                      <a:pt x="328" y="544"/>
                      <a:pt x="268" y="581"/>
                      <a:pt x="231" y="630"/>
                    </a:cubicBezTo>
                    <a:lnTo>
                      <a:pt x="219" y="630"/>
                    </a:lnTo>
                    <a:cubicBezTo>
                      <a:pt x="219" y="617"/>
                      <a:pt x="219" y="605"/>
                      <a:pt x="207" y="593"/>
                    </a:cubicBezTo>
                    <a:cubicBezTo>
                      <a:pt x="195" y="568"/>
                      <a:pt x="195" y="557"/>
                      <a:pt x="195" y="544"/>
                    </a:cubicBezTo>
                    <a:cubicBezTo>
                      <a:pt x="182" y="495"/>
                      <a:pt x="171" y="459"/>
                      <a:pt x="158" y="411"/>
                    </a:cubicBezTo>
                    <a:cubicBezTo>
                      <a:pt x="146" y="349"/>
                      <a:pt x="134" y="289"/>
                      <a:pt x="134" y="240"/>
                    </a:cubicBezTo>
                    <a:cubicBezTo>
                      <a:pt x="134" y="228"/>
                      <a:pt x="109" y="106"/>
                      <a:pt x="122" y="95"/>
                    </a:cubicBezTo>
                    <a:cubicBezTo>
                      <a:pt x="123" y="94"/>
                      <a:pt x="125" y="93"/>
                      <a:pt x="126" y="93"/>
                    </a:cubicBezTo>
                    <a:close/>
                    <a:moveTo>
                      <a:pt x="523" y="617"/>
                    </a:moveTo>
                    <a:lnTo>
                      <a:pt x="596" y="654"/>
                    </a:lnTo>
                    <a:lnTo>
                      <a:pt x="596" y="666"/>
                    </a:lnTo>
                    <a:lnTo>
                      <a:pt x="560" y="666"/>
                    </a:lnTo>
                    <a:cubicBezTo>
                      <a:pt x="547" y="654"/>
                      <a:pt x="535" y="641"/>
                      <a:pt x="523" y="617"/>
                    </a:cubicBezTo>
                    <a:close/>
                    <a:moveTo>
                      <a:pt x="657" y="727"/>
                    </a:moveTo>
                    <a:cubicBezTo>
                      <a:pt x="669" y="739"/>
                      <a:pt x="669" y="751"/>
                      <a:pt x="681" y="751"/>
                    </a:cubicBezTo>
                    <a:cubicBezTo>
                      <a:pt x="657" y="763"/>
                      <a:pt x="644" y="763"/>
                      <a:pt x="633" y="776"/>
                    </a:cubicBezTo>
                    <a:cubicBezTo>
                      <a:pt x="633" y="763"/>
                      <a:pt x="620" y="763"/>
                      <a:pt x="620" y="751"/>
                    </a:cubicBezTo>
                    <a:cubicBezTo>
                      <a:pt x="620" y="751"/>
                      <a:pt x="608" y="751"/>
                      <a:pt x="608" y="739"/>
                    </a:cubicBezTo>
                    <a:lnTo>
                      <a:pt x="633" y="739"/>
                    </a:lnTo>
                    <a:cubicBezTo>
                      <a:pt x="636" y="742"/>
                      <a:pt x="639" y="744"/>
                      <a:pt x="641" y="744"/>
                    </a:cubicBezTo>
                    <a:cubicBezTo>
                      <a:pt x="645" y="744"/>
                      <a:pt x="648" y="735"/>
                      <a:pt x="657" y="727"/>
                    </a:cubicBezTo>
                    <a:close/>
                    <a:moveTo>
                      <a:pt x="730" y="824"/>
                    </a:moveTo>
                    <a:cubicBezTo>
                      <a:pt x="742" y="836"/>
                      <a:pt x="754" y="849"/>
                      <a:pt x="754" y="860"/>
                    </a:cubicBezTo>
                    <a:cubicBezTo>
                      <a:pt x="742" y="873"/>
                      <a:pt x="717" y="873"/>
                      <a:pt x="706" y="885"/>
                    </a:cubicBezTo>
                    <a:cubicBezTo>
                      <a:pt x="693" y="873"/>
                      <a:pt x="693" y="860"/>
                      <a:pt x="681" y="849"/>
                    </a:cubicBezTo>
                    <a:cubicBezTo>
                      <a:pt x="693" y="836"/>
                      <a:pt x="717" y="836"/>
                      <a:pt x="730" y="824"/>
                    </a:cubicBezTo>
                    <a:close/>
                    <a:moveTo>
                      <a:pt x="815" y="933"/>
                    </a:moveTo>
                    <a:cubicBezTo>
                      <a:pt x="827" y="946"/>
                      <a:pt x="827" y="958"/>
                      <a:pt x="839" y="970"/>
                    </a:cubicBezTo>
                    <a:lnTo>
                      <a:pt x="766" y="1006"/>
                    </a:lnTo>
                    <a:cubicBezTo>
                      <a:pt x="766" y="994"/>
                      <a:pt x="754" y="982"/>
                      <a:pt x="754" y="970"/>
                    </a:cubicBezTo>
                    <a:cubicBezTo>
                      <a:pt x="766" y="946"/>
                      <a:pt x="790" y="933"/>
                      <a:pt x="815" y="933"/>
                    </a:cubicBezTo>
                    <a:close/>
                    <a:moveTo>
                      <a:pt x="1034" y="1274"/>
                    </a:moveTo>
                    <a:cubicBezTo>
                      <a:pt x="1058" y="1311"/>
                      <a:pt x="1082" y="1359"/>
                      <a:pt x="1106" y="1395"/>
                    </a:cubicBezTo>
                    <a:cubicBezTo>
                      <a:pt x="1082" y="1408"/>
                      <a:pt x="1046" y="1432"/>
                      <a:pt x="1022" y="1457"/>
                    </a:cubicBezTo>
                    <a:lnTo>
                      <a:pt x="949" y="1311"/>
                    </a:lnTo>
                    <a:lnTo>
                      <a:pt x="961" y="1311"/>
                    </a:lnTo>
                    <a:cubicBezTo>
                      <a:pt x="985" y="1286"/>
                      <a:pt x="1009" y="1274"/>
                      <a:pt x="1034" y="1274"/>
                    </a:cubicBezTo>
                    <a:close/>
                    <a:moveTo>
                      <a:pt x="1155" y="1481"/>
                    </a:moveTo>
                    <a:cubicBezTo>
                      <a:pt x="1168" y="1505"/>
                      <a:pt x="1192" y="1541"/>
                      <a:pt x="1204" y="1566"/>
                    </a:cubicBezTo>
                    <a:cubicBezTo>
                      <a:pt x="1168" y="1578"/>
                      <a:pt x="1143" y="1590"/>
                      <a:pt x="1106" y="1614"/>
                    </a:cubicBezTo>
                    <a:cubicBezTo>
                      <a:pt x="1095" y="1578"/>
                      <a:pt x="1082" y="1554"/>
                      <a:pt x="1058" y="1517"/>
                    </a:cubicBezTo>
                    <a:lnTo>
                      <a:pt x="1082" y="1517"/>
                    </a:lnTo>
                    <a:cubicBezTo>
                      <a:pt x="1106" y="1493"/>
                      <a:pt x="1131" y="1481"/>
                      <a:pt x="1155" y="1481"/>
                    </a:cubicBezTo>
                    <a:close/>
                    <a:moveTo>
                      <a:pt x="1241" y="1639"/>
                    </a:moveTo>
                    <a:cubicBezTo>
                      <a:pt x="1265" y="1676"/>
                      <a:pt x="1277" y="1700"/>
                      <a:pt x="1289" y="1724"/>
                    </a:cubicBezTo>
                    <a:cubicBezTo>
                      <a:pt x="1252" y="1724"/>
                      <a:pt x="1216" y="1736"/>
                      <a:pt x="1192" y="1760"/>
                    </a:cubicBezTo>
                    <a:lnTo>
                      <a:pt x="1155" y="1687"/>
                    </a:lnTo>
                    <a:cubicBezTo>
                      <a:pt x="1179" y="1663"/>
                      <a:pt x="1216" y="1651"/>
                      <a:pt x="1241" y="1639"/>
                    </a:cubicBezTo>
                    <a:close/>
                    <a:moveTo>
                      <a:pt x="1666" y="2393"/>
                    </a:moveTo>
                    <a:cubicBezTo>
                      <a:pt x="1690" y="2430"/>
                      <a:pt x="1703" y="2454"/>
                      <a:pt x="1727" y="2490"/>
                    </a:cubicBezTo>
                    <a:cubicBezTo>
                      <a:pt x="1690" y="2490"/>
                      <a:pt x="1666" y="2503"/>
                      <a:pt x="1630" y="2514"/>
                    </a:cubicBezTo>
                    <a:cubicBezTo>
                      <a:pt x="1617" y="2490"/>
                      <a:pt x="1606" y="2454"/>
                      <a:pt x="1581" y="2430"/>
                    </a:cubicBezTo>
                    <a:cubicBezTo>
                      <a:pt x="1606" y="2417"/>
                      <a:pt x="1630" y="2405"/>
                      <a:pt x="1666" y="2393"/>
                    </a:cubicBezTo>
                    <a:close/>
                    <a:moveTo>
                      <a:pt x="1763" y="2563"/>
                    </a:moveTo>
                    <a:cubicBezTo>
                      <a:pt x="1788" y="2600"/>
                      <a:pt x="1800" y="2624"/>
                      <a:pt x="1812" y="2648"/>
                    </a:cubicBezTo>
                    <a:cubicBezTo>
                      <a:pt x="1776" y="2648"/>
                      <a:pt x="1752" y="2660"/>
                      <a:pt x="1727" y="2684"/>
                    </a:cubicBezTo>
                    <a:cubicBezTo>
                      <a:pt x="1715" y="2648"/>
                      <a:pt x="1690" y="2624"/>
                      <a:pt x="1679" y="2587"/>
                    </a:cubicBezTo>
                    <a:cubicBezTo>
                      <a:pt x="1687" y="2579"/>
                      <a:pt x="1701" y="2570"/>
                      <a:pt x="1722" y="2570"/>
                    </a:cubicBezTo>
                    <a:cubicBezTo>
                      <a:pt x="1731" y="2570"/>
                      <a:pt x="1741" y="2572"/>
                      <a:pt x="1752" y="2575"/>
                    </a:cubicBezTo>
                    <a:cubicBezTo>
                      <a:pt x="1752" y="2575"/>
                      <a:pt x="1763" y="2575"/>
                      <a:pt x="1763" y="2563"/>
                    </a:cubicBezTo>
                    <a:close/>
                    <a:moveTo>
                      <a:pt x="1861" y="2721"/>
                    </a:moveTo>
                    <a:cubicBezTo>
                      <a:pt x="1873" y="2757"/>
                      <a:pt x="1897" y="2782"/>
                      <a:pt x="1909" y="2819"/>
                    </a:cubicBezTo>
                    <a:cubicBezTo>
                      <a:pt x="1873" y="2819"/>
                      <a:pt x="1849" y="2843"/>
                      <a:pt x="1812" y="2855"/>
                    </a:cubicBezTo>
                    <a:cubicBezTo>
                      <a:pt x="1800" y="2819"/>
                      <a:pt x="1788" y="2794"/>
                      <a:pt x="1763" y="2757"/>
                    </a:cubicBezTo>
                    <a:cubicBezTo>
                      <a:pt x="1788" y="2733"/>
                      <a:pt x="1825" y="2721"/>
                      <a:pt x="1861" y="2721"/>
                    </a:cubicBezTo>
                    <a:close/>
                    <a:moveTo>
                      <a:pt x="1958" y="2892"/>
                    </a:moveTo>
                    <a:cubicBezTo>
                      <a:pt x="1970" y="2916"/>
                      <a:pt x="1982" y="2952"/>
                      <a:pt x="2006" y="2976"/>
                    </a:cubicBezTo>
                    <a:cubicBezTo>
                      <a:pt x="1958" y="2976"/>
                      <a:pt x="1922" y="2989"/>
                      <a:pt x="1885" y="3013"/>
                    </a:cubicBezTo>
                    <a:cubicBezTo>
                      <a:pt x="1873" y="2989"/>
                      <a:pt x="1861" y="2965"/>
                      <a:pt x="1861" y="2928"/>
                    </a:cubicBezTo>
                    <a:cubicBezTo>
                      <a:pt x="1885" y="2916"/>
                      <a:pt x="1922" y="2903"/>
                      <a:pt x="1958" y="2892"/>
                    </a:cubicBezTo>
                    <a:close/>
                    <a:moveTo>
                      <a:pt x="2043" y="3049"/>
                    </a:moveTo>
                    <a:cubicBezTo>
                      <a:pt x="2055" y="3062"/>
                      <a:pt x="2068" y="3086"/>
                      <a:pt x="2079" y="3098"/>
                    </a:cubicBezTo>
                    <a:cubicBezTo>
                      <a:pt x="2031" y="3111"/>
                      <a:pt x="1982" y="3111"/>
                      <a:pt x="1933" y="3122"/>
                    </a:cubicBezTo>
                    <a:cubicBezTo>
                      <a:pt x="1933" y="3111"/>
                      <a:pt x="1922" y="3098"/>
                      <a:pt x="1922" y="3086"/>
                    </a:cubicBezTo>
                    <a:cubicBezTo>
                      <a:pt x="1958" y="3062"/>
                      <a:pt x="1982" y="3062"/>
                      <a:pt x="2019" y="3062"/>
                    </a:cubicBezTo>
                    <a:cubicBezTo>
                      <a:pt x="2031" y="3062"/>
                      <a:pt x="2043" y="3049"/>
                      <a:pt x="2043" y="3049"/>
                    </a:cubicBezTo>
                    <a:close/>
                    <a:moveTo>
                      <a:pt x="2141" y="3195"/>
                    </a:moveTo>
                    <a:cubicBezTo>
                      <a:pt x="2165" y="3257"/>
                      <a:pt x="2201" y="3317"/>
                      <a:pt x="2238" y="3365"/>
                    </a:cubicBezTo>
                    <a:cubicBezTo>
                      <a:pt x="2238" y="3378"/>
                      <a:pt x="2250" y="3378"/>
                      <a:pt x="2250" y="3378"/>
                    </a:cubicBezTo>
                    <a:lnTo>
                      <a:pt x="2287" y="3451"/>
                    </a:lnTo>
                    <a:lnTo>
                      <a:pt x="2116" y="3451"/>
                    </a:lnTo>
                    <a:cubicBezTo>
                      <a:pt x="2092" y="3378"/>
                      <a:pt x="2055" y="3293"/>
                      <a:pt x="2006" y="3220"/>
                    </a:cubicBezTo>
                    <a:cubicBezTo>
                      <a:pt x="2043" y="3208"/>
                      <a:pt x="2092" y="3208"/>
                      <a:pt x="2128" y="3195"/>
                    </a:cubicBezTo>
                    <a:close/>
                    <a:moveTo>
                      <a:pt x="1909" y="3244"/>
                    </a:moveTo>
                    <a:cubicBezTo>
                      <a:pt x="1946" y="3317"/>
                      <a:pt x="1982" y="3402"/>
                      <a:pt x="2031" y="3475"/>
                    </a:cubicBezTo>
                    <a:cubicBezTo>
                      <a:pt x="1995" y="3475"/>
                      <a:pt x="1958" y="3487"/>
                      <a:pt x="1933" y="3500"/>
                    </a:cubicBezTo>
                    <a:cubicBezTo>
                      <a:pt x="1897" y="3414"/>
                      <a:pt x="1849" y="3341"/>
                      <a:pt x="1800" y="3268"/>
                    </a:cubicBezTo>
                    <a:cubicBezTo>
                      <a:pt x="1836" y="3257"/>
                      <a:pt x="1873" y="3244"/>
                      <a:pt x="1909" y="3244"/>
                    </a:cubicBezTo>
                    <a:close/>
                    <a:moveTo>
                      <a:pt x="1715" y="3305"/>
                    </a:moveTo>
                    <a:cubicBezTo>
                      <a:pt x="1752" y="3378"/>
                      <a:pt x="1800" y="3451"/>
                      <a:pt x="1836" y="3524"/>
                    </a:cubicBezTo>
                    <a:cubicBezTo>
                      <a:pt x="1800" y="3548"/>
                      <a:pt x="1776" y="3560"/>
                      <a:pt x="1739" y="3584"/>
                    </a:cubicBezTo>
                    <a:cubicBezTo>
                      <a:pt x="1703" y="3500"/>
                      <a:pt x="1654" y="3414"/>
                      <a:pt x="1617" y="3341"/>
                    </a:cubicBezTo>
                    <a:cubicBezTo>
                      <a:pt x="1654" y="3330"/>
                      <a:pt x="1679" y="3317"/>
                      <a:pt x="1715" y="3305"/>
                    </a:cubicBezTo>
                    <a:close/>
                    <a:moveTo>
                      <a:pt x="401" y="617"/>
                    </a:moveTo>
                    <a:cubicBezTo>
                      <a:pt x="474" y="678"/>
                      <a:pt x="535" y="776"/>
                      <a:pt x="584" y="860"/>
                    </a:cubicBezTo>
                    <a:cubicBezTo>
                      <a:pt x="633" y="946"/>
                      <a:pt x="693" y="1030"/>
                      <a:pt x="742" y="1116"/>
                    </a:cubicBezTo>
                    <a:cubicBezTo>
                      <a:pt x="750" y="1132"/>
                      <a:pt x="762" y="1139"/>
                      <a:pt x="774" y="1139"/>
                    </a:cubicBezTo>
                    <a:cubicBezTo>
                      <a:pt x="798" y="1139"/>
                      <a:pt x="823" y="1112"/>
                      <a:pt x="815" y="1079"/>
                    </a:cubicBezTo>
                    <a:cubicBezTo>
                      <a:pt x="839" y="1067"/>
                      <a:pt x="863" y="1055"/>
                      <a:pt x="888" y="1055"/>
                    </a:cubicBezTo>
                    <a:cubicBezTo>
                      <a:pt x="925" y="1103"/>
                      <a:pt x="961" y="1152"/>
                      <a:pt x="985" y="1201"/>
                    </a:cubicBezTo>
                    <a:lnTo>
                      <a:pt x="912" y="1238"/>
                    </a:lnTo>
                    <a:cubicBezTo>
                      <a:pt x="888" y="1213"/>
                      <a:pt x="876" y="1189"/>
                      <a:pt x="863" y="1165"/>
                    </a:cubicBezTo>
                    <a:cubicBezTo>
                      <a:pt x="856" y="1151"/>
                      <a:pt x="845" y="1145"/>
                      <a:pt x="833" y="1145"/>
                    </a:cubicBezTo>
                    <a:cubicBezTo>
                      <a:pt x="805" y="1145"/>
                      <a:pt x="773" y="1179"/>
                      <a:pt x="790" y="1213"/>
                    </a:cubicBezTo>
                    <a:cubicBezTo>
                      <a:pt x="936" y="1457"/>
                      <a:pt x="1070" y="1712"/>
                      <a:pt x="1204" y="1967"/>
                    </a:cubicBezTo>
                    <a:cubicBezTo>
                      <a:pt x="1211" y="1978"/>
                      <a:pt x="1221" y="1982"/>
                      <a:pt x="1233" y="1982"/>
                    </a:cubicBezTo>
                    <a:cubicBezTo>
                      <a:pt x="1262" y="1982"/>
                      <a:pt x="1294" y="1954"/>
                      <a:pt x="1277" y="1919"/>
                    </a:cubicBezTo>
                    <a:cubicBezTo>
                      <a:pt x="1265" y="1894"/>
                      <a:pt x="1241" y="1857"/>
                      <a:pt x="1228" y="1833"/>
                    </a:cubicBezTo>
                    <a:cubicBezTo>
                      <a:pt x="1265" y="1821"/>
                      <a:pt x="1289" y="1809"/>
                      <a:pt x="1325" y="1809"/>
                    </a:cubicBezTo>
                    <a:lnTo>
                      <a:pt x="1338" y="1809"/>
                    </a:lnTo>
                    <a:cubicBezTo>
                      <a:pt x="1362" y="1846"/>
                      <a:pt x="1387" y="1894"/>
                      <a:pt x="1411" y="1943"/>
                    </a:cubicBezTo>
                    <a:cubicBezTo>
                      <a:pt x="1374" y="1955"/>
                      <a:pt x="1338" y="1967"/>
                      <a:pt x="1301" y="1992"/>
                    </a:cubicBezTo>
                    <a:cubicBezTo>
                      <a:pt x="1260" y="2022"/>
                      <a:pt x="1280" y="2070"/>
                      <a:pt x="1316" y="2070"/>
                    </a:cubicBezTo>
                    <a:cubicBezTo>
                      <a:pt x="1323" y="2070"/>
                      <a:pt x="1330" y="2069"/>
                      <a:pt x="1338" y="2065"/>
                    </a:cubicBezTo>
                    <a:cubicBezTo>
                      <a:pt x="1374" y="2052"/>
                      <a:pt x="1411" y="2028"/>
                      <a:pt x="1460" y="2016"/>
                    </a:cubicBezTo>
                    <a:cubicBezTo>
                      <a:pt x="1471" y="2052"/>
                      <a:pt x="1496" y="2089"/>
                      <a:pt x="1520" y="2125"/>
                    </a:cubicBezTo>
                    <a:cubicBezTo>
                      <a:pt x="1471" y="2138"/>
                      <a:pt x="1435" y="2162"/>
                      <a:pt x="1398" y="2186"/>
                    </a:cubicBezTo>
                    <a:cubicBezTo>
                      <a:pt x="1360" y="2214"/>
                      <a:pt x="1390" y="2258"/>
                      <a:pt x="1427" y="2258"/>
                    </a:cubicBezTo>
                    <a:cubicBezTo>
                      <a:pt x="1438" y="2258"/>
                      <a:pt x="1449" y="2255"/>
                      <a:pt x="1460" y="2247"/>
                    </a:cubicBezTo>
                    <a:cubicBezTo>
                      <a:pt x="1484" y="2222"/>
                      <a:pt x="1520" y="2211"/>
                      <a:pt x="1557" y="2198"/>
                    </a:cubicBezTo>
                    <a:cubicBezTo>
                      <a:pt x="1581" y="2235"/>
                      <a:pt x="1606" y="2284"/>
                      <a:pt x="1630" y="2320"/>
                    </a:cubicBezTo>
                    <a:cubicBezTo>
                      <a:pt x="1593" y="2332"/>
                      <a:pt x="1557" y="2344"/>
                      <a:pt x="1533" y="2368"/>
                    </a:cubicBezTo>
                    <a:lnTo>
                      <a:pt x="1520" y="2368"/>
                    </a:lnTo>
                    <a:cubicBezTo>
                      <a:pt x="1496" y="2368"/>
                      <a:pt x="1460" y="2405"/>
                      <a:pt x="1484" y="2430"/>
                    </a:cubicBezTo>
                    <a:cubicBezTo>
                      <a:pt x="1630" y="2660"/>
                      <a:pt x="1739" y="2892"/>
                      <a:pt x="1849" y="3135"/>
                    </a:cubicBezTo>
                    <a:cubicBezTo>
                      <a:pt x="1557" y="3208"/>
                      <a:pt x="1277" y="3390"/>
                      <a:pt x="1082" y="3621"/>
                    </a:cubicBezTo>
                    <a:cubicBezTo>
                      <a:pt x="779" y="2709"/>
                      <a:pt x="498" y="1785"/>
                      <a:pt x="244" y="860"/>
                    </a:cubicBezTo>
                    <a:lnTo>
                      <a:pt x="244" y="849"/>
                    </a:lnTo>
                    <a:cubicBezTo>
                      <a:pt x="244" y="763"/>
                      <a:pt x="280" y="666"/>
                      <a:pt x="365" y="630"/>
                    </a:cubicBezTo>
                    <a:cubicBezTo>
                      <a:pt x="377" y="617"/>
                      <a:pt x="389" y="617"/>
                      <a:pt x="401" y="617"/>
                    </a:cubicBezTo>
                    <a:close/>
                    <a:moveTo>
                      <a:pt x="1533" y="3378"/>
                    </a:moveTo>
                    <a:cubicBezTo>
                      <a:pt x="1569" y="3463"/>
                      <a:pt x="1617" y="3548"/>
                      <a:pt x="1654" y="3633"/>
                    </a:cubicBezTo>
                    <a:cubicBezTo>
                      <a:pt x="1630" y="3646"/>
                      <a:pt x="1606" y="3670"/>
                      <a:pt x="1569" y="3694"/>
                    </a:cubicBezTo>
                    <a:cubicBezTo>
                      <a:pt x="1533" y="3609"/>
                      <a:pt x="1484" y="3524"/>
                      <a:pt x="1435" y="3451"/>
                    </a:cubicBezTo>
                    <a:cubicBezTo>
                      <a:pt x="1460" y="3427"/>
                      <a:pt x="1496" y="3402"/>
                      <a:pt x="1533" y="3378"/>
                    </a:cubicBezTo>
                    <a:close/>
                    <a:moveTo>
                      <a:pt x="1362" y="3500"/>
                    </a:moveTo>
                    <a:cubicBezTo>
                      <a:pt x="1411" y="3584"/>
                      <a:pt x="1447" y="3670"/>
                      <a:pt x="1508" y="3755"/>
                    </a:cubicBezTo>
                    <a:cubicBezTo>
                      <a:pt x="1471" y="3792"/>
                      <a:pt x="1435" y="3828"/>
                      <a:pt x="1411" y="3865"/>
                    </a:cubicBezTo>
                    <a:cubicBezTo>
                      <a:pt x="1374" y="3755"/>
                      <a:pt x="1325" y="3657"/>
                      <a:pt x="1277" y="3560"/>
                    </a:cubicBezTo>
                    <a:cubicBezTo>
                      <a:pt x="1301" y="3536"/>
                      <a:pt x="1325" y="3511"/>
                      <a:pt x="1362" y="3500"/>
                    </a:cubicBezTo>
                    <a:close/>
                    <a:moveTo>
                      <a:pt x="1204" y="3621"/>
                    </a:moveTo>
                    <a:cubicBezTo>
                      <a:pt x="1252" y="3730"/>
                      <a:pt x="1289" y="3840"/>
                      <a:pt x="1350" y="3938"/>
                    </a:cubicBezTo>
                    <a:cubicBezTo>
                      <a:pt x="1314" y="3998"/>
                      <a:pt x="1277" y="4059"/>
                      <a:pt x="1252" y="4120"/>
                    </a:cubicBezTo>
                    <a:cubicBezTo>
                      <a:pt x="1216" y="3986"/>
                      <a:pt x="1168" y="3852"/>
                      <a:pt x="1119" y="3719"/>
                    </a:cubicBezTo>
                    <a:cubicBezTo>
                      <a:pt x="1143" y="3682"/>
                      <a:pt x="1179" y="3657"/>
                      <a:pt x="1204" y="3621"/>
                    </a:cubicBezTo>
                    <a:close/>
                    <a:moveTo>
                      <a:pt x="6835" y="13010"/>
                    </a:moveTo>
                    <a:cubicBezTo>
                      <a:pt x="6859" y="13070"/>
                      <a:pt x="6884" y="13132"/>
                      <a:pt x="6920" y="13192"/>
                    </a:cubicBezTo>
                    <a:cubicBezTo>
                      <a:pt x="6920" y="13216"/>
                      <a:pt x="6932" y="13241"/>
                      <a:pt x="6944" y="13253"/>
                    </a:cubicBezTo>
                    <a:cubicBezTo>
                      <a:pt x="6932" y="13253"/>
                      <a:pt x="6932" y="13253"/>
                      <a:pt x="6932" y="13265"/>
                    </a:cubicBezTo>
                    <a:cubicBezTo>
                      <a:pt x="6895" y="13302"/>
                      <a:pt x="6871" y="13351"/>
                      <a:pt x="6835" y="13387"/>
                    </a:cubicBezTo>
                    <a:cubicBezTo>
                      <a:pt x="6798" y="13314"/>
                      <a:pt x="6762" y="13229"/>
                      <a:pt x="6713" y="13156"/>
                    </a:cubicBezTo>
                    <a:cubicBezTo>
                      <a:pt x="6749" y="13107"/>
                      <a:pt x="6798" y="13059"/>
                      <a:pt x="6835" y="13010"/>
                    </a:cubicBezTo>
                    <a:close/>
                    <a:moveTo>
                      <a:pt x="6652" y="13216"/>
                    </a:moveTo>
                    <a:cubicBezTo>
                      <a:pt x="6689" y="13289"/>
                      <a:pt x="6725" y="13375"/>
                      <a:pt x="6762" y="13448"/>
                    </a:cubicBezTo>
                    <a:cubicBezTo>
                      <a:pt x="6774" y="13448"/>
                      <a:pt x="6774" y="13460"/>
                      <a:pt x="6774" y="13460"/>
                    </a:cubicBezTo>
                    <a:lnTo>
                      <a:pt x="6665" y="13569"/>
                    </a:lnTo>
                    <a:lnTo>
                      <a:pt x="6519" y="13351"/>
                    </a:lnTo>
                    <a:lnTo>
                      <a:pt x="6506" y="13338"/>
                    </a:lnTo>
                    <a:cubicBezTo>
                      <a:pt x="6555" y="13302"/>
                      <a:pt x="6603" y="13265"/>
                      <a:pt x="6652" y="13216"/>
                    </a:cubicBezTo>
                    <a:close/>
                    <a:moveTo>
                      <a:pt x="2335" y="3560"/>
                    </a:moveTo>
                    <a:cubicBezTo>
                      <a:pt x="2676" y="4241"/>
                      <a:pt x="3016" y="4935"/>
                      <a:pt x="3357" y="5628"/>
                    </a:cubicBezTo>
                    <a:cubicBezTo>
                      <a:pt x="3782" y="6467"/>
                      <a:pt x="4147" y="7318"/>
                      <a:pt x="4573" y="8157"/>
                    </a:cubicBezTo>
                    <a:cubicBezTo>
                      <a:pt x="4779" y="8571"/>
                      <a:pt x="4962" y="8972"/>
                      <a:pt x="5144" y="9398"/>
                    </a:cubicBezTo>
                    <a:cubicBezTo>
                      <a:pt x="5314" y="9787"/>
                      <a:pt x="5546" y="10164"/>
                      <a:pt x="5728" y="10541"/>
                    </a:cubicBezTo>
                    <a:cubicBezTo>
                      <a:pt x="6105" y="11319"/>
                      <a:pt x="6433" y="12122"/>
                      <a:pt x="6786" y="12913"/>
                    </a:cubicBezTo>
                    <a:cubicBezTo>
                      <a:pt x="6738" y="12961"/>
                      <a:pt x="6701" y="13022"/>
                      <a:pt x="6652" y="13070"/>
                    </a:cubicBezTo>
                    <a:cubicBezTo>
                      <a:pt x="6190" y="11916"/>
                      <a:pt x="5668" y="10797"/>
                      <a:pt x="5132" y="9678"/>
                    </a:cubicBezTo>
                    <a:cubicBezTo>
                      <a:pt x="5124" y="9661"/>
                      <a:pt x="5111" y="9655"/>
                      <a:pt x="5097" y="9655"/>
                    </a:cubicBezTo>
                    <a:cubicBezTo>
                      <a:pt x="5070" y="9655"/>
                      <a:pt x="5043" y="9681"/>
                      <a:pt x="5059" y="9714"/>
                    </a:cubicBezTo>
                    <a:cubicBezTo>
                      <a:pt x="5595" y="10845"/>
                      <a:pt x="6068" y="12000"/>
                      <a:pt x="6592" y="13143"/>
                    </a:cubicBezTo>
                    <a:cubicBezTo>
                      <a:pt x="6239" y="13484"/>
                      <a:pt x="5776" y="13691"/>
                      <a:pt x="5278" y="13715"/>
                    </a:cubicBezTo>
                    <a:cubicBezTo>
                      <a:pt x="4816" y="12681"/>
                      <a:pt x="4366" y="11648"/>
                      <a:pt x="3892" y="10614"/>
                    </a:cubicBezTo>
                    <a:lnTo>
                      <a:pt x="3892" y="10602"/>
                    </a:lnTo>
                    <a:cubicBezTo>
                      <a:pt x="2943" y="8510"/>
                      <a:pt x="2055" y="6406"/>
                      <a:pt x="1301" y="4241"/>
                    </a:cubicBezTo>
                    <a:cubicBezTo>
                      <a:pt x="1460" y="3779"/>
                      <a:pt x="1861" y="3573"/>
                      <a:pt x="2323" y="3560"/>
                    </a:cubicBezTo>
                    <a:close/>
                    <a:moveTo>
                      <a:pt x="6446" y="13399"/>
                    </a:moveTo>
                    <a:cubicBezTo>
                      <a:pt x="6494" y="13472"/>
                      <a:pt x="6543" y="13557"/>
                      <a:pt x="6592" y="13630"/>
                    </a:cubicBezTo>
                    <a:cubicBezTo>
                      <a:pt x="6530" y="13678"/>
                      <a:pt x="6470" y="13715"/>
                      <a:pt x="6422" y="13751"/>
                    </a:cubicBezTo>
                    <a:cubicBezTo>
                      <a:pt x="6409" y="13751"/>
                      <a:pt x="6409" y="13740"/>
                      <a:pt x="6409" y="13740"/>
                    </a:cubicBezTo>
                    <a:cubicBezTo>
                      <a:pt x="6373" y="13654"/>
                      <a:pt x="6336" y="13581"/>
                      <a:pt x="6287" y="13508"/>
                    </a:cubicBezTo>
                    <a:cubicBezTo>
                      <a:pt x="6336" y="13472"/>
                      <a:pt x="6397" y="13435"/>
                      <a:pt x="6446" y="13399"/>
                    </a:cubicBezTo>
                    <a:close/>
                    <a:moveTo>
                      <a:pt x="6214" y="13557"/>
                    </a:moveTo>
                    <a:cubicBezTo>
                      <a:pt x="6251" y="13630"/>
                      <a:pt x="6287" y="13703"/>
                      <a:pt x="6336" y="13788"/>
                    </a:cubicBezTo>
                    <a:lnTo>
                      <a:pt x="6349" y="13788"/>
                    </a:lnTo>
                    <a:cubicBezTo>
                      <a:pt x="6287" y="13824"/>
                      <a:pt x="6239" y="13849"/>
                      <a:pt x="6190" y="13873"/>
                    </a:cubicBezTo>
                    <a:cubicBezTo>
                      <a:pt x="6141" y="13788"/>
                      <a:pt x="6093" y="13703"/>
                      <a:pt x="6032" y="13642"/>
                    </a:cubicBezTo>
                    <a:cubicBezTo>
                      <a:pt x="6093" y="13618"/>
                      <a:pt x="6154" y="13581"/>
                      <a:pt x="6214" y="13557"/>
                    </a:cubicBezTo>
                    <a:close/>
                    <a:moveTo>
                      <a:pt x="5947" y="13678"/>
                    </a:moveTo>
                    <a:cubicBezTo>
                      <a:pt x="6008" y="13751"/>
                      <a:pt x="6057" y="13824"/>
                      <a:pt x="6105" y="13910"/>
                    </a:cubicBezTo>
                    <a:cubicBezTo>
                      <a:pt x="6057" y="13922"/>
                      <a:pt x="6008" y="13934"/>
                      <a:pt x="5959" y="13959"/>
                    </a:cubicBezTo>
                    <a:cubicBezTo>
                      <a:pt x="5911" y="13873"/>
                      <a:pt x="5862" y="13788"/>
                      <a:pt x="5813" y="13727"/>
                    </a:cubicBezTo>
                    <a:cubicBezTo>
                      <a:pt x="5862" y="13703"/>
                      <a:pt x="5898" y="13691"/>
                      <a:pt x="5947" y="13678"/>
                    </a:cubicBezTo>
                    <a:close/>
                    <a:moveTo>
                      <a:pt x="5740" y="13740"/>
                    </a:moveTo>
                    <a:lnTo>
                      <a:pt x="5740" y="13764"/>
                    </a:lnTo>
                    <a:cubicBezTo>
                      <a:pt x="5776" y="13837"/>
                      <a:pt x="5813" y="13910"/>
                      <a:pt x="5862" y="13983"/>
                    </a:cubicBezTo>
                    <a:lnTo>
                      <a:pt x="5716" y="14019"/>
                    </a:lnTo>
                    <a:cubicBezTo>
                      <a:pt x="5679" y="13934"/>
                      <a:pt x="5631" y="13849"/>
                      <a:pt x="5595" y="13776"/>
                    </a:cubicBezTo>
                    <a:lnTo>
                      <a:pt x="5740" y="13740"/>
                    </a:lnTo>
                    <a:close/>
                    <a:moveTo>
                      <a:pt x="5497" y="13788"/>
                    </a:moveTo>
                    <a:cubicBezTo>
                      <a:pt x="5533" y="13873"/>
                      <a:pt x="5570" y="13959"/>
                      <a:pt x="5619" y="14032"/>
                    </a:cubicBezTo>
                    <a:lnTo>
                      <a:pt x="5436" y="14068"/>
                    </a:lnTo>
                    <a:cubicBezTo>
                      <a:pt x="5387" y="13983"/>
                      <a:pt x="5351" y="13897"/>
                      <a:pt x="5314" y="13813"/>
                    </a:cubicBezTo>
                    <a:cubicBezTo>
                      <a:pt x="5376" y="13800"/>
                      <a:pt x="5436" y="13800"/>
                      <a:pt x="5497" y="13788"/>
                    </a:cubicBezTo>
                    <a:close/>
                    <a:moveTo>
                      <a:pt x="5366" y="8817"/>
                    </a:moveTo>
                    <a:cubicBezTo>
                      <a:pt x="5451" y="8817"/>
                      <a:pt x="5610" y="9026"/>
                      <a:pt x="5643" y="9070"/>
                    </a:cubicBezTo>
                    <a:cubicBezTo>
                      <a:pt x="5716" y="9179"/>
                      <a:pt x="5776" y="9289"/>
                      <a:pt x="5838" y="9410"/>
                    </a:cubicBezTo>
                    <a:cubicBezTo>
                      <a:pt x="5984" y="9702"/>
                      <a:pt x="6130" y="9994"/>
                      <a:pt x="6287" y="10286"/>
                    </a:cubicBezTo>
                    <a:cubicBezTo>
                      <a:pt x="6592" y="10881"/>
                      <a:pt x="6895" y="11478"/>
                      <a:pt x="7187" y="12073"/>
                    </a:cubicBezTo>
                    <a:cubicBezTo>
                      <a:pt x="7492" y="12657"/>
                      <a:pt x="7784" y="13229"/>
                      <a:pt x="8075" y="13813"/>
                    </a:cubicBezTo>
                    <a:cubicBezTo>
                      <a:pt x="8233" y="14105"/>
                      <a:pt x="8379" y="14408"/>
                      <a:pt x="8538" y="14700"/>
                    </a:cubicBezTo>
                    <a:cubicBezTo>
                      <a:pt x="8684" y="14992"/>
                      <a:pt x="8865" y="15284"/>
                      <a:pt x="8927" y="15613"/>
                    </a:cubicBezTo>
                    <a:cubicBezTo>
                      <a:pt x="8684" y="15686"/>
                      <a:pt x="8452" y="15783"/>
                      <a:pt x="8233" y="15929"/>
                    </a:cubicBezTo>
                    <a:cubicBezTo>
                      <a:pt x="8197" y="15843"/>
                      <a:pt x="8160" y="15759"/>
                      <a:pt x="8136" y="15673"/>
                    </a:cubicBezTo>
                    <a:cubicBezTo>
                      <a:pt x="8197" y="15600"/>
                      <a:pt x="8257" y="15527"/>
                      <a:pt x="8330" y="15454"/>
                    </a:cubicBezTo>
                    <a:cubicBezTo>
                      <a:pt x="8355" y="15442"/>
                      <a:pt x="8355" y="15405"/>
                      <a:pt x="8343" y="15381"/>
                    </a:cubicBezTo>
                    <a:cubicBezTo>
                      <a:pt x="7857" y="14275"/>
                      <a:pt x="7370" y="13168"/>
                      <a:pt x="6859" y="12073"/>
                    </a:cubicBezTo>
                    <a:cubicBezTo>
                      <a:pt x="6616" y="11551"/>
                      <a:pt x="6360" y="11016"/>
                      <a:pt x="6117" y="10492"/>
                    </a:cubicBezTo>
                    <a:cubicBezTo>
                      <a:pt x="5971" y="10213"/>
                      <a:pt x="5838" y="9933"/>
                      <a:pt x="5704" y="9653"/>
                    </a:cubicBezTo>
                    <a:cubicBezTo>
                      <a:pt x="5643" y="9532"/>
                      <a:pt x="5327" y="9057"/>
                      <a:pt x="5339" y="8826"/>
                    </a:cubicBezTo>
                    <a:cubicBezTo>
                      <a:pt x="5346" y="8820"/>
                      <a:pt x="5355" y="8817"/>
                      <a:pt x="5366" y="8817"/>
                    </a:cubicBezTo>
                    <a:close/>
                    <a:moveTo>
                      <a:pt x="6993" y="13362"/>
                    </a:moveTo>
                    <a:cubicBezTo>
                      <a:pt x="7430" y="14335"/>
                      <a:pt x="7832" y="15332"/>
                      <a:pt x="8246" y="16330"/>
                    </a:cubicBezTo>
                    <a:cubicBezTo>
                      <a:pt x="8257" y="16330"/>
                      <a:pt x="8257" y="16342"/>
                      <a:pt x="8270" y="16354"/>
                    </a:cubicBezTo>
                    <a:cubicBezTo>
                      <a:pt x="8355" y="16549"/>
                      <a:pt x="8440" y="16743"/>
                      <a:pt x="8513" y="16950"/>
                    </a:cubicBezTo>
                    <a:cubicBezTo>
                      <a:pt x="8574" y="17132"/>
                      <a:pt x="8695" y="17388"/>
                      <a:pt x="8671" y="17594"/>
                    </a:cubicBezTo>
                    <a:cubicBezTo>
                      <a:pt x="8586" y="17315"/>
                      <a:pt x="8452" y="17035"/>
                      <a:pt x="8306" y="16780"/>
                    </a:cubicBezTo>
                    <a:cubicBezTo>
                      <a:pt x="8299" y="16766"/>
                      <a:pt x="8288" y="16760"/>
                      <a:pt x="8276" y="16760"/>
                    </a:cubicBezTo>
                    <a:cubicBezTo>
                      <a:pt x="8247" y="16760"/>
                      <a:pt x="8216" y="16794"/>
                      <a:pt x="8233" y="16829"/>
                    </a:cubicBezTo>
                    <a:cubicBezTo>
                      <a:pt x="8403" y="17132"/>
                      <a:pt x="8525" y="17437"/>
                      <a:pt x="8635" y="17765"/>
                    </a:cubicBezTo>
                    <a:cubicBezTo>
                      <a:pt x="8520" y="18044"/>
                      <a:pt x="8139" y="18262"/>
                      <a:pt x="7817" y="18262"/>
                    </a:cubicBezTo>
                    <a:cubicBezTo>
                      <a:pt x="7662" y="18262"/>
                      <a:pt x="7521" y="18212"/>
                      <a:pt x="7430" y="18094"/>
                    </a:cubicBezTo>
                    <a:cubicBezTo>
                      <a:pt x="7187" y="17789"/>
                      <a:pt x="7030" y="17400"/>
                      <a:pt x="6847" y="17059"/>
                    </a:cubicBezTo>
                    <a:cubicBezTo>
                      <a:pt x="6482" y="16367"/>
                      <a:pt x="6154" y="15673"/>
                      <a:pt x="5825" y="14956"/>
                    </a:cubicBezTo>
                    <a:cubicBezTo>
                      <a:pt x="5704" y="14688"/>
                      <a:pt x="5595" y="14421"/>
                      <a:pt x="5473" y="14153"/>
                    </a:cubicBezTo>
                    <a:cubicBezTo>
                      <a:pt x="5995" y="14116"/>
                      <a:pt x="6494" y="13934"/>
                      <a:pt x="6847" y="13545"/>
                    </a:cubicBezTo>
                    <a:cubicBezTo>
                      <a:pt x="6993" y="13861"/>
                      <a:pt x="7139" y="14189"/>
                      <a:pt x="7260" y="14518"/>
                    </a:cubicBezTo>
                    <a:cubicBezTo>
                      <a:pt x="7270" y="14538"/>
                      <a:pt x="7291" y="14548"/>
                      <a:pt x="7310" y="14548"/>
                    </a:cubicBezTo>
                    <a:cubicBezTo>
                      <a:pt x="7337" y="14548"/>
                      <a:pt x="7360" y="14529"/>
                      <a:pt x="7346" y="14494"/>
                    </a:cubicBezTo>
                    <a:cubicBezTo>
                      <a:pt x="7224" y="14153"/>
                      <a:pt x="7066" y="13813"/>
                      <a:pt x="6908" y="13484"/>
                    </a:cubicBezTo>
                    <a:lnTo>
                      <a:pt x="6895" y="13472"/>
                    </a:lnTo>
                    <a:cubicBezTo>
                      <a:pt x="6932" y="13435"/>
                      <a:pt x="6957" y="13399"/>
                      <a:pt x="6993" y="13362"/>
                    </a:cubicBezTo>
                    <a:close/>
                    <a:moveTo>
                      <a:pt x="8586" y="18032"/>
                    </a:moveTo>
                    <a:cubicBezTo>
                      <a:pt x="8598" y="18094"/>
                      <a:pt x="8622" y="18142"/>
                      <a:pt x="8635" y="18202"/>
                    </a:cubicBezTo>
                    <a:cubicBezTo>
                      <a:pt x="8622" y="18202"/>
                      <a:pt x="8611" y="18202"/>
                      <a:pt x="8598" y="18215"/>
                    </a:cubicBezTo>
                    <a:cubicBezTo>
                      <a:pt x="8574" y="18227"/>
                      <a:pt x="8562" y="18251"/>
                      <a:pt x="8538" y="18264"/>
                    </a:cubicBezTo>
                    <a:cubicBezTo>
                      <a:pt x="8513" y="18227"/>
                      <a:pt x="8489" y="18178"/>
                      <a:pt x="8465" y="18142"/>
                    </a:cubicBezTo>
                    <a:cubicBezTo>
                      <a:pt x="8513" y="18105"/>
                      <a:pt x="8549" y="18069"/>
                      <a:pt x="8586" y="18032"/>
                    </a:cubicBezTo>
                    <a:close/>
                    <a:moveTo>
                      <a:pt x="8392" y="18178"/>
                    </a:moveTo>
                    <a:lnTo>
                      <a:pt x="8465" y="18324"/>
                    </a:lnTo>
                    <a:cubicBezTo>
                      <a:pt x="8440" y="18337"/>
                      <a:pt x="8416" y="18348"/>
                      <a:pt x="8392" y="18373"/>
                    </a:cubicBezTo>
                    <a:cubicBezTo>
                      <a:pt x="8355" y="18324"/>
                      <a:pt x="8330" y="18275"/>
                      <a:pt x="8294" y="18227"/>
                    </a:cubicBezTo>
                    <a:cubicBezTo>
                      <a:pt x="8306" y="18227"/>
                      <a:pt x="8306" y="18227"/>
                      <a:pt x="8319" y="18215"/>
                    </a:cubicBezTo>
                    <a:lnTo>
                      <a:pt x="8392" y="18178"/>
                    </a:lnTo>
                    <a:close/>
                    <a:moveTo>
                      <a:pt x="8209" y="18264"/>
                    </a:moveTo>
                    <a:cubicBezTo>
                      <a:pt x="8246" y="18312"/>
                      <a:pt x="8270" y="18361"/>
                      <a:pt x="8306" y="18410"/>
                    </a:cubicBezTo>
                    <a:cubicBezTo>
                      <a:pt x="8270" y="18421"/>
                      <a:pt x="8221" y="18446"/>
                      <a:pt x="8184" y="18446"/>
                    </a:cubicBezTo>
                    <a:lnTo>
                      <a:pt x="8111" y="18300"/>
                    </a:lnTo>
                    <a:cubicBezTo>
                      <a:pt x="8148" y="18288"/>
                      <a:pt x="8184" y="18275"/>
                      <a:pt x="8209" y="18264"/>
                    </a:cubicBezTo>
                    <a:close/>
                    <a:moveTo>
                      <a:pt x="8039" y="18324"/>
                    </a:moveTo>
                    <a:cubicBezTo>
                      <a:pt x="8051" y="18373"/>
                      <a:pt x="8075" y="18421"/>
                      <a:pt x="8100" y="18470"/>
                    </a:cubicBezTo>
                    <a:lnTo>
                      <a:pt x="7978" y="18470"/>
                    </a:lnTo>
                    <a:cubicBezTo>
                      <a:pt x="7954" y="18434"/>
                      <a:pt x="7941" y="18397"/>
                      <a:pt x="7917" y="18361"/>
                    </a:cubicBezTo>
                    <a:cubicBezTo>
                      <a:pt x="7954" y="18348"/>
                      <a:pt x="7990" y="18337"/>
                      <a:pt x="8039" y="18324"/>
                    </a:cubicBezTo>
                    <a:close/>
                    <a:moveTo>
                      <a:pt x="8659" y="18288"/>
                    </a:moveTo>
                    <a:cubicBezTo>
                      <a:pt x="8695" y="18361"/>
                      <a:pt x="8720" y="18434"/>
                      <a:pt x="8757" y="18507"/>
                    </a:cubicBezTo>
                    <a:cubicBezTo>
                      <a:pt x="8829" y="18677"/>
                      <a:pt x="9060" y="19005"/>
                      <a:pt x="9000" y="19188"/>
                    </a:cubicBezTo>
                    <a:cubicBezTo>
                      <a:pt x="9000" y="19200"/>
                      <a:pt x="8987" y="19212"/>
                      <a:pt x="8987" y="19224"/>
                    </a:cubicBezTo>
                    <a:cubicBezTo>
                      <a:pt x="8963" y="19127"/>
                      <a:pt x="8927" y="19029"/>
                      <a:pt x="8865" y="18945"/>
                    </a:cubicBezTo>
                    <a:cubicBezTo>
                      <a:pt x="8858" y="18931"/>
                      <a:pt x="8847" y="18925"/>
                      <a:pt x="8835" y="18925"/>
                    </a:cubicBezTo>
                    <a:cubicBezTo>
                      <a:pt x="8807" y="18925"/>
                      <a:pt x="8775" y="18959"/>
                      <a:pt x="8793" y="18993"/>
                    </a:cubicBezTo>
                    <a:cubicBezTo>
                      <a:pt x="8865" y="19091"/>
                      <a:pt x="8902" y="19200"/>
                      <a:pt x="8902" y="19321"/>
                    </a:cubicBezTo>
                    <a:cubicBezTo>
                      <a:pt x="8849" y="19368"/>
                      <a:pt x="8781" y="19397"/>
                      <a:pt x="8706" y="19397"/>
                    </a:cubicBezTo>
                    <a:cubicBezTo>
                      <a:pt x="8645" y="19397"/>
                      <a:pt x="8579" y="19378"/>
                      <a:pt x="8513" y="19334"/>
                    </a:cubicBezTo>
                    <a:cubicBezTo>
                      <a:pt x="8416" y="19273"/>
                      <a:pt x="8330" y="19066"/>
                      <a:pt x="8270" y="18957"/>
                    </a:cubicBezTo>
                    <a:cubicBezTo>
                      <a:pt x="8184" y="18823"/>
                      <a:pt x="8111" y="18689"/>
                      <a:pt x="8039" y="18556"/>
                    </a:cubicBezTo>
                    <a:lnTo>
                      <a:pt x="8039" y="18556"/>
                    </a:lnTo>
                    <a:cubicBezTo>
                      <a:pt x="8051" y="18556"/>
                      <a:pt x="8063" y="18557"/>
                      <a:pt x="8075" y="18557"/>
                    </a:cubicBezTo>
                    <a:cubicBezTo>
                      <a:pt x="8233" y="18557"/>
                      <a:pt x="8389" y="18487"/>
                      <a:pt x="8525" y="18397"/>
                    </a:cubicBezTo>
                    <a:cubicBezTo>
                      <a:pt x="8549" y="18397"/>
                      <a:pt x="8562" y="18385"/>
                      <a:pt x="8574" y="18361"/>
                    </a:cubicBezTo>
                    <a:cubicBezTo>
                      <a:pt x="8598" y="18337"/>
                      <a:pt x="8635" y="18312"/>
                      <a:pt x="8659" y="18288"/>
                    </a:cubicBezTo>
                    <a:close/>
                    <a:moveTo>
                      <a:pt x="110" y="0"/>
                    </a:moveTo>
                    <a:cubicBezTo>
                      <a:pt x="72" y="0"/>
                      <a:pt x="38" y="21"/>
                      <a:pt x="25" y="70"/>
                    </a:cubicBezTo>
                    <a:cubicBezTo>
                      <a:pt x="0" y="228"/>
                      <a:pt x="73" y="459"/>
                      <a:pt x="122" y="617"/>
                    </a:cubicBezTo>
                    <a:cubicBezTo>
                      <a:pt x="122" y="630"/>
                      <a:pt x="134" y="654"/>
                      <a:pt x="158" y="690"/>
                    </a:cubicBezTo>
                    <a:cubicBezTo>
                      <a:pt x="158" y="703"/>
                      <a:pt x="158" y="714"/>
                      <a:pt x="171" y="727"/>
                    </a:cubicBezTo>
                    <a:lnTo>
                      <a:pt x="182" y="727"/>
                    </a:lnTo>
                    <a:cubicBezTo>
                      <a:pt x="171" y="751"/>
                      <a:pt x="158" y="776"/>
                      <a:pt x="158" y="800"/>
                    </a:cubicBezTo>
                    <a:cubicBezTo>
                      <a:pt x="146" y="812"/>
                      <a:pt x="146" y="824"/>
                      <a:pt x="146" y="836"/>
                    </a:cubicBezTo>
                    <a:cubicBezTo>
                      <a:pt x="998" y="4229"/>
                      <a:pt x="2384" y="7464"/>
                      <a:pt x="3806" y="10638"/>
                    </a:cubicBezTo>
                    <a:lnTo>
                      <a:pt x="3806" y="10651"/>
                    </a:lnTo>
                    <a:cubicBezTo>
                      <a:pt x="4305" y="11806"/>
                      <a:pt x="4804" y="12961"/>
                      <a:pt x="5327" y="14116"/>
                    </a:cubicBezTo>
                    <a:cubicBezTo>
                      <a:pt x="5327" y="14129"/>
                      <a:pt x="5327" y="14141"/>
                      <a:pt x="5339" y="14153"/>
                    </a:cubicBezTo>
                    <a:cubicBezTo>
                      <a:pt x="5631" y="14786"/>
                      <a:pt x="5922" y="15418"/>
                      <a:pt x="6214" y="16038"/>
                    </a:cubicBezTo>
                    <a:cubicBezTo>
                      <a:pt x="6422" y="16464"/>
                      <a:pt x="6640" y="16889"/>
                      <a:pt x="6871" y="17315"/>
                    </a:cubicBezTo>
                    <a:cubicBezTo>
                      <a:pt x="7030" y="17619"/>
                      <a:pt x="7187" y="18069"/>
                      <a:pt x="7467" y="18288"/>
                    </a:cubicBezTo>
                    <a:cubicBezTo>
                      <a:pt x="7548" y="18349"/>
                      <a:pt x="7655" y="18376"/>
                      <a:pt x="7758" y="18376"/>
                    </a:cubicBezTo>
                    <a:cubicBezTo>
                      <a:pt x="7779" y="18376"/>
                      <a:pt x="7799" y="18375"/>
                      <a:pt x="7820" y="18373"/>
                    </a:cubicBezTo>
                    <a:cubicBezTo>
                      <a:pt x="7917" y="18580"/>
                      <a:pt x="8039" y="18775"/>
                      <a:pt x="8148" y="18969"/>
                    </a:cubicBezTo>
                    <a:cubicBezTo>
                      <a:pt x="8246" y="19139"/>
                      <a:pt x="8330" y="19346"/>
                      <a:pt x="8489" y="19456"/>
                    </a:cubicBezTo>
                    <a:cubicBezTo>
                      <a:pt x="8560" y="19509"/>
                      <a:pt x="8634" y="19532"/>
                      <a:pt x="8706" y="19532"/>
                    </a:cubicBezTo>
                    <a:cubicBezTo>
                      <a:pt x="8881" y="19532"/>
                      <a:pt x="9044" y="19396"/>
                      <a:pt x="9121" y="19224"/>
                    </a:cubicBezTo>
                    <a:cubicBezTo>
                      <a:pt x="9133" y="19212"/>
                      <a:pt x="9133" y="19188"/>
                      <a:pt x="9121" y="19175"/>
                    </a:cubicBezTo>
                    <a:cubicBezTo>
                      <a:pt x="9146" y="19042"/>
                      <a:pt x="9060" y="18908"/>
                      <a:pt x="9000" y="18799"/>
                    </a:cubicBezTo>
                    <a:cubicBezTo>
                      <a:pt x="8878" y="18519"/>
                      <a:pt x="8757" y="18251"/>
                      <a:pt x="8659" y="17959"/>
                    </a:cubicBezTo>
                    <a:lnTo>
                      <a:pt x="8647" y="17959"/>
                    </a:lnTo>
                    <a:cubicBezTo>
                      <a:pt x="8684" y="17923"/>
                      <a:pt x="8708" y="17875"/>
                      <a:pt x="8720" y="17838"/>
                    </a:cubicBezTo>
                    <a:cubicBezTo>
                      <a:pt x="8732" y="17826"/>
                      <a:pt x="8732" y="17826"/>
                      <a:pt x="8732" y="17813"/>
                    </a:cubicBezTo>
                    <a:cubicBezTo>
                      <a:pt x="8757" y="17765"/>
                      <a:pt x="8768" y="17704"/>
                      <a:pt x="8768" y="17643"/>
                    </a:cubicBezTo>
                    <a:cubicBezTo>
                      <a:pt x="8817" y="17437"/>
                      <a:pt x="8708" y="17218"/>
                      <a:pt x="8647" y="17023"/>
                    </a:cubicBezTo>
                    <a:cubicBezTo>
                      <a:pt x="8562" y="16780"/>
                      <a:pt x="8465" y="16549"/>
                      <a:pt x="8355" y="16330"/>
                    </a:cubicBezTo>
                    <a:cubicBezTo>
                      <a:pt x="8355" y="16318"/>
                      <a:pt x="8367" y="16305"/>
                      <a:pt x="8355" y="16294"/>
                    </a:cubicBezTo>
                    <a:cubicBezTo>
                      <a:pt x="8330" y="16221"/>
                      <a:pt x="8306" y="16135"/>
                      <a:pt x="8270" y="16062"/>
                    </a:cubicBezTo>
                    <a:cubicBezTo>
                      <a:pt x="8513" y="15904"/>
                      <a:pt x="8757" y="15795"/>
                      <a:pt x="9024" y="15722"/>
                    </a:cubicBezTo>
                    <a:cubicBezTo>
                      <a:pt x="9060" y="15710"/>
                      <a:pt x="9073" y="15673"/>
                      <a:pt x="9073" y="15637"/>
                    </a:cubicBezTo>
                    <a:cubicBezTo>
                      <a:pt x="9024" y="15357"/>
                      <a:pt x="8890" y="15102"/>
                      <a:pt x="8757" y="14846"/>
                    </a:cubicBezTo>
                    <a:cubicBezTo>
                      <a:pt x="8586" y="14518"/>
                      <a:pt x="8416" y="14178"/>
                      <a:pt x="8246" y="13849"/>
                    </a:cubicBezTo>
                    <a:cubicBezTo>
                      <a:pt x="7917" y="13205"/>
                      <a:pt x="7576" y="12548"/>
                      <a:pt x="7248" y="11903"/>
                    </a:cubicBezTo>
                    <a:cubicBezTo>
                      <a:pt x="6932" y="11270"/>
                      <a:pt x="6603" y="10638"/>
                      <a:pt x="6287" y="10018"/>
                    </a:cubicBezTo>
                    <a:cubicBezTo>
                      <a:pt x="6117" y="9702"/>
                      <a:pt x="5971" y="9300"/>
                      <a:pt x="5740" y="8997"/>
                    </a:cubicBezTo>
                    <a:cubicBezTo>
                      <a:pt x="5740" y="8997"/>
                      <a:pt x="5740" y="8984"/>
                      <a:pt x="5728" y="8984"/>
                    </a:cubicBezTo>
                    <a:cubicBezTo>
                      <a:pt x="5668" y="8887"/>
                      <a:pt x="5619" y="8765"/>
                      <a:pt x="5546" y="8681"/>
                    </a:cubicBezTo>
                    <a:cubicBezTo>
                      <a:pt x="5505" y="8640"/>
                      <a:pt x="5456" y="8616"/>
                      <a:pt x="5406" y="8616"/>
                    </a:cubicBezTo>
                    <a:cubicBezTo>
                      <a:pt x="5396" y="8616"/>
                      <a:pt x="5386" y="8617"/>
                      <a:pt x="5376" y="8619"/>
                    </a:cubicBezTo>
                    <a:cubicBezTo>
                      <a:pt x="5376" y="8619"/>
                      <a:pt x="5363" y="8619"/>
                      <a:pt x="5351" y="8632"/>
                    </a:cubicBezTo>
                    <a:cubicBezTo>
                      <a:pt x="5339" y="8632"/>
                      <a:pt x="5327" y="8644"/>
                      <a:pt x="5314" y="8656"/>
                    </a:cubicBezTo>
                    <a:cubicBezTo>
                      <a:pt x="5303" y="8656"/>
                      <a:pt x="5278" y="8656"/>
                      <a:pt x="5278" y="8681"/>
                    </a:cubicBezTo>
                    <a:cubicBezTo>
                      <a:pt x="5217" y="8765"/>
                      <a:pt x="5205" y="8814"/>
                      <a:pt x="5230" y="8911"/>
                    </a:cubicBezTo>
                    <a:cubicBezTo>
                      <a:pt x="5230" y="8924"/>
                      <a:pt x="5241" y="8935"/>
                      <a:pt x="5241" y="8935"/>
                    </a:cubicBezTo>
                    <a:cubicBezTo>
                      <a:pt x="5314" y="9240"/>
                      <a:pt x="5533" y="9532"/>
                      <a:pt x="5668" y="9811"/>
                    </a:cubicBezTo>
                    <a:cubicBezTo>
                      <a:pt x="5995" y="10492"/>
                      <a:pt x="6324" y="11173"/>
                      <a:pt x="6640" y="11867"/>
                    </a:cubicBezTo>
                    <a:cubicBezTo>
                      <a:pt x="6968" y="12560"/>
                      <a:pt x="7273" y="13253"/>
                      <a:pt x="7589" y="13946"/>
                    </a:cubicBezTo>
                    <a:lnTo>
                      <a:pt x="8063" y="15005"/>
                    </a:lnTo>
                    <a:cubicBezTo>
                      <a:pt x="8111" y="15126"/>
                      <a:pt x="8233" y="15284"/>
                      <a:pt x="8184" y="15405"/>
                    </a:cubicBezTo>
                    <a:cubicBezTo>
                      <a:pt x="8173" y="15454"/>
                      <a:pt x="8124" y="15503"/>
                      <a:pt x="8087" y="15551"/>
                    </a:cubicBezTo>
                    <a:cubicBezTo>
                      <a:pt x="7832" y="14907"/>
                      <a:pt x="7540" y="14287"/>
                      <a:pt x="7248" y="13667"/>
                    </a:cubicBezTo>
                    <a:cubicBezTo>
                      <a:pt x="6847" y="12754"/>
                      <a:pt x="6458" y="11843"/>
                      <a:pt x="6044" y="10943"/>
                    </a:cubicBezTo>
                    <a:cubicBezTo>
                      <a:pt x="5862" y="10529"/>
                      <a:pt x="5668" y="10127"/>
                      <a:pt x="5449" y="9738"/>
                    </a:cubicBezTo>
                    <a:cubicBezTo>
                      <a:pt x="5241" y="9349"/>
                      <a:pt x="5095" y="8935"/>
                      <a:pt x="4901" y="8546"/>
                    </a:cubicBezTo>
                    <a:cubicBezTo>
                      <a:pt x="4463" y="7695"/>
                      <a:pt x="4087" y="6819"/>
                      <a:pt x="3649" y="5968"/>
                    </a:cubicBezTo>
                    <a:lnTo>
                      <a:pt x="2335" y="3341"/>
                    </a:lnTo>
                    <a:cubicBezTo>
                      <a:pt x="2335" y="3341"/>
                      <a:pt x="2323" y="3330"/>
                      <a:pt x="2323" y="3317"/>
                    </a:cubicBezTo>
                    <a:cubicBezTo>
                      <a:pt x="2079" y="2819"/>
                      <a:pt x="1776" y="2344"/>
                      <a:pt x="1496" y="1857"/>
                    </a:cubicBezTo>
                    <a:cubicBezTo>
                      <a:pt x="1252" y="1444"/>
                      <a:pt x="1022" y="982"/>
                      <a:pt x="681" y="617"/>
                    </a:cubicBezTo>
                    <a:cubicBezTo>
                      <a:pt x="681" y="617"/>
                      <a:pt x="681" y="605"/>
                      <a:pt x="669" y="593"/>
                    </a:cubicBezTo>
                    <a:cubicBezTo>
                      <a:pt x="620" y="544"/>
                      <a:pt x="560" y="520"/>
                      <a:pt x="487" y="508"/>
                    </a:cubicBezTo>
                    <a:cubicBezTo>
                      <a:pt x="425" y="362"/>
                      <a:pt x="341" y="131"/>
                      <a:pt x="195" y="33"/>
                    </a:cubicBezTo>
                    <a:cubicBezTo>
                      <a:pt x="169" y="12"/>
                      <a:pt x="138" y="0"/>
                      <a:pt x="1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34" name="Google Shape;9969;p65">
                <a:extLst>
                  <a:ext uri="{FF2B5EF4-FFF2-40B4-BE49-F238E27FC236}">
                    <a16:creationId xmlns:a16="http://schemas.microsoft.com/office/drawing/2014/main" id="{90387D42-AB7C-19A0-E2B9-307A52F20D28}"/>
                  </a:ext>
                </a:extLst>
              </p:cNvPr>
              <p:cNvSpPr/>
              <p:nvPr/>
            </p:nvSpPr>
            <p:spPr>
              <a:xfrm>
                <a:off x="3183832" y="2015453"/>
                <a:ext cx="1220352" cy="2601105"/>
              </a:xfrm>
              <a:custGeom>
                <a:avLst/>
                <a:gdLst/>
                <a:ahLst/>
                <a:cxnLst/>
                <a:rect l="l" t="t" r="r" b="b"/>
                <a:pathLst>
                  <a:path w="9183" h="19573" extrusionOk="0">
                    <a:moveTo>
                      <a:pt x="159" y="139"/>
                    </a:moveTo>
                    <a:cubicBezTo>
                      <a:pt x="196" y="175"/>
                      <a:pt x="269" y="309"/>
                      <a:pt x="390" y="540"/>
                    </a:cubicBezTo>
                    <a:cubicBezTo>
                      <a:pt x="341" y="552"/>
                      <a:pt x="293" y="588"/>
                      <a:pt x="256" y="625"/>
                    </a:cubicBezTo>
                    <a:cubicBezTo>
                      <a:pt x="256" y="613"/>
                      <a:pt x="256" y="613"/>
                      <a:pt x="244" y="601"/>
                    </a:cubicBezTo>
                    <a:lnTo>
                      <a:pt x="232" y="564"/>
                    </a:lnTo>
                    <a:cubicBezTo>
                      <a:pt x="220" y="515"/>
                      <a:pt x="207" y="467"/>
                      <a:pt x="196" y="431"/>
                    </a:cubicBezTo>
                    <a:cubicBezTo>
                      <a:pt x="183" y="369"/>
                      <a:pt x="183" y="309"/>
                      <a:pt x="171" y="248"/>
                    </a:cubicBezTo>
                    <a:cubicBezTo>
                      <a:pt x="159" y="188"/>
                      <a:pt x="159" y="163"/>
                      <a:pt x="159" y="139"/>
                    </a:cubicBezTo>
                    <a:close/>
                    <a:moveTo>
                      <a:pt x="150" y="97"/>
                    </a:moveTo>
                    <a:cubicBezTo>
                      <a:pt x="145" y="97"/>
                      <a:pt x="143" y="102"/>
                      <a:pt x="134" y="102"/>
                    </a:cubicBezTo>
                    <a:cubicBezTo>
                      <a:pt x="123" y="115"/>
                      <a:pt x="123" y="126"/>
                      <a:pt x="134" y="248"/>
                    </a:cubicBezTo>
                    <a:lnTo>
                      <a:pt x="134" y="260"/>
                    </a:lnTo>
                    <a:cubicBezTo>
                      <a:pt x="147" y="309"/>
                      <a:pt x="147" y="369"/>
                      <a:pt x="159" y="431"/>
                    </a:cubicBezTo>
                    <a:cubicBezTo>
                      <a:pt x="171" y="479"/>
                      <a:pt x="183" y="528"/>
                      <a:pt x="196" y="564"/>
                    </a:cubicBezTo>
                    <a:lnTo>
                      <a:pt x="207" y="613"/>
                    </a:lnTo>
                    <a:lnTo>
                      <a:pt x="220" y="625"/>
                    </a:lnTo>
                    <a:cubicBezTo>
                      <a:pt x="220" y="637"/>
                      <a:pt x="232" y="637"/>
                      <a:pt x="232" y="650"/>
                    </a:cubicBezTo>
                    <a:lnTo>
                      <a:pt x="220" y="661"/>
                    </a:lnTo>
                    <a:lnTo>
                      <a:pt x="244" y="674"/>
                    </a:lnTo>
                    <a:lnTo>
                      <a:pt x="256" y="674"/>
                    </a:lnTo>
                    <a:lnTo>
                      <a:pt x="269" y="661"/>
                    </a:lnTo>
                    <a:cubicBezTo>
                      <a:pt x="305" y="613"/>
                      <a:pt x="353" y="577"/>
                      <a:pt x="414" y="564"/>
                    </a:cubicBezTo>
                    <a:lnTo>
                      <a:pt x="439" y="552"/>
                    </a:lnTo>
                    <a:lnTo>
                      <a:pt x="426" y="540"/>
                    </a:lnTo>
                    <a:cubicBezTo>
                      <a:pt x="220" y="115"/>
                      <a:pt x="171" y="102"/>
                      <a:pt x="159" y="102"/>
                    </a:cubicBezTo>
                    <a:cubicBezTo>
                      <a:pt x="155" y="98"/>
                      <a:pt x="152" y="97"/>
                      <a:pt x="150" y="97"/>
                    </a:cubicBezTo>
                    <a:close/>
                    <a:moveTo>
                      <a:pt x="499" y="601"/>
                    </a:moveTo>
                    <a:lnTo>
                      <a:pt x="536" y="650"/>
                    </a:lnTo>
                    <a:cubicBezTo>
                      <a:pt x="548" y="661"/>
                      <a:pt x="560" y="686"/>
                      <a:pt x="572" y="698"/>
                    </a:cubicBezTo>
                    <a:lnTo>
                      <a:pt x="585" y="710"/>
                    </a:lnTo>
                    <a:lnTo>
                      <a:pt x="596" y="710"/>
                    </a:lnTo>
                    <a:cubicBezTo>
                      <a:pt x="596" y="698"/>
                      <a:pt x="609" y="698"/>
                      <a:pt x="621" y="698"/>
                    </a:cubicBezTo>
                    <a:lnTo>
                      <a:pt x="658" y="686"/>
                    </a:lnTo>
                    <a:lnTo>
                      <a:pt x="633" y="661"/>
                    </a:lnTo>
                    <a:lnTo>
                      <a:pt x="621" y="661"/>
                    </a:lnTo>
                    <a:cubicBezTo>
                      <a:pt x="609" y="650"/>
                      <a:pt x="585" y="637"/>
                      <a:pt x="560" y="625"/>
                    </a:cubicBezTo>
                    <a:lnTo>
                      <a:pt x="499" y="601"/>
                    </a:lnTo>
                    <a:close/>
                    <a:moveTo>
                      <a:pt x="682" y="723"/>
                    </a:moveTo>
                    <a:lnTo>
                      <a:pt x="669" y="734"/>
                    </a:lnTo>
                    <a:lnTo>
                      <a:pt x="658" y="747"/>
                    </a:lnTo>
                    <a:lnTo>
                      <a:pt x="609" y="747"/>
                    </a:lnTo>
                    <a:lnTo>
                      <a:pt x="621" y="783"/>
                    </a:lnTo>
                    <a:cubicBezTo>
                      <a:pt x="633" y="783"/>
                      <a:pt x="633" y="783"/>
                      <a:pt x="633" y="796"/>
                    </a:cubicBezTo>
                    <a:lnTo>
                      <a:pt x="645" y="807"/>
                    </a:lnTo>
                    <a:lnTo>
                      <a:pt x="658" y="820"/>
                    </a:lnTo>
                    <a:lnTo>
                      <a:pt x="669" y="807"/>
                    </a:lnTo>
                    <a:cubicBezTo>
                      <a:pt x="682" y="807"/>
                      <a:pt x="694" y="796"/>
                      <a:pt x="706" y="796"/>
                    </a:cubicBezTo>
                    <a:lnTo>
                      <a:pt x="731" y="783"/>
                    </a:lnTo>
                    <a:lnTo>
                      <a:pt x="682" y="723"/>
                    </a:lnTo>
                    <a:close/>
                    <a:moveTo>
                      <a:pt x="755" y="869"/>
                    </a:moveTo>
                    <a:cubicBezTo>
                      <a:pt x="755" y="880"/>
                      <a:pt x="742" y="880"/>
                      <a:pt x="731" y="880"/>
                    </a:cubicBezTo>
                    <a:cubicBezTo>
                      <a:pt x="742" y="869"/>
                      <a:pt x="742" y="869"/>
                      <a:pt x="755" y="869"/>
                    </a:cubicBezTo>
                    <a:close/>
                    <a:moveTo>
                      <a:pt x="767" y="820"/>
                    </a:moveTo>
                    <a:lnTo>
                      <a:pt x="755" y="832"/>
                    </a:lnTo>
                    <a:cubicBezTo>
                      <a:pt x="731" y="832"/>
                      <a:pt x="718" y="844"/>
                      <a:pt x="694" y="856"/>
                    </a:cubicBezTo>
                    <a:lnTo>
                      <a:pt x="682" y="869"/>
                    </a:lnTo>
                    <a:lnTo>
                      <a:pt x="706" y="893"/>
                    </a:lnTo>
                    <a:cubicBezTo>
                      <a:pt x="706" y="905"/>
                      <a:pt x="706" y="917"/>
                      <a:pt x="718" y="917"/>
                    </a:cubicBezTo>
                    <a:lnTo>
                      <a:pt x="731" y="942"/>
                    </a:lnTo>
                    <a:lnTo>
                      <a:pt x="742" y="929"/>
                    </a:lnTo>
                    <a:cubicBezTo>
                      <a:pt x="755" y="917"/>
                      <a:pt x="767" y="905"/>
                      <a:pt x="791" y="893"/>
                    </a:cubicBezTo>
                    <a:lnTo>
                      <a:pt x="815" y="893"/>
                    </a:lnTo>
                    <a:lnTo>
                      <a:pt x="791" y="856"/>
                    </a:lnTo>
                    <a:lnTo>
                      <a:pt x="767" y="832"/>
                    </a:lnTo>
                    <a:lnTo>
                      <a:pt x="767" y="820"/>
                    </a:lnTo>
                    <a:close/>
                    <a:moveTo>
                      <a:pt x="840" y="978"/>
                    </a:moveTo>
                    <a:lnTo>
                      <a:pt x="840" y="990"/>
                    </a:lnTo>
                    <a:cubicBezTo>
                      <a:pt x="828" y="990"/>
                      <a:pt x="815" y="990"/>
                      <a:pt x="804" y="1002"/>
                    </a:cubicBezTo>
                    <a:lnTo>
                      <a:pt x="804" y="990"/>
                    </a:lnTo>
                    <a:cubicBezTo>
                      <a:pt x="804" y="978"/>
                      <a:pt x="815" y="978"/>
                      <a:pt x="828" y="978"/>
                    </a:cubicBezTo>
                    <a:close/>
                    <a:moveTo>
                      <a:pt x="840" y="929"/>
                    </a:moveTo>
                    <a:lnTo>
                      <a:pt x="828" y="942"/>
                    </a:lnTo>
                    <a:cubicBezTo>
                      <a:pt x="804" y="942"/>
                      <a:pt x="779" y="953"/>
                      <a:pt x="767" y="978"/>
                    </a:cubicBezTo>
                    <a:lnTo>
                      <a:pt x="755" y="978"/>
                    </a:lnTo>
                    <a:lnTo>
                      <a:pt x="755" y="990"/>
                    </a:lnTo>
                    <a:cubicBezTo>
                      <a:pt x="767" y="1002"/>
                      <a:pt x="779" y="1014"/>
                      <a:pt x="779" y="1026"/>
                    </a:cubicBezTo>
                    <a:lnTo>
                      <a:pt x="791" y="1050"/>
                    </a:lnTo>
                    <a:lnTo>
                      <a:pt x="804" y="1039"/>
                    </a:lnTo>
                    <a:cubicBezTo>
                      <a:pt x="828" y="1026"/>
                      <a:pt x="852" y="1014"/>
                      <a:pt x="877" y="1014"/>
                    </a:cubicBezTo>
                    <a:lnTo>
                      <a:pt x="901" y="1002"/>
                    </a:lnTo>
                    <a:lnTo>
                      <a:pt x="877" y="990"/>
                    </a:lnTo>
                    <a:cubicBezTo>
                      <a:pt x="877" y="978"/>
                      <a:pt x="877" y="966"/>
                      <a:pt x="864" y="966"/>
                    </a:cubicBezTo>
                    <a:cubicBezTo>
                      <a:pt x="864" y="953"/>
                      <a:pt x="852" y="953"/>
                      <a:pt x="852" y="942"/>
                    </a:cubicBezTo>
                    <a:lnTo>
                      <a:pt x="840" y="929"/>
                    </a:lnTo>
                    <a:close/>
                    <a:moveTo>
                      <a:pt x="913" y="1087"/>
                    </a:moveTo>
                    <a:cubicBezTo>
                      <a:pt x="937" y="1136"/>
                      <a:pt x="961" y="1172"/>
                      <a:pt x="986" y="1209"/>
                    </a:cubicBezTo>
                    <a:cubicBezTo>
                      <a:pt x="974" y="1221"/>
                      <a:pt x="950" y="1221"/>
                      <a:pt x="937" y="1233"/>
                    </a:cubicBezTo>
                    <a:lnTo>
                      <a:pt x="925" y="1221"/>
                    </a:lnTo>
                    <a:cubicBezTo>
                      <a:pt x="925" y="1209"/>
                      <a:pt x="913" y="1196"/>
                      <a:pt x="901" y="1185"/>
                    </a:cubicBezTo>
                    <a:cubicBezTo>
                      <a:pt x="888" y="1160"/>
                      <a:pt x="877" y="1148"/>
                      <a:pt x="852" y="1148"/>
                    </a:cubicBezTo>
                    <a:lnTo>
                      <a:pt x="840" y="1148"/>
                    </a:lnTo>
                    <a:cubicBezTo>
                      <a:pt x="852" y="1136"/>
                      <a:pt x="864" y="1123"/>
                      <a:pt x="864" y="1112"/>
                    </a:cubicBezTo>
                    <a:cubicBezTo>
                      <a:pt x="877" y="1099"/>
                      <a:pt x="888" y="1087"/>
                      <a:pt x="913" y="1087"/>
                    </a:cubicBezTo>
                    <a:close/>
                    <a:moveTo>
                      <a:pt x="1047" y="1306"/>
                    </a:moveTo>
                    <a:cubicBezTo>
                      <a:pt x="1071" y="1342"/>
                      <a:pt x="1083" y="1379"/>
                      <a:pt x="1107" y="1415"/>
                    </a:cubicBezTo>
                    <a:cubicBezTo>
                      <a:pt x="1083" y="1415"/>
                      <a:pt x="1071" y="1428"/>
                      <a:pt x="1059" y="1440"/>
                    </a:cubicBezTo>
                    <a:cubicBezTo>
                      <a:pt x="1034" y="1404"/>
                      <a:pt x="1010" y="1379"/>
                      <a:pt x="998" y="1342"/>
                    </a:cubicBezTo>
                    <a:cubicBezTo>
                      <a:pt x="1010" y="1331"/>
                      <a:pt x="1034" y="1318"/>
                      <a:pt x="1047" y="1306"/>
                    </a:cubicBezTo>
                    <a:close/>
                    <a:moveTo>
                      <a:pt x="1047" y="1269"/>
                    </a:moveTo>
                    <a:lnTo>
                      <a:pt x="974" y="1306"/>
                    </a:lnTo>
                    <a:cubicBezTo>
                      <a:pt x="974" y="1318"/>
                      <a:pt x="974" y="1318"/>
                      <a:pt x="961" y="1318"/>
                    </a:cubicBezTo>
                    <a:lnTo>
                      <a:pt x="950" y="1318"/>
                    </a:lnTo>
                    <a:lnTo>
                      <a:pt x="961" y="1342"/>
                    </a:lnTo>
                    <a:cubicBezTo>
                      <a:pt x="986" y="1391"/>
                      <a:pt x="1010" y="1428"/>
                      <a:pt x="1034" y="1477"/>
                    </a:cubicBezTo>
                    <a:lnTo>
                      <a:pt x="1047" y="1501"/>
                    </a:lnTo>
                    <a:lnTo>
                      <a:pt x="1059" y="1488"/>
                    </a:lnTo>
                    <a:cubicBezTo>
                      <a:pt x="1083" y="1464"/>
                      <a:pt x="1107" y="1452"/>
                      <a:pt x="1144" y="1440"/>
                    </a:cubicBezTo>
                    <a:lnTo>
                      <a:pt x="1156" y="1428"/>
                    </a:lnTo>
                    <a:lnTo>
                      <a:pt x="1144" y="1415"/>
                    </a:lnTo>
                    <a:cubicBezTo>
                      <a:pt x="1120" y="1367"/>
                      <a:pt x="1095" y="1318"/>
                      <a:pt x="1071" y="1282"/>
                    </a:cubicBezTo>
                    <a:lnTo>
                      <a:pt x="1059" y="1269"/>
                    </a:lnTo>
                    <a:close/>
                    <a:moveTo>
                      <a:pt x="1168" y="1513"/>
                    </a:moveTo>
                    <a:cubicBezTo>
                      <a:pt x="1180" y="1537"/>
                      <a:pt x="1193" y="1561"/>
                      <a:pt x="1204" y="1574"/>
                    </a:cubicBezTo>
                    <a:cubicBezTo>
                      <a:pt x="1180" y="1586"/>
                      <a:pt x="1168" y="1598"/>
                      <a:pt x="1144" y="1610"/>
                    </a:cubicBezTo>
                    <a:lnTo>
                      <a:pt x="1131" y="1586"/>
                    </a:lnTo>
                    <a:cubicBezTo>
                      <a:pt x="1131" y="1574"/>
                      <a:pt x="1120" y="1561"/>
                      <a:pt x="1107" y="1550"/>
                    </a:cubicBezTo>
                    <a:lnTo>
                      <a:pt x="1120" y="1550"/>
                    </a:lnTo>
                    <a:cubicBezTo>
                      <a:pt x="1131" y="1537"/>
                      <a:pt x="1156" y="1525"/>
                      <a:pt x="1168" y="1513"/>
                    </a:cubicBezTo>
                    <a:close/>
                    <a:moveTo>
                      <a:pt x="1168" y="1477"/>
                    </a:moveTo>
                    <a:cubicBezTo>
                      <a:pt x="1144" y="1488"/>
                      <a:pt x="1120" y="1501"/>
                      <a:pt x="1095" y="1525"/>
                    </a:cubicBezTo>
                    <a:lnTo>
                      <a:pt x="1083" y="1525"/>
                    </a:lnTo>
                    <a:lnTo>
                      <a:pt x="1059" y="1537"/>
                    </a:lnTo>
                    <a:lnTo>
                      <a:pt x="1071" y="1550"/>
                    </a:lnTo>
                    <a:cubicBezTo>
                      <a:pt x="1083" y="1574"/>
                      <a:pt x="1095" y="1586"/>
                      <a:pt x="1095" y="1598"/>
                    </a:cubicBezTo>
                    <a:lnTo>
                      <a:pt x="1131" y="1659"/>
                    </a:lnTo>
                    <a:lnTo>
                      <a:pt x="1144" y="1647"/>
                    </a:lnTo>
                    <a:cubicBezTo>
                      <a:pt x="1180" y="1623"/>
                      <a:pt x="1204" y="1610"/>
                      <a:pt x="1229" y="1598"/>
                    </a:cubicBezTo>
                    <a:lnTo>
                      <a:pt x="1253" y="1598"/>
                    </a:lnTo>
                    <a:lnTo>
                      <a:pt x="1241" y="1561"/>
                    </a:lnTo>
                    <a:cubicBezTo>
                      <a:pt x="1217" y="1537"/>
                      <a:pt x="1204" y="1513"/>
                      <a:pt x="1193" y="1488"/>
                    </a:cubicBezTo>
                    <a:lnTo>
                      <a:pt x="1180" y="1477"/>
                    </a:lnTo>
                    <a:close/>
                    <a:moveTo>
                      <a:pt x="1266" y="1683"/>
                    </a:moveTo>
                    <a:lnTo>
                      <a:pt x="1290" y="1732"/>
                    </a:lnTo>
                    <a:cubicBezTo>
                      <a:pt x="1266" y="1732"/>
                      <a:pt x="1241" y="1744"/>
                      <a:pt x="1229" y="1756"/>
                    </a:cubicBezTo>
                    <a:cubicBezTo>
                      <a:pt x="1217" y="1744"/>
                      <a:pt x="1204" y="1732"/>
                      <a:pt x="1204" y="1720"/>
                    </a:cubicBezTo>
                    <a:cubicBezTo>
                      <a:pt x="1217" y="1707"/>
                      <a:pt x="1241" y="1696"/>
                      <a:pt x="1266" y="1683"/>
                    </a:cubicBezTo>
                    <a:close/>
                    <a:moveTo>
                      <a:pt x="1266" y="1647"/>
                    </a:moveTo>
                    <a:cubicBezTo>
                      <a:pt x="1229" y="1659"/>
                      <a:pt x="1193" y="1671"/>
                      <a:pt x="1168" y="1696"/>
                    </a:cubicBezTo>
                    <a:lnTo>
                      <a:pt x="1156" y="1707"/>
                    </a:lnTo>
                    <a:lnTo>
                      <a:pt x="1168" y="1720"/>
                    </a:lnTo>
                    <a:lnTo>
                      <a:pt x="1204" y="1793"/>
                    </a:lnTo>
                    <a:lnTo>
                      <a:pt x="1204" y="1805"/>
                    </a:lnTo>
                    <a:lnTo>
                      <a:pt x="1229" y="1793"/>
                    </a:lnTo>
                    <a:cubicBezTo>
                      <a:pt x="1253" y="1780"/>
                      <a:pt x="1277" y="1769"/>
                      <a:pt x="1314" y="1756"/>
                    </a:cubicBezTo>
                    <a:lnTo>
                      <a:pt x="1339" y="1756"/>
                    </a:lnTo>
                    <a:lnTo>
                      <a:pt x="1277" y="1647"/>
                    </a:lnTo>
                    <a:close/>
                    <a:moveTo>
                      <a:pt x="1691" y="2437"/>
                    </a:moveTo>
                    <a:lnTo>
                      <a:pt x="1715" y="2498"/>
                    </a:lnTo>
                    <a:cubicBezTo>
                      <a:pt x="1704" y="2498"/>
                      <a:pt x="1679" y="2498"/>
                      <a:pt x="1667" y="2510"/>
                    </a:cubicBezTo>
                    <a:cubicBezTo>
                      <a:pt x="1655" y="2498"/>
                      <a:pt x="1642" y="2474"/>
                      <a:pt x="1631" y="2461"/>
                    </a:cubicBezTo>
                    <a:cubicBezTo>
                      <a:pt x="1655" y="2450"/>
                      <a:pt x="1667" y="2437"/>
                      <a:pt x="1691" y="2437"/>
                    </a:cubicBezTo>
                    <a:close/>
                    <a:moveTo>
                      <a:pt x="1704" y="2388"/>
                    </a:moveTo>
                    <a:lnTo>
                      <a:pt x="1691" y="2401"/>
                    </a:lnTo>
                    <a:cubicBezTo>
                      <a:pt x="1655" y="2401"/>
                      <a:pt x="1631" y="2413"/>
                      <a:pt x="1594" y="2437"/>
                    </a:cubicBezTo>
                    <a:lnTo>
                      <a:pt x="1582" y="2450"/>
                    </a:lnTo>
                    <a:lnTo>
                      <a:pt x="1594" y="2461"/>
                    </a:lnTo>
                    <a:cubicBezTo>
                      <a:pt x="1606" y="2486"/>
                      <a:pt x="1631" y="2523"/>
                      <a:pt x="1642" y="2547"/>
                    </a:cubicBezTo>
                    <a:lnTo>
                      <a:pt x="1655" y="2559"/>
                    </a:lnTo>
                    <a:lnTo>
                      <a:pt x="1667" y="2547"/>
                    </a:lnTo>
                    <a:cubicBezTo>
                      <a:pt x="1691" y="2534"/>
                      <a:pt x="1715" y="2523"/>
                      <a:pt x="1752" y="2523"/>
                    </a:cubicBezTo>
                    <a:lnTo>
                      <a:pt x="1777" y="2523"/>
                    </a:lnTo>
                    <a:lnTo>
                      <a:pt x="1704" y="2388"/>
                    </a:lnTo>
                    <a:close/>
                    <a:moveTo>
                      <a:pt x="1788" y="2607"/>
                    </a:moveTo>
                    <a:lnTo>
                      <a:pt x="1813" y="2656"/>
                    </a:lnTo>
                    <a:cubicBezTo>
                      <a:pt x="1788" y="2656"/>
                      <a:pt x="1777" y="2668"/>
                      <a:pt x="1752" y="2680"/>
                    </a:cubicBezTo>
                    <a:cubicBezTo>
                      <a:pt x="1752" y="2656"/>
                      <a:pt x="1740" y="2631"/>
                      <a:pt x="1728" y="2620"/>
                    </a:cubicBezTo>
                    <a:cubicBezTo>
                      <a:pt x="1740" y="2607"/>
                      <a:pt x="1752" y="2607"/>
                      <a:pt x="1764" y="2607"/>
                    </a:cubicBezTo>
                    <a:close/>
                    <a:moveTo>
                      <a:pt x="1777" y="2571"/>
                    </a:moveTo>
                    <a:cubicBezTo>
                      <a:pt x="1740" y="2571"/>
                      <a:pt x="1715" y="2583"/>
                      <a:pt x="1691" y="2595"/>
                    </a:cubicBezTo>
                    <a:lnTo>
                      <a:pt x="1679" y="2607"/>
                    </a:lnTo>
                    <a:lnTo>
                      <a:pt x="1691" y="2620"/>
                    </a:lnTo>
                    <a:lnTo>
                      <a:pt x="1728" y="2693"/>
                    </a:lnTo>
                    <a:lnTo>
                      <a:pt x="1740" y="2729"/>
                    </a:lnTo>
                    <a:lnTo>
                      <a:pt x="1764" y="2717"/>
                    </a:lnTo>
                    <a:cubicBezTo>
                      <a:pt x="1788" y="2693"/>
                      <a:pt x="1813" y="2680"/>
                      <a:pt x="1837" y="2680"/>
                    </a:cubicBezTo>
                    <a:lnTo>
                      <a:pt x="1861" y="2680"/>
                    </a:lnTo>
                    <a:lnTo>
                      <a:pt x="1801" y="2571"/>
                    </a:lnTo>
                    <a:close/>
                    <a:moveTo>
                      <a:pt x="1874" y="2766"/>
                    </a:moveTo>
                    <a:lnTo>
                      <a:pt x="1886" y="2790"/>
                    </a:lnTo>
                    <a:cubicBezTo>
                      <a:pt x="1898" y="2802"/>
                      <a:pt x="1898" y="2814"/>
                      <a:pt x="1910" y="2826"/>
                    </a:cubicBezTo>
                    <a:cubicBezTo>
                      <a:pt x="1886" y="2826"/>
                      <a:pt x="1874" y="2839"/>
                      <a:pt x="1850" y="2850"/>
                    </a:cubicBezTo>
                    <a:lnTo>
                      <a:pt x="1850" y="2839"/>
                    </a:lnTo>
                    <a:cubicBezTo>
                      <a:pt x="1837" y="2826"/>
                      <a:pt x="1825" y="2802"/>
                      <a:pt x="1813" y="2777"/>
                    </a:cubicBezTo>
                    <a:cubicBezTo>
                      <a:pt x="1837" y="2766"/>
                      <a:pt x="1850" y="2766"/>
                      <a:pt x="1874" y="2766"/>
                    </a:cubicBezTo>
                    <a:close/>
                    <a:moveTo>
                      <a:pt x="1886" y="2729"/>
                    </a:moveTo>
                    <a:cubicBezTo>
                      <a:pt x="1850" y="2729"/>
                      <a:pt x="1813" y="2741"/>
                      <a:pt x="1777" y="2766"/>
                    </a:cubicBezTo>
                    <a:lnTo>
                      <a:pt x="1777" y="2777"/>
                    </a:lnTo>
                    <a:lnTo>
                      <a:pt x="1777" y="2790"/>
                    </a:lnTo>
                    <a:lnTo>
                      <a:pt x="1813" y="2863"/>
                    </a:lnTo>
                    <a:lnTo>
                      <a:pt x="1837" y="2899"/>
                    </a:lnTo>
                    <a:lnTo>
                      <a:pt x="1850" y="2887"/>
                    </a:lnTo>
                    <a:cubicBezTo>
                      <a:pt x="1874" y="2875"/>
                      <a:pt x="1910" y="2863"/>
                      <a:pt x="1934" y="2850"/>
                    </a:cubicBezTo>
                    <a:lnTo>
                      <a:pt x="1958" y="2850"/>
                    </a:lnTo>
                    <a:lnTo>
                      <a:pt x="1947" y="2826"/>
                    </a:lnTo>
                    <a:cubicBezTo>
                      <a:pt x="1934" y="2802"/>
                      <a:pt x="1922" y="2790"/>
                      <a:pt x="1910" y="2766"/>
                    </a:cubicBezTo>
                    <a:lnTo>
                      <a:pt x="1898" y="2729"/>
                    </a:lnTo>
                    <a:close/>
                    <a:moveTo>
                      <a:pt x="1971" y="2936"/>
                    </a:moveTo>
                    <a:cubicBezTo>
                      <a:pt x="1983" y="2948"/>
                      <a:pt x="1983" y="2960"/>
                      <a:pt x="1995" y="2972"/>
                    </a:cubicBezTo>
                    <a:lnTo>
                      <a:pt x="1995" y="2985"/>
                    </a:lnTo>
                    <a:cubicBezTo>
                      <a:pt x="1971" y="2985"/>
                      <a:pt x="1947" y="2996"/>
                      <a:pt x="1922" y="3009"/>
                    </a:cubicBezTo>
                    <a:lnTo>
                      <a:pt x="1922" y="2996"/>
                    </a:lnTo>
                    <a:cubicBezTo>
                      <a:pt x="1910" y="2985"/>
                      <a:pt x="1910" y="2972"/>
                      <a:pt x="1898" y="2960"/>
                    </a:cubicBezTo>
                    <a:cubicBezTo>
                      <a:pt x="1922" y="2948"/>
                      <a:pt x="1947" y="2936"/>
                      <a:pt x="1971" y="2936"/>
                    </a:cubicBezTo>
                    <a:close/>
                    <a:moveTo>
                      <a:pt x="1971" y="2899"/>
                    </a:moveTo>
                    <a:cubicBezTo>
                      <a:pt x="1934" y="2899"/>
                      <a:pt x="1898" y="2912"/>
                      <a:pt x="1874" y="2936"/>
                    </a:cubicBezTo>
                    <a:lnTo>
                      <a:pt x="1861" y="2948"/>
                    </a:lnTo>
                    <a:lnTo>
                      <a:pt x="1861" y="2960"/>
                    </a:lnTo>
                    <a:cubicBezTo>
                      <a:pt x="1874" y="2972"/>
                      <a:pt x="1874" y="2996"/>
                      <a:pt x="1886" y="3009"/>
                    </a:cubicBezTo>
                    <a:cubicBezTo>
                      <a:pt x="1886" y="3021"/>
                      <a:pt x="1898" y="3021"/>
                      <a:pt x="1898" y="3033"/>
                    </a:cubicBezTo>
                    <a:lnTo>
                      <a:pt x="1910" y="3058"/>
                    </a:lnTo>
                    <a:lnTo>
                      <a:pt x="1922" y="3045"/>
                    </a:lnTo>
                    <a:cubicBezTo>
                      <a:pt x="1958" y="3021"/>
                      <a:pt x="1995" y="3009"/>
                      <a:pt x="2031" y="3009"/>
                    </a:cubicBezTo>
                    <a:lnTo>
                      <a:pt x="2056" y="3009"/>
                    </a:lnTo>
                    <a:lnTo>
                      <a:pt x="2020" y="2960"/>
                    </a:lnTo>
                    <a:cubicBezTo>
                      <a:pt x="2020" y="2936"/>
                      <a:pt x="2007" y="2923"/>
                      <a:pt x="1995" y="2899"/>
                    </a:cubicBezTo>
                    <a:close/>
                    <a:moveTo>
                      <a:pt x="2068" y="3094"/>
                    </a:moveTo>
                    <a:lnTo>
                      <a:pt x="2068" y="3106"/>
                    </a:lnTo>
                    <a:cubicBezTo>
                      <a:pt x="2044" y="3106"/>
                      <a:pt x="2007" y="3118"/>
                      <a:pt x="1971" y="3118"/>
                    </a:cubicBezTo>
                    <a:cubicBezTo>
                      <a:pt x="1995" y="3106"/>
                      <a:pt x="2020" y="3094"/>
                      <a:pt x="2044" y="3094"/>
                    </a:cubicBezTo>
                    <a:close/>
                    <a:moveTo>
                      <a:pt x="2080" y="3045"/>
                    </a:moveTo>
                    <a:lnTo>
                      <a:pt x="2056" y="3058"/>
                    </a:lnTo>
                    <a:lnTo>
                      <a:pt x="2044" y="3058"/>
                    </a:lnTo>
                    <a:cubicBezTo>
                      <a:pt x="2007" y="3058"/>
                      <a:pt x="1971" y="3069"/>
                      <a:pt x="1934" y="3094"/>
                    </a:cubicBezTo>
                    <a:lnTo>
                      <a:pt x="1922" y="3094"/>
                    </a:lnTo>
                    <a:lnTo>
                      <a:pt x="1934" y="3118"/>
                    </a:lnTo>
                    <a:lnTo>
                      <a:pt x="1934" y="3131"/>
                    </a:lnTo>
                    <a:lnTo>
                      <a:pt x="1947" y="3142"/>
                    </a:lnTo>
                    <a:lnTo>
                      <a:pt x="1947" y="3155"/>
                    </a:lnTo>
                    <a:lnTo>
                      <a:pt x="1958" y="3155"/>
                    </a:lnTo>
                    <a:cubicBezTo>
                      <a:pt x="2007" y="3142"/>
                      <a:pt x="2056" y="3142"/>
                      <a:pt x="2104" y="3142"/>
                    </a:cubicBezTo>
                    <a:lnTo>
                      <a:pt x="2129" y="3142"/>
                    </a:lnTo>
                    <a:lnTo>
                      <a:pt x="2117" y="3118"/>
                    </a:lnTo>
                    <a:cubicBezTo>
                      <a:pt x="2117" y="3106"/>
                      <a:pt x="2104" y="3094"/>
                      <a:pt x="2104" y="3082"/>
                    </a:cubicBezTo>
                    <a:lnTo>
                      <a:pt x="2080" y="3045"/>
                    </a:lnTo>
                    <a:close/>
                    <a:moveTo>
                      <a:pt x="2153" y="3240"/>
                    </a:moveTo>
                    <a:lnTo>
                      <a:pt x="2177" y="3288"/>
                    </a:lnTo>
                    <a:lnTo>
                      <a:pt x="2250" y="3398"/>
                    </a:lnTo>
                    <a:cubicBezTo>
                      <a:pt x="2250" y="3398"/>
                      <a:pt x="2250" y="3410"/>
                      <a:pt x="2263" y="3410"/>
                    </a:cubicBezTo>
                    <a:lnTo>
                      <a:pt x="2275" y="3458"/>
                    </a:lnTo>
                    <a:lnTo>
                      <a:pt x="2153" y="3458"/>
                    </a:lnTo>
                    <a:cubicBezTo>
                      <a:pt x="2129" y="3385"/>
                      <a:pt x="2104" y="3325"/>
                      <a:pt x="2056" y="3252"/>
                    </a:cubicBezTo>
                    <a:cubicBezTo>
                      <a:pt x="2080" y="3252"/>
                      <a:pt x="2117" y="3240"/>
                      <a:pt x="2153" y="3240"/>
                    </a:cubicBezTo>
                    <a:close/>
                    <a:moveTo>
                      <a:pt x="1922" y="3277"/>
                    </a:moveTo>
                    <a:cubicBezTo>
                      <a:pt x="1958" y="3350"/>
                      <a:pt x="1995" y="3422"/>
                      <a:pt x="2031" y="3483"/>
                    </a:cubicBezTo>
                    <a:cubicBezTo>
                      <a:pt x="2007" y="3483"/>
                      <a:pt x="1983" y="3483"/>
                      <a:pt x="1971" y="3495"/>
                    </a:cubicBezTo>
                    <a:cubicBezTo>
                      <a:pt x="1934" y="3422"/>
                      <a:pt x="1898" y="3361"/>
                      <a:pt x="1861" y="3301"/>
                    </a:cubicBezTo>
                    <a:cubicBezTo>
                      <a:pt x="1874" y="3288"/>
                      <a:pt x="1898" y="3288"/>
                      <a:pt x="1922" y="3277"/>
                    </a:cubicBezTo>
                    <a:close/>
                    <a:moveTo>
                      <a:pt x="2153" y="3204"/>
                    </a:moveTo>
                    <a:cubicBezTo>
                      <a:pt x="2104" y="3204"/>
                      <a:pt x="2056" y="3215"/>
                      <a:pt x="2031" y="3228"/>
                    </a:cubicBezTo>
                    <a:lnTo>
                      <a:pt x="2007" y="3228"/>
                    </a:lnTo>
                    <a:lnTo>
                      <a:pt x="2020" y="3252"/>
                    </a:lnTo>
                    <a:cubicBezTo>
                      <a:pt x="2068" y="3325"/>
                      <a:pt x="2104" y="3410"/>
                      <a:pt x="2129" y="3483"/>
                    </a:cubicBezTo>
                    <a:lnTo>
                      <a:pt x="2129" y="3495"/>
                    </a:lnTo>
                    <a:lnTo>
                      <a:pt x="2153" y="3495"/>
                    </a:lnTo>
                    <a:cubicBezTo>
                      <a:pt x="2177" y="3489"/>
                      <a:pt x="2202" y="3486"/>
                      <a:pt x="2228" y="3486"/>
                    </a:cubicBezTo>
                    <a:cubicBezTo>
                      <a:pt x="2254" y="3486"/>
                      <a:pt x="2281" y="3489"/>
                      <a:pt x="2312" y="3495"/>
                    </a:cubicBezTo>
                    <a:lnTo>
                      <a:pt x="2336" y="3495"/>
                    </a:lnTo>
                    <a:lnTo>
                      <a:pt x="2287" y="3385"/>
                    </a:lnTo>
                    <a:lnTo>
                      <a:pt x="2275" y="3385"/>
                    </a:lnTo>
                    <a:cubicBezTo>
                      <a:pt x="2250" y="3337"/>
                      <a:pt x="2239" y="3301"/>
                      <a:pt x="2214" y="3264"/>
                    </a:cubicBezTo>
                    <a:lnTo>
                      <a:pt x="2166" y="3204"/>
                    </a:lnTo>
                    <a:close/>
                    <a:moveTo>
                      <a:pt x="1934" y="3240"/>
                    </a:moveTo>
                    <a:lnTo>
                      <a:pt x="1825" y="3277"/>
                    </a:lnTo>
                    <a:lnTo>
                      <a:pt x="1801" y="3277"/>
                    </a:lnTo>
                    <a:lnTo>
                      <a:pt x="1813" y="3301"/>
                    </a:lnTo>
                    <a:cubicBezTo>
                      <a:pt x="1861" y="3374"/>
                      <a:pt x="1910" y="3447"/>
                      <a:pt x="1947" y="3520"/>
                    </a:cubicBezTo>
                    <a:lnTo>
                      <a:pt x="1947" y="3531"/>
                    </a:lnTo>
                    <a:lnTo>
                      <a:pt x="1958" y="3531"/>
                    </a:lnTo>
                    <a:cubicBezTo>
                      <a:pt x="1995" y="3520"/>
                      <a:pt x="2031" y="3520"/>
                      <a:pt x="2056" y="3507"/>
                    </a:cubicBezTo>
                    <a:lnTo>
                      <a:pt x="2080" y="3507"/>
                    </a:lnTo>
                    <a:lnTo>
                      <a:pt x="2068" y="3483"/>
                    </a:lnTo>
                    <a:cubicBezTo>
                      <a:pt x="2031" y="3410"/>
                      <a:pt x="1995" y="3337"/>
                      <a:pt x="1958" y="3252"/>
                    </a:cubicBezTo>
                    <a:lnTo>
                      <a:pt x="1947" y="3240"/>
                    </a:lnTo>
                    <a:close/>
                    <a:moveTo>
                      <a:pt x="1728" y="3337"/>
                    </a:moveTo>
                    <a:cubicBezTo>
                      <a:pt x="1764" y="3410"/>
                      <a:pt x="1801" y="3483"/>
                      <a:pt x="1837" y="3544"/>
                    </a:cubicBezTo>
                    <a:lnTo>
                      <a:pt x="1764" y="3580"/>
                    </a:lnTo>
                    <a:cubicBezTo>
                      <a:pt x="1740" y="3507"/>
                      <a:pt x="1704" y="3447"/>
                      <a:pt x="1667" y="3374"/>
                    </a:cubicBezTo>
                    <a:cubicBezTo>
                      <a:pt x="1691" y="3361"/>
                      <a:pt x="1704" y="3350"/>
                      <a:pt x="1728" y="3337"/>
                    </a:cubicBezTo>
                    <a:close/>
                    <a:moveTo>
                      <a:pt x="426" y="650"/>
                    </a:moveTo>
                    <a:cubicBezTo>
                      <a:pt x="475" y="698"/>
                      <a:pt x="523" y="771"/>
                      <a:pt x="560" y="832"/>
                    </a:cubicBezTo>
                    <a:cubicBezTo>
                      <a:pt x="572" y="856"/>
                      <a:pt x="585" y="869"/>
                      <a:pt x="596" y="893"/>
                    </a:cubicBezTo>
                    <a:cubicBezTo>
                      <a:pt x="658" y="978"/>
                      <a:pt x="706" y="1075"/>
                      <a:pt x="742" y="1148"/>
                    </a:cubicBezTo>
                    <a:cubicBezTo>
                      <a:pt x="767" y="1172"/>
                      <a:pt x="791" y="1172"/>
                      <a:pt x="804" y="1172"/>
                    </a:cubicBezTo>
                    <a:cubicBezTo>
                      <a:pt x="791" y="1185"/>
                      <a:pt x="791" y="1209"/>
                      <a:pt x="804" y="1245"/>
                    </a:cubicBezTo>
                    <a:cubicBezTo>
                      <a:pt x="950" y="1488"/>
                      <a:pt x="1083" y="1744"/>
                      <a:pt x="1217" y="1987"/>
                    </a:cubicBezTo>
                    <a:cubicBezTo>
                      <a:pt x="1225" y="2010"/>
                      <a:pt x="1242" y="2019"/>
                      <a:pt x="1260" y="2019"/>
                    </a:cubicBezTo>
                    <a:cubicBezTo>
                      <a:pt x="1271" y="2019"/>
                      <a:pt x="1281" y="2016"/>
                      <a:pt x="1290" y="2012"/>
                    </a:cubicBezTo>
                    <a:cubicBezTo>
                      <a:pt x="1314" y="1999"/>
                      <a:pt x="1339" y="1963"/>
                      <a:pt x="1314" y="1926"/>
                    </a:cubicBezTo>
                    <a:cubicBezTo>
                      <a:pt x="1314" y="1914"/>
                      <a:pt x="1302" y="1902"/>
                      <a:pt x="1290" y="1890"/>
                    </a:cubicBezTo>
                    <a:cubicBezTo>
                      <a:pt x="1290" y="1877"/>
                      <a:pt x="1290" y="1866"/>
                      <a:pt x="1277" y="1866"/>
                    </a:cubicBezTo>
                    <a:cubicBezTo>
                      <a:pt x="1302" y="1853"/>
                      <a:pt x="1326" y="1841"/>
                      <a:pt x="1350" y="1841"/>
                    </a:cubicBezTo>
                    <a:cubicBezTo>
                      <a:pt x="1375" y="1877"/>
                      <a:pt x="1387" y="1914"/>
                      <a:pt x="1412" y="1950"/>
                    </a:cubicBezTo>
                    <a:cubicBezTo>
                      <a:pt x="1375" y="1963"/>
                      <a:pt x="1339" y="1987"/>
                      <a:pt x="1314" y="1999"/>
                    </a:cubicBezTo>
                    <a:cubicBezTo>
                      <a:pt x="1277" y="2023"/>
                      <a:pt x="1277" y="2060"/>
                      <a:pt x="1290" y="2085"/>
                    </a:cubicBezTo>
                    <a:cubicBezTo>
                      <a:pt x="1299" y="2103"/>
                      <a:pt x="1321" y="2114"/>
                      <a:pt x="1346" y="2114"/>
                    </a:cubicBezTo>
                    <a:cubicBezTo>
                      <a:pt x="1355" y="2114"/>
                      <a:pt x="1365" y="2112"/>
                      <a:pt x="1375" y="2109"/>
                    </a:cubicBezTo>
                    <a:cubicBezTo>
                      <a:pt x="1412" y="2085"/>
                      <a:pt x="1436" y="2072"/>
                      <a:pt x="1472" y="2060"/>
                    </a:cubicBezTo>
                    <a:cubicBezTo>
                      <a:pt x="1485" y="2072"/>
                      <a:pt x="1496" y="2096"/>
                      <a:pt x="1496" y="2109"/>
                    </a:cubicBezTo>
                    <a:lnTo>
                      <a:pt x="1509" y="2133"/>
                    </a:lnTo>
                    <a:cubicBezTo>
                      <a:pt x="1472" y="2145"/>
                      <a:pt x="1436" y="2169"/>
                      <a:pt x="1412" y="2194"/>
                    </a:cubicBezTo>
                    <a:cubicBezTo>
                      <a:pt x="1387" y="2218"/>
                      <a:pt x="1387" y="2255"/>
                      <a:pt x="1399" y="2279"/>
                    </a:cubicBezTo>
                    <a:cubicBezTo>
                      <a:pt x="1413" y="2286"/>
                      <a:pt x="1432" y="2293"/>
                      <a:pt x="1452" y="2293"/>
                    </a:cubicBezTo>
                    <a:cubicBezTo>
                      <a:pt x="1466" y="2293"/>
                      <a:pt x="1481" y="2289"/>
                      <a:pt x="1496" y="2279"/>
                    </a:cubicBezTo>
                    <a:lnTo>
                      <a:pt x="1569" y="2242"/>
                    </a:lnTo>
                    <a:lnTo>
                      <a:pt x="1594" y="2267"/>
                    </a:lnTo>
                    <a:cubicBezTo>
                      <a:pt x="1606" y="2291"/>
                      <a:pt x="1618" y="2304"/>
                      <a:pt x="1631" y="2328"/>
                    </a:cubicBezTo>
                    <a:cubicBezTo>
                      <a:pt x="1594" y="2340"/>
                      <a:pt x="1569" y="2352"/>
                      <a:pt x="1545" y="2364"/>
                    </a:cubicBezTo>
                    <a:lnTo>
                      <a:pt x="1545" y="2377"/>
                    </a:lnTo>
                    <a:cubicBezTo>
                      <a:pt x="1521" y="2377"/>
                      <a:pt x="1496" y="2388"/>
                      <a:pt x="1496" y="2413"/>
                    </a:cubicBezTo>
                    <a:cubicBezTo>
                      <a:pt x="1485" y="2425"/>
                      <a:pt x="1485" y="2450"/>
                      <a:pt x="1496" y="2461"/>
                    </a:cubicBezTo>
                    <a:cubicBezTo>
                      <a:pt x="1631" y="2668"/>
                      <a:pt x="1740" y="2899"/>
                      <a:pt x="1850" y="3142"/>
                    </a:cubicBezTo>
                    <a:cubicBezTo>
                      <a:pt x="1569" y="3215"/>
                      <a:pt x="1314" y="3374"/>
                      <a:pt x="1120" y="3604"/>
                    </a:cubicBezTo>
                    <a:cubicBezTo>
                      <a:pt x="804" y="2656"/>
                      <a:pt x="523" y="1769"/>
                      <a:pt x="293" y="880"/>
                    </a:cubicBezTo>
                    <a:lnTo>
                      <a:pt x="293" y="869"/>
                    </a:lnTo>
                    <a:cubicBezTo>
                      <a:pt x="280" y="783"/>
                      <a:pt x="329" y="698"/>
                      <a:pt x="402" y="661"/>
                    </a:cubicBezTo>
                    <a:cubicBezTo>
                      <a:pt x="402" y="661"/>
                      <a:pt x="414" y="661"/>
                      <a:pt x="426" y="650"/>
                    </a:cubicBezTo>
                    <a:close/>
                    <a:moveTo>
                      <a:pt x="1740" y="3301"/>
                    </a:moveTo>
                    <a:cubicBezTo>
                      <a:pt x="1704" y="3313"/>
                      <a:pt x="1667" y="3337"/>
                      <a:pt x="1631" y="3350"/>
                    </a:cubicBezTo>
                    <a:lnTo>
                      <a:pt x="1618" y="3350"/>
                    </a:lnTo>
                    <a:lnTo>
                      <a:pt x="1618" y="3374"/>
                    </a:lnTo>
                    <a:cubicBezTo>
                      <a:pt x="1667" y="3458"/>
                      <a:pt x="1715" y="3531"/>
                      <a:pt x="1740" y="3604"/>
                    </a:cubicBezTo>
                    <a:lnTo>
                      <a:pt x="1752" y="3629"/>
                    </a:lnTo>
                    <a:lnTo>
                      <a:pt x="1764" y="3617"/>
                    </a:lnTo>
                    <a:cubicBezTo>
                      <a:pt x="1801" y="3604"/>
                      <a:pt x="1837" y="3580"/>
                      <a:pt x="1874" y="3568"/>
                    </a:cubicBezTo>
                    <a:lnTo>
                      <a:pt x="1886" y="3556"/>
                    </a:lnTo>
                    <a:lnTo>
                      <a:pt x="1886" y="3544"/>
                    </a:lnTo>
                    <a:cubicBezTo>
                      <a:pt x="1837" y="3471"/>
                      <a:pt x="1788" y="3385"/>
                      <a:pt x="1764" y="3313"/>
                    </a:cubicBezTo>
                    <a:lnTo>
                      <a:pt x="1752" y="3301"/>
                    </a:lnTo>
                    <a:close/>
                    <a:moveTo>
                      <a:pt x="426" y="613"/>
                    </a:moveTo>
                    <a:cubicBezTo>
                      <a:pt x="402" y="625"/>
                      <a:pt x="390" y="625"/>
                      <a:pt x="377" y="637"/>
                    </a:cubicBezTo>
                    <a:cubicBezTo>
                      <a:pt x="293" y="674"/>
                      <a:pt x="244" y="771"/>
                      <a:pt x="256" y="869"/>
                    </a:cubicBezTo>
                    <a:lnTo>
                      <a:pt x="256" y="880"/>
                    </a:lnTo>
                    <a:cubicBezTo>
                      <a:pt x="499" y="1780"/>
                      <a:pt x="767" y="2680"/>
                      <a:pt x="1095" y="3641"/>
                    </a:cubicBezTo>
                    <a:lnTo>
                      <a:pt x="1107" y="3677"/>
                    </a:lnTo>
                    <a:lnTo>
                      <a:pt x="1120" y="3653"/>
                    </a:lnTo>
                    <a:cubicBezTo>
                      <a:pt x="1326" y="3410"/>
                      <a:pt x="1594" y="3240"/>
                      <a:pt x="1886" y="3179"/>
                    </a:cubicBezTo>
                    <a:lnTo>
                      <a:pt x="1898" y="3167"/>
                    </a:lnTo>
                    <a:lnTo>
                      <a:pt x="1898" y="3155"/>
                    </a:lnTo>
                    <a:cubicBezTo>
                      <a:pt x="1777" y="2887"/>
                      <a:pt x="1655" y="2656"/>
                      <a:pt x="1521" y="2450"/>
                    </a:cubicBezTo>
                    <a:lnTo>
                      <a:pt x="1521" y="2425"/>
                    </a:lnTo>
                    <a:cubicBezTo>
                      <a:pt x="1521" y="2413"/>
                      <a:pt x="1533" y="2413"/>
                      <a:pt x="1545" y="2413"/>
                    </a:cubicBezTo>
                    <a:lnTo>
                      <a:pt x="1558" y="2413"/>
                    </a:lnTo>
                    <a:lnTo>
                      <a:pt x="1569" y="2401"/>
                    </a:lnTo>
                    <a:cubicBezTo>
                      <a:pt x="1594" y="2377"/>
                      <a:pt x="1618" y="2364"/>
                      <a:pt x="1655" y="2352"/>
                    </a:cubicBezTo>
                    <a:lnTo>
                      <a:pt x="1679" y="2352"/>
                    </a:lnTo>
                    <a:lnTo>
                      <a:pt x="1667" y="2328"/>
                    </a:lnTo>
                    <a:cubicBezTo>
                      <a:pt x="1655" y="2304"/>
                      <a:pt x="1642" y="2279"/>
                      <a:pt x="1618" y="2255"/>
                    </a:cubicBezTo>
                    <a:lnTo>
                      <a:pt x="1594" y="2194"/>
                    </a:lnTo>
                    <a:lnTo>
                      <a:pt x="1582" y="2206"/>
                    </a:lnTo>
                    <a:cubicBezTo>
                      <a:pt x="1533" y="2218"/>
                      <a:pt x="1496" y="2231"/>
                      <a:pt x="1472" y="2255"/>
                    </a:cubicBezTo>
                    <a:cubicBezTo>
                      <a:pt x="1468" y="2259"/>
                      <a:pt x="1463" y="2260"/>
                      <a:pt x="1457" y="2260"/>
                    </a:cubicBezTo>
                    <a:cubicBezTo>
                      <a:pt x="1447" y="2260"/>
                      <a:pt x="1436" y="2255"/>
                      <a:pt x="1436" y="2255"/>
                    </a:cubicBezTo>
                    <a:cubicBezTo>
                      <a:pt x="1423" y="2242"/>
                      <a:pt x="1423" y="2231"/>
                      <a:pt x="1436" y="2218"/>
                    </a:cubicBezTo>
                    <a:cubicBezTo>
                      <a:pt x="1460" y="2194"/>
                      <a:pt x="1509" y="2169"/>
                      <a:pt x="1545" y="2158"/>
                    </a:cubicBezTo>
                    <a:lnTo>
                      <a:pt x="1569" y="2158"/>
                    </a:lnTo>
                    <a:lnTo>
                      <a:pt x="1533" y="2096"/>
                    </a:lnTo>
                    <a:cubicBezTo>
                      <a:pt x="1521" y="2072"/>
                      <a:pt x="1509" y="2048"/>
                      <a:pt x="1496" y="2036"/>
                    </a:cubicBezTo>
                    <a:lnTo>
                      <a:pt x="1485" y="2023"/>
                    </a:lnTo>
                    <a:lnTo>
                      <a:pt x="1472" y="2023"/>
                    </a:lnTo>
                    <a:cubicBezTo>
                      <a:pt x="1436" y="2036"/>
                      <a:pt x="1399" y="2048"/>
                      <a:pt x="1363" y="2072"/>
                    </a:cubicBezTo>
                    <a:cubicBezTo>
                      <a:pt x="1356" y="2076"/>
                      <a:pt x="1350" y="2077"/>
                      <a:pt x="1345" y="2077"/>
                    </a:cubicBezTo>
                    <a:cubicBezTo>
                      <a:pt x="1332" y="2077"/>
                      <a:pt x="1326" y="2069"/>
                      <a:pt x="1326" y="2060"/>
                    </a:cubicBezTo>
                    <a:cubicBezTo>
                      <a:pt x="1326" y="2060"/>
                      <a:pt x="1314" y="2036"/>
                      <a:pt x="1326" y="2036"/>
                    </a:cubicBezTo>
                    <a:cubicBezTo>
                      <a:pt x="1363" y="2012"/>
                      <a:pt x="1399" y="1999"/>
                      <a:pt x="1448" y="1975"/>
                    </a:cubicBezTo>
                    <a:lnTo>
                      <a:pt x="1460" y="1975"/>
                    </a:lnTo>
                    <a:lnTo>
                      <a:pt x="1460" y="1950"/>
                    </a:lnTo>
                    <a:cubicBezTo>
                      <a:pt x="1423" y="1914"/>
                      <a:pt x="1399" y="1866"/>
                      <a:pt x="1375" y="1817"/>
                    </a:cubicBezTo>
                    <a:lnTo>
                      <a:pt x="1375" y="1805"/>
                    </a:lnTo>
                    <a:lnTo>
                      <a:pt x="1350" y="1805"/>
                    </a:lnTo>
                    <a:cubicBezTo>
                      <a:pt x="1314" y="1805"/>
                      <a:pt x="1290" y="1817"/>
                      <a:pt x="1253" y="1841"/>
                    </a:cubicBezTo>
                    <a:lnTo>
                      <a:pt x="1229" y="1853"/>
                    </a:lnTo>
                    <a:lnTo>
                      <a:pt x="1241" y="1866"/>
                    </a:lnTo>
                    <a:cubicBezTo>
                      <a:pt x="1253" y="1877"/>
                      <a:pt x="1253" y="1890"/>
                      <a:pt x="1266" y="1902"/>
                    </a:cubicBezTo>
                    <a:cubicBezTo>
                      <a:pt x="1266" y="1914"/>
                      <a:pt x="1277" y="1926"/>
                      <a:pt x="1290" y="1950"/>
                    </a:cubicBezTo>
                    <a:cubicBezTo>
                      <a:pt x="1290" y="1963"/>
                      <a:pt x="1277" y="1975"/>
                      <a:pt x="1277" y="1987"/>
                    </a:cubicBezTo>
                    <a:cubicBezTo>
                      <a:pt x="1266" y="1987"/>
                      <a:pt x="1253" y="1987"/>
                      <a:pt x="1241" y="1975"/>
                    </a:cubicBezTo>
                    <a:cubicBezTo>
                      <a:pt x="1120" y="1732"/>
                      <a:pt x="974" y="1477"/>
                      <a:pt x="828" y="1221"/>
                    </a:cubicBezTo>
                    <a:cubicBezTo>
                      <a:pt x="815" y="1196"/>
                      <a:pt x="840" y="1185"/>
                      <a:pt x="840" y="1185"/>
                    </a:cubicBezTo>
                    <a:cubicBezTo>
                      <a:pt x="840" y="1185"/>
                      <a:pt x="846" y="1181"/>
                      <a:pt x="854" y="1181"/>
                    </a:cubicBezTo>
                    <a:cubicBezTo>
                      <a:pt x="861" y="1181"/>
                      <a:pt x="870" y="1185"/>
                      <a:pt x="877" y="1196"/>
                    </a:cubicBezTo>
                    <a:cubicBezTo>
                      <a:pt x="888" y="1209"/>
                      <a:pt x="888" y="1221"/>
                      <a:pt x="901" y="1233"/>
                    </a:cubicBezTo>
                    <a:lnTo>
                      <a:pt x="925" y="1294"/>
                    </a:lnTo>
                    <a:lnTo>
                      <a:pt x="950" y="1282"/>
                    </a:lnTo>
                    <a:cubicBezTo>
                      <a:pt x="961" y="1258"/>
                      <a:pt x="986" y="1245"/>
                      <a:pt x="1023" y="1233"/>
                    </a:cubicBezTo>
                    <a:lnTo>
                      <a:pt x="1034" y="1221"/>
                    </a:lnTo>
                    <a:lnTo>
                      <a:pt x="1023" y="1209"/>
                    </a:lnTo>
                    <a:cubicBezTo>
                      <a:pt x="998" y="1160"/>
                      <a:pt x="974" y="1112"/>
                      <a:pt x="937" y="1063"/>
                    </a:cubicBezTo>
                    <a:lnTo>
                      <a:pt x="925" y="1050"/>
                    </a:lnTo>
                    <a:lnTo>
                      <a:pt x="913" y="1050"/>
                    </a:lnTo>
                    <a:cubicBezTo>
                      <a:pt x="888" y="1063"/>
                      <a:pt x="852" y="1063"/>
                      <a:pt x="828" y="1087"/>
                    </a:cubicBezTo>
                    <a:lnTo>
                      <a:pt x="815" y="1087"/>
                    </a:lnTo>
                    <a:lnTo>
                      <a:pt x="828" y="1099"/>
                    </a:lnTo>
                    <a:cubicBezTo>
                      <a:pt x="828" y="1123"/>
                      <a:pt x="815" y="1136"/>
                      <a:pt x="804" y="1136"/>
                    </a:cubicBezTo>
                    <a:cubicBezTo>
                      <a:pt x="804" y="1136"/>
                      <a:pt x="801" y="1139"/>
                      <a:pt x="796" y="1139"/>
                    </a:cubicBezTo>
                    <a:cubicBezTo>
                      <a:pt x="791" y="1139"/>
                      <a:pt x="785" y="1136"/>
                      <a:pt x="779" y="1123"/>
                    </a:cubicBezTo>
                    <a:cubicBezTo>
                      <a:pt x="742" y="1050"/>
                      <a:pt x="682" y="966"/>
                      <a:pt x="621" y="869"/>
                    </a:cubicBezTo>
                    <a:cubicBezTo>
                      <a:pt x="609" y="856"/>
                      <a:pt x="596" y="832"/>
                      <a:pt x="585" y="820"/>
                    </a:cubicBezTo>
                    <a:cubicBezTo>
                      <a:pt x="548" y="747"/>
                      <a:pt x="499" y="674"/>
                      <a:pt x="439" y="625"/>
                    </a:cubicBezTo>
                    <a:lnTo>
                      <a:pt x="426" y="613"/>
                    </a:lnTo>
                    <a:close/>
                    <a:moveTo>
                      <a:pt x="1558" y="3422"/>
                    </a:moveTo>
                    <a:cubicBezTo>
                      <a:pt x="1582" y="3495"/>
                      <a:pt x="1618" y="3568"/>
                      <a:pt x="1655" y="3641"/>
                    </a:cubicBezTo>
                    <a:cubicBezTo>
                      <a:pt x="1642" y="3653"/>
                      <a:pt x="1618" y="3666"/>
                      <a:pt x="1606" y="3690"/>
                    </a:cubicBezTo>
                    <a:cubicBezTo>
                      <a:pt x="1569" y="3617"/>
                      <a:pt x="1533" y="3556"/>
                      <a:pt x="1496" y="3495"/>
                    </a:cubicBezTo>
                    <a:lnTo>
                      <a:pt x="1485" y="3471"/>
                    </a:lnTo>
                    <a:cubicBezTo>
                      <a:pt x="1496" y="3458"/>
                      <a:pt x="1521" y="3447"/>
                      <a:pt x="1558" y="3422"/>
                    </a:cubicBezTo>
                    <a:close/>
                    <a:moveTo>
                      <a:pt x="1569" y="3374"/>
                    </a:moveTo>
                    <a:lnTo>
                      <a:pt x="1558" y="3385"/>
                    </a:lnTo>
                    <a:cubicBezTo>
                      <a:pt x="1509" y="3410"/>
                      <a:pt x="1472" y="3434"/>
                      <a:pt x="1448" y="3447"/>
                    </a:cubicBezTo>
                    <a:lnTo>
                      <a:pt x="1436" y="3458"/>
                    </a:lnTo>
                    <a:lnTo>
                      <a:pt x="1460" y="3520"/>
                    </a:lnTo>
                    <a:cubicBezTo>
                      <a:pt x="1509" y="3580"/>
                      <a:pt x="1545" y="3653"/>
                      <a:pt x="1582" y="3726"/>
                    </a:cubicBezTo>
                    <a:lnTo>
                      <a:pt x="1594" y="3739"/>
                    </a:lnTo>
                    <a:lnTo>
                      <a:pt x="1606" y="3726"/>
                    </a:lnTo>
                    <a:cubicBezTo>
                      <a:pt x="1642" y="3702"/>
                      <a:pt x="1667" y="3677"/>
                      <a:pt x="1691" y="3666"/>
                    </a:cubicBezTo>
                    <a:lnTo>
                      <a:pt x="1704" y="3653"/>
                    </a:lnTo>
                    <a:lnTo>
                      <a:pt x="1704" y="3641"/>
                    </a:lnTo>
                    <a:cubicBezTo>
                      <a:pt x="1655" y="3556"/>
                      <a:pt x="1618" y="3471"/>
                      <a:pt x="1582" y="3398"/>
                    </a:cubicBezTo>
                    <a:lnTo>
                      <a:pt x="1569" y="3374"/>
                    </a:lnTo>
                    <a:close/>
                    <a:moveTo>
                      <a:pt x="1375" y="3544"/>
                    </a:moveTo>
                    <a:lnTo>
                      <a:pt x="1387" y="3556"/>
                    </a:lnTo>
                    <a:cubicBezTo>
                      <a:pt x="1423" y="3629"/>
                      <a:pt x="1460" y="3702"/>
                      <a:pt x="1509" y="3775"/>
                    </a:cubicBezTo>
                    <a:lnTo>
                      <a:pt x="1436" y="3848"/>
                    </a:lnTo>
                    <a:cubicBezTo>
                      <a:pt x="1412" y="3787"/>
                      <a:pt x="1387" y="3726"/>
                      <a:pt x="1350" y="3666"/>
                    </a:cubicBezTo>
                    <a:cubicBezTo>
                      <a:pt x="1350" y="3641"/>
                      <a:pt x="1339" y="3617"/>
                      <a:pt x="1326" y="3593"/>
                    </a:cubicBezTo>
                    <a:cubicBezTo>
                      <a:pt x="1339" y="3568"/>
                      <a:pt x="1363" y="3556"/>
                      <a:pt x="1375" y="3544"/>
                    </a:cubicBezTo>
                    <a:close/>
                    <a:moveTo>
                      <a:pt x="1387" y="3495"/>
                    </a:moveTo>
                    <a:lnTo>
                      <a:pt x="1375" y="3507"/>
                    </a:lnTo>
                    <a:cubicBezTo>
                      <a:pt x="1350" y="3520"/>
                      <a:pt x="1326" y="3544"/>
                      <a:pt x="1290" y="3568"/>
                    </a:cubicBezTo>
                    <a:lnTo>
                      <a:pt x="1277" y="3580"/>
                    </a:lnTo>
                    <a:lnTo>
                      <a:pt x="1290" y="3593"/>
                    </a:lnTo>
                    <a:cubicBezTo>
                      <a:pt x="1302" y="3617"/>
                      <a:pt x="1314" y="3653"/>
                      <a:pt x="1326" y="3677"/>
                    </a:cubicBezTo>
                    <a:cubicBezTo>
                      <a:pt x="1363" y="3750"/>
                      <a:pt x="1387" y="3812"/>
                      <a:pt x="1423" y="3885"/>
                    </a:cubicBezTo>
                    <a:lnTo>
                      <a:pt x="1436" y="3909"/>
                    </a:lnTo>
                    <a:lnTo>
                      <a:pt x="1448" y="3896"/>
                    </a:lnTo>
                    <a:cubicBezTo>
                      <a:pt x="1485" y="3860"/>
                      <a:pt x="1509" y="3823"/>
                      <a:pt x="1545" y="3787"/>
                    </a:cubicBezTo>
                    <a:lnTo>
                      <a:pt x="1558" y="3775"/>
                    </a:lnTo>
                    <a:lnTo>
                      <a:pt x="1545" y="3763"/>
                    </a:lnTo>
                    <a:cubicBezTo>
                      <a:pt x="1496" y="3690"/>
                      <a:pt x="1460" y="3604"/>
                      <a:pt x="1412" y="3531"/>
                    </a:cubicBezTo>
                    <a:lnTo>
                      <a:pt x="1387" y="3495"/>
                    </a:lnTo>
                    <a:close/>
                    <a:moveTo>
                      <a:pt x="1229" y="3677"/>
                    </a:moveTo>
                    <a:cubicBezTo>
                      <a:pt x="1266" y="3775"/>
                      <a:pt x="1302" y="3872"/>
                      <a:pt x="1350" y="3958"/>
                    </a:cubicBezTo>
                    <a:cubicBezTo>
                      <a:pt x="1326" y="4006"/>
                      <a:pt x="1302" y="4042"/>
                      <a:pt x="1290" y="4091"/>
                    </a:cubicBezTo>
                    <a:cubicBezTo>
                      <a:pt x="1241" y="3969"/>
                      <a:pt x="1204" y="3860"/>
                      <a:pt x="1168" y="3739"/>
                    </a:cubicBezTo>
                    <a:cubicBezTo>
                      <a:pt x="1180" y="3714"/>
                      <a:pt x="1204" y="3690"/>
                      <a:pt x="1229" y="3677"/>
                    </a:cubicBezTo>
                    <a:close/>
                    <a:moveTo>
                      <a:pt x="1241" y="3617"/>
                    </a:moveTo>
                    <a:lnTo>
                      <a:pt x="1217" y="3629"/>
                    </a:lnTo>
                    <a:cubicBezTo>
                      <a:pt x="1193" y="3653"/>
                      <a:pt x="1156" y="3690"/>
                      <a:pt x="1131" y="3726"/>
                    </a:cubicBezTo>
                    <a:lnTo>
                      <a:pt x="1120" y="3739"/>
                    </a:lnTo>
                    <a:lnTo>
                      <a:pt x="1131" y="3739"/>
                    </a:lnTo>
                    <a:cubicBezTo>
                      <a:pt x="1168" y="3872"/>
                      <a:pt x="1217" y="4006"/>
                      <a:pt x="1266" y="4140"/>
                    </a:cubicBezTo>
                    <a:lnTo>
                      <a:pt x="1277" y="4188"/>
                    </a:lnTo>
                    <a:lnTo>
                      <a:pt x="1302" y="4140"/>
                    </a:lnTo>
                    <a:cubicBezTo>
                      <a:pt x="1326" y="4091"/>
                      <a:pt x="1350" y="4031"/>
                      <a:pt x="1387" y="3969"/>
                    </a:cubicBezTo>
                    <a:lnTo>
                      <a:pt x="1399" y="3958"/>
                    </a:lnTo>
                    <a:lnTo>
                      <a:pt x="1387" y="3958"/>
                    </a:lnTo>
                    <a:lnTo>
                      <a:pt x="1387" y="3945"/>
                    </a:lnTo>
                    <a:cubicBezTo>
                      <a:pt x="1339" y="3860"/>
                      <a:pt x="1302" y="3763"/>
                      <a:pt x="1253" y="3666"/>
                    </a:cubicBezTo>
                    <a:lnTo>
                      <a:pt x="1241" y="3617"/>
                    </a:lnTo>
                    <a:close/>
                    <a:moveTo>
                      <a:pt x="6847" y="13066"/>
                    </a:moveTo>
                    <a:lnTo>
                      <a:pt x="6860" y="13090"/>
                    </a:lnTo>
                    <a:cubicBezTo>
                      <a:pt x="6884" y="13139"/>
                      <a:pt x="6909" y="13176"/>
                      <a:pt x="6920" y="13225"/>
                    </a:cubicBezTo>
                    <a:cubicBezTo>
                      <a:pt x="6933" y="13236"/>
                      <a:pt x="6933" y="13249"/>
                      <a:pt x="6933" y="13249"/>
                    </a:cubicBezTo>
                    <a:lnTo>
                      <a:pt x="6945" y="13273"/>
                    </a:lnTo>
                    <a:cubicBezTo>
                      <a:pt x="6920" y="13309"/>
                      <a:pt x="6896" y="13334"/>
                      <a:pt x="6860" y="13371"/>
                    </a:cubicBezTo>
                    <a:cubicBezTo>
                      <a:pt x="6823" y="13298"/>
                      <a:pt x="6787" y="13236"/>
                      <a:pt x="6763" y="13176"/>
                    </a:cubicBezTo>
                    <a:cubicBezTo>
                      <a:pt x="6799" y="13139"/>
                      <a:pt x="6823" y="13103"/>
                      <a:pt x="6847" y="13066"/>
                    </a:cubicBezTo>
                    <a:close/>
                    <a:moveTo>
                      <a:pt x="6860" y="12993"/>
                    </a:moveTo>
                    <a:lnTo>
                      <a:pt x="6847" y="13017"/>
                    </a:lnTo>
                    <a:cubicBezTo>
                      <a:pt x="6811" y="13066"/>
                      <a:pt x="6774" y="13115"/>
                      <a:pt x="6726" y="13163"/>
                    </a:cubicBezTo>
                    <a:lnTo>
                      <a:pt x="6714" y="13163"/>
                    </a:lnTo>
                    <a:lnTo>
                      <a:pt x="6726" y="13176"/>
                    </a:lnTo>
                    <a:lnTo>
                      <a:pt x="6847" y="13419"/>
                    </a:lnTo>
                    <a:lnTo>
                      <a:pt x="6860" y="13444"/>
                    </a:lnTo>
                    <a:lnTo>
                      <a:pt x="6872" y="13419"/>
                    </a:lnTo>
                    <a:cubicBezTo>
                      <a:pt x="6909" y="13371"/>
                      <a:pt x="6945" y="13334"/>
                      <a:pt x="6969" y="13298"/>
                    </a:cubicBezTo>
                    <a:lnTo>
                      <a:pt x="6969" y="13285"/>
                    </a:lnTo>
                    <a:lnTo>
                      <a:pt x="6982" y="13273"/>
                    </a:lnTo>
                    <a:lnTo>
                      <a:pt x="6969" y="13236"/>
                    </a:lnTo>
                    <a:cubicBezTo>
                      <a:pt x="6969" y="13225"/>
                      <a:pt x="6957" y="13225"/>
                      <a:pt x="6957" y="13212"/>
                    </a:cubicBezTo>
                    <a:cubicBezTo>
                      <a:pt x="6933" y="13163"/>
                      <a:pt x="6920" y="13127"/>
                      <a:pt x="6896" y="13079"/>
                    </a:cubicBezTo>
                    <a:lnTo>
                      <a:pt x="6860" y="12993"/>
                    </a:lnTo>
                    <a:close/>
                    <a:moveTo>
                      <a:pt x="6665" y="13261"/>
                    </a:moveTo>
                    <a:lnTo>
                      <a:pt x="6774" y="13480"/>
                    </a:lnTo>
                    <a:lnTo>
                      <a:pt x="6690" y="13565"/>
                    </a:lnTo>
                    <a:cubicBezTo>
                      <a:pt x="6653" y="13504"/>
                      <a:pt x="6617" y="13444"/>
                      <a:pt x="6555" y="13371"/>
                    </a:cubicBezTo>
                    <a:lnTo>
                      <a:pt x="6665" y="13261"/>
                    </a:lnTo>
                    <a:close/>
                    <a:moveTo>
                      <a:pt x="6677" y="13212"/>
                    </a:moveTo>
                    <a:lnTo>
                      <a:pt x="6665" y="13225"/>
                    </a:lnTo>
                    <a:cubicBezTo>
                      <a:pt x="6617" y="13273"/>
                      <a:pt x="6568" y="13309"/>
                      <a:pt x="6519" y="13346"/>
                    </a:cubicBezTo>
                    <a:lnTo>
                      <a:pt x="6507" y="13358"/>
                    </a:lnTo>
                    <a:lnTo>
                      <a:pt x="6531" y="13382"/>
                    </a:lnTo>
                    <a:cubicBezTo>
                      <a:pt x="6580" y="13468"/>
                      <a:pt x="6628" y="13541"/>
                      <a:pt x="6665" y="13601"/>
                    </a:cubicBezTo>
                    <a:lnTo>
                      <a:pt x="6677" y="13614"/>
                    </a:lnTo>
                    <a:lnTo>
                      <a:pt x="6701" y="13601"/>
                    </a:lnTo>
                    <a:lnTo>
                      <a:pt x="6811" y="13492"/>
                    </a:lnTo>
                    <a:lnTo>
                      <a:pt x="6823" y="13480"/>
                    </a:lnTo>
                    <a:lnTo>
                      <a:pt x="6811" y="13468"/>
                    </a:lnTo>
                    <a:lnTo>
                      <a:pt x="6811" y="13455"/>
                    </a:lnTo>
                    <a:cubicBezTo>
                      <a:pt x="6763" y="13382"/>
                      <a:pt x="6726" y="13298"/>
                      <a:pt x="6690" y="13225"/>
                    </a:cubicBezTo>
                    <a:lnTo>
                      <a:pt x="6677" y="13212"/>
                    </a:lnTo>
                    <a:close/>
                    <a:moveTo>
                      <a:pt x="2348" y="3593"/>
                    </a:moveTo>
                    <a:lnTo>
                      <a:pt x="2433" y="3763"/>
                    </a:lnTo>
                    <a:cubicBezTo>
                      <a:pt x="2737" y="4383"/>
                      <a:pt x="3053" y="5028"/>
                      <a:pt x="3369" y="5660"/>
                    </a:cubicBezTo>
                    <a:cubicBezTo>
                      <a:pt x="3576" y="6061"/>
                      <a:pt x="3758" y="6475"/>
                      <a:pt x="3953" y="6864"/>
                    </a:cubicBezTo>
                    <a:cubicBezTo>
                      <a:pt x="4148" y="7301"/>
                      <a:pt x="4355" y="7752"/>
                      <a:pt x="4574" y="8177"/>
                    </a:cubicBezTo>
                    <a:cubicBezTo>
                      <a:pt x="4756" y="8542"/>
                      <a:pt x="4939" y="8931"/>
                      <a:pt x="5157" y="9430"/>
                    </a:cubicBezTo>
                    <a:cubicBezTo>
                      <a:pt x="5255" y="9649"/>
                      <a:pt x="5376" y="9880"/>
                      <a:pt x="5498" y="10099"/>
                    </a:cubicBezTo>
                    <a:cubicBezTo>
                      <a:pt x="5571" y="10245"/>
                      <a:pt x="5668" y="10415"/>
                      <a:pt x="5741" y="10573"/>
                    </a:cubicBezTo>
                    <a:cubicBezTo>
                      <a:pt x="5996" y="11096"/>
                      <a:pt x="6228" y="11631"/>
                      <a:pt x="6447" y="12154"/>
                    </a:cubicBezTo>
                    <a:cubicBezTo>
                      <a:pt x="6555" y="12409"/>
                      <a:pt x="6677" y="12665"/>
                      <a:pt x="6787" y="12933"/>
                    </a:cubicBezTo>
                    <a:cubicBezTo>
                      <a:pt x="6763" y="12969"/>
                      <a:pt x="6726" y="13017"/>
                      <a:pt x="6677" y="13054"/>
                    </a:cubicBezTo>
                    <a:cubicBezTo>
                      <a:pt x="6239" y="11947"/>
                      <a:pt x="5729" y="10853"/>
                      <a:pt x="5218" y="9782"/>
                    </a:cubicBezTo>
                    <a:lnTo>
                      <a:pt x="5169" y="9685"/>
                    </a:lnTo>
                    <a:cubicBezTo>
                      <a:pt x="5161" y="9667"/>
                      <a:pt x="5145" y="9656"/>
                      <a:pt x="5123" y="9656"/>
                    </a:cubicBezTo>
                    <a:cubicBezTo>
                      <a:pt x="5115" y="9656"/>
                      <a:pt x="5106" y="9658"/>
                      <a:pt x="5096" y="9661"/>
                    </a:cubicBezTo>
                    <a:cubicBezTo>
                      <a:pt x="5072" y="9673"/>
                      <a:pt x="5047" y="9709"/>
                      <a:pt x="5072" y="9746"/>
                    </a:cubicBezTo>
                    <a:cubicBezTo>
                      <a:pt x="5388" y="10427"/>
                      <a:pt x="5693" y="11133"/>
                      <a:pt x="5996" y="11814"/>
                    </a:cubicBezTo>
                    <a:cubicBezTo>
                      <a:pt x="6191" y="12252"/>
                      <a:pt x="6385" y="12701"/>
                      <a:pt x="6592" y="13152"/>
                    </a:cubicBezTo>
                    <a:cubicBezTo>
                      <a:pt x="6252" y="13492"/>
                      <a:pt x="5814" y="13687"/>
                      <a:pt x="5315" y="13723"/>
                    </a:cubicBezTo>
                    <a:cubicBezTo>
                      <a:pt x="5218" y="13504"/>
                      <a:pt x="5120" y="13298"/>
                      <a:pt x="5036" y="13079"/>
                    </a:cubicBezTo>
                    <a:cubicBezTo>
                      <a:pt x="4671" y="12276"/>
                      <a:pt x="4306" y="11449"/>
                      <a:pt x="3941" y="10634"/>
                    </a:cubicBezTo>
                    <a:cubicBezTo>
                      <a:pt x="3941" y="10622"/>
                      <a:pt x="3929" y="10622"/>
                      <a:pt x="3929" y="10609"/>
                    </a:cubicBezTo>
                    <a:cubicBezTo>
                      <a:pt x="2822" y="8153"/>
                      <a:pt x="2007" y="6134"/>
                      <a:pt x="1350" y="4261"/>
                    </a:cubicBezTo>
                    <a:cubicBezTo>
                      <a:pt x="1496" y="3848"/>
                      <a:pt x="1850" y="3604"/>
                      <a:pt x="2348" y="3593"/>
                    </a:cubicBezTo>
                    <a:close/>
                    <a:moveTo>
                      <a:pt x="6458" y="13444"/>
                    </a:moveTo>
                    <a:cubicBezTo>
                      <a:pt x="6507" y="13504"/>
                      <a:pt x="6544" y="13577"/>
                      <a:pt x="6592" y="13650"/>
                    </a:cubicBezTo>
                    <a:cubicBezTo>
                      <a:pt x="6544" y="13687"/>
                      <a:pt x="6495" y="13711"/>
                      <a:pt x="6447" y="13747"/>
                    </a:cubicBezTo>
                    <a:cubicBezTo>
                      <a:pt x="6410" y="13662"/>
                      <a:pt x="6374" y="13589"/>
                      <a:pt x="6337" y="13528"/>
                    </a:cubicBezTo>
                    <a:cubicBezTo>
                      <a:pt x="6385" y="13504"/>
                      <a:pt x="6422" y="13468"/>
                      <a:pt x="6458" y="13444"/>
                    </a:cubicBezTo>
                    <a:close/>
                    <a:moveTo>
                      <a:pt x="2348" y="3556"/>
                    </a:moveTo>
                    <a:cubicBezTo>
                      <a:pt x="1837" y="3568"/>
                      <a:pt x="1460" y="3823"/>
                      <a:pt x="1314" y="4261"/>
                    </a:cubicBezTo>
                    <a:lnTo>
                      <a:pt x="1302" y="4261"/>
                    </a:lnTo>
                    <a:lnTo>
                      <a:pt x="1314" y="4274"/>
                    </a:lnTo>
                    <a:cubicBezTo>
                      <a:pt x="1971" y="6147"/>
                      <a:pt x="2785" y="8165"/>
                      <a:pt x="3893" y="10622"/>
                    </a:cubicBezTo>
                    <a:lnTo>
                      <a:pt x="3904" y="10634"/>
                    </a:lnTo>
                    <a:lnTo>
                      <a:pt x="3904" y="10646"/>
                    </a:lnTo>
                    <a:cubicBezTo>
                      <a:pt x="4269" y="11461"/>
                      <a:pt x="4647" y="12288"/>
                      <a:pt x="4999" y="13090"/>
                    </a:cubicBezTo>
                    <a:cubicBezTo>
                      <a:pt x="5096" y="13309"/>
                      <a:pt x="5193" y="13528"/>
                      <a:pt x="5279" y="13747"/>
                    </a:cubicBezTo>
                    <a:lnTo>
                      <a:pt x="5291" y="13760"/>
                    </a:lnTo>
                    <a:lnTo>
                      <a:pt x="5303" y="13760"/>
                    </a:lnTo>
                    <a:cubicBezTo>
                      <a:pt x="5814" y="13723"/>
                      <a:pt x="6276" y="13528"/>
                      <a:pt x="6628" y="13176"/>
                    </a:cubicBezTo>
                    <a:lnTo>
                      <a:pt x="6641" y="13163"/>
                    </a:lnTo>
                    <a:lnTo>
                      <a:pt x="6628" y="13152"/>
                    </a:lnTo>
                    <a:cubicBezTo>
                      <a:pt x="6422" y="12701"/>
                      <a:pt x="6228" y="12239"/>
                      <a:pt x="6033" y="11790"/>
                    </a:cubicBezTo>
                    <a:cubicBezTo>
                      <a:pt x="5729" y="11120"/>
                      <a:pt x="5425" y="10415"/>
                      <a:pt x="5096" y="9734"/>
                    </a:cubicBezTo>
                    <a:cubicBezTo>
                      <a:pt x="5096" y="9709"/>
                      <a:pt x="5109" y="9698"/>
                      <a:pt x="5120" y="9698"/>
                    </a:cubicBezTo>
                    <a:cubicBezTo>
                      <a:pt x="5120" y="9698"/>
                      <a:pt x="5124" y="9695"/>
                      <a:pt x="5128" y="9695"/>
                    </a:cubicBezTo>
                    <a:cubicBezTo>
                      <a:pt x="5133" y="9695"/>
                      <a:pt x="5139" y="9698"/>
                      <a:pt x="5145" y="9709"/>
                    </a:cubicBezTo>
                    <a:lnTo>
                      <a:pt x="5193" y="9795"/>
                    </a:lnTo>
                    <a:cubicBezTo>
                      <a:pt x="5693" y="10877"/>
                      <a:pt x="6215" y="11984"/>
                      <a:pt x="6665" y="13103"/>
                    </a:cubicBezTo>
                    <a:lnTo>
                      <a:pt x="6677" y="13127"/>
                    </a:lnTo>
                    <a:lnTo>
                      <a:pt x="6690" y="13103"/>
                    </a:lnTo>
                    <a:cubicBezTo>
                      <a:pt x="6738" y="13054"/>
                      <a:pt x="6787" y="12993"/>
                      <a:pt x="6823" y="12944"/>
                    </a:cubicBezTo>
                    <a:lnTo>
                      <a:pt x="6836" y="12933"/>
                    </a:lnTo>
                    <a:lnTo>
                      <a:pt x="6823" y="12920"/>
                    </a:lnTo>
                    <a:cubicBezTo>
                      <a:pt x="6714" y="12665"/>
                      <a:pt x="6592" y="12398"/>
                      <a:pt x="6483" y="12130"/>
                    </a:cubicBezTo>
                    <a:cubicBezTo>
                      <a:pt x="6252" y="11619"/>
                      <a:pt x="6020" y="11072"/>
                      <a:pt x="5777" y="10561"/>
                    </a:cubicBezTo>
                    <a:cubicBezTo>
                      <a:pt x="5693" y="10391"/>
                      <a:pt x="5607" y="10233"/>
                      <a:pt x="5522" y="10074"/>
                    </a:cubicBezTo>
                    <a:cubicBezTo>
                      <a:pt x="5401" y="9868"/>
                      <a:pt x="5279" y="9636"/>
                      <a:pt x="5182" y="9418"/>
                    </a:cubicBezTo>
                    <a:cubicBezTo>
                      <a:pt x="4975" y="8907"/>
                      <a:pt x="4793" y="8530"/>
                      <a:pt x="4610" y="8165"/>
                    </a:cubicBezTo>
                    <a:cubicBezTo>
                      <a:pt x="4391" y="7739"/>
                      <a:pt x="4184" y="7290"/>
                      <a:pt x="3977" y="6852"/>
                    </a:cubicBezTo>
                    <a:cubicBezTo>
                      <a:pt x="3795" y="6450"/>
                      <a:pt x="3601" y="6037"/>
                      <a:pt x="3406" y="5636"/>
                    </a:cubicBezTo>
                    <a:cubicBezTo>
                      <a:pt x="3090" y="5015"/>
                      <a:pt x="2774" y="4371"/>
                      <a:pt x="2469" y="3750"/>
                    </a:cubicBezTo>
                    <a:lnTo>
                      <a:pt x="2372" y="3556"/>
                    </a:lnTo>
                    <a:close/>
                    <a:moveTo>
                      <a:pt x="6471" y="13395"/>
                    </a:moveTo>
                    <a:lnTo>
                      <a:pt x="6458" y="13407"/>
                    </a:lnTo>
                    <a:cubicBezTo>
                      <a:pt x="6410" y="13444"/>
                      <a:pt x="6361" y="13480"/>
                      <a:pt x="6301" y="13516"/>
                    </a:cubicBezTo>
                    <a:lnTo>
                      <a:pt x="6288" y="13516"/>
                    </a:lnTo>
                    <a:lnTo>
                      <a:pt x="6301" y="13541"/>
                    </a:lnTo>
                    <a:cubicBezTo>
                      <a:pt x="6337" y="13601"/>
                      <a:pt x="6374" y="13674"/>
                      <a:pt x="6422" y="13771"/>
                    </a:cubicBezTo>
                    <a:lnTo>
                      <a:pt x="6422" y="13796"/>
                    </a:lnTo>
                    <a:lnTo>
                      <a:pt x="6447" y="13784"/>
                    </a:lnTo>
                    <a:cubicBezTo>
                      <a:pt x="6507" y="13747"/>
                      <a:pt x="6568" y="13711"/>
                      <a:pt x="6628" y="13662"/>
                    </a:cubicBezTo>
                    <a:lnTo>
                      <a:pt x="6641" y="13650"/>
                    </a:lnTo>
                    <a:lnTo>
                      <a:pt x="6628" y="13638"/>
                    </a:lnTo>
                    <a:cubicBezTo>
                      <a:pt x="6580" y="13552"/>
                      <a:pt x="6531" y="13480"/>
                      <a:pt x="6483" y="13407"/>
                    </a:cubicBezTo>
                    <a:lnTo>
                      <a:pt x="6471" y="13395"/>
                    </a:lnTo>
                    <a:close/>
                    <a:moveTo>
                      <a:pt x="6228" y="13601"/>
                    </a:moveTo>
                    <a:cubicBezTo>
                      <a:pt x="6252" y="13662"/>
                      <a:pt x="6288" y="13723"/>
                      <a:pt x="6337" y="13808"/>
                    </a:cubicBezTo>
                    <a:cubicBezTo>
                      <a:pt x="6301" y="13833"/>
                      <a:pt x="6264" y="13844"/>
                      <a:pt x="6228" y="13869"/>
                    </a:cubicBezTo>
                    <a:cubicBezTo>
                      <a:pt x="6179" y="13796"/>
                      <a:pt x="6130" y="13723"/>
                      <a:pt x="6082" y="13674"/>
                    </a:cubicBezTo>
                    <a:lnTo>
                      <a:pt x="6228" y="13601"/>
                    </a:lnTo>
                    <a:close/>
                    <a:moveTo>
                      <a:pt x="6239" y="13541"/>
                    </a:moveTo>
                    <a:lnTo>
                      <a:pt x="6228" y="13552"/>
                    </a:lnTo>
                    <a:cubicBezTo>
                      <a:pt x="6166" y="13589"/>
                      <a:pt x="6106" y="13614"/>
                      <a:pt x="6045" y="13650"/>
                    </a:cubicBezTo>
                    <a:lnTo>
                      <a:pt x="6020" y="13662"/>
                    </a:lnTo>
                    <a:lnTo>
                      <a:pt x="6045" y="13674"/>
                    </a:lnTo>
                    <a:cubicBezTo>
                      <a:pt x="6106" y="13735"/>
                      <a:pt x="6155" y="13808"/>
                      <a:pt x="6203" y="13893"/>
                    </a:cubicBezTo>
                    <a:lnTo>
                      <a:pt x="6203" y="13906"/>
                    </a:lnTo>
                    <a:lnTo>
                      <a:pt x="6228" y="13906"/>
                    </a:lnTo>
                    <a:lnTo>
                      <a:pt x="6374" y="13833"/>
                    </a:lnTo>
                    <a:lnTo>
                      <a:pt x="6398" y="13820"/>
                    </a:lnTo>
                    <a:lnTo>
                      <a:pt x="6374" y="13796"/>
                    </a:lnTo>
                    <a:cubicBezTo>
                      <a:pt x="6325" y="13698"/>
                      <a:pt x="6288" y="13625"/>
                      <a:pt x="6252" y="13565"/>
                    </a:cubicBezTo>
                    <a:lnTo>
                      <a:pt x="6239" y="13541"/>
                    </a:lnTo>
                    <a:close/>
                    <a:moveTo>
                      <a:pt x="5960" y="13723"/>
                    </a:moveTo>
                    <a:cubicBezTo>
                      <a:pt x="6009" y="13784"/>
                      <a:pt x="6057" y="13844"/>
                      <a:pt x="6093" y="13917"/>
                    </a:cubicBezTo>
                    <a:lnTo>
                      <a:pt x="5984" y="13954"/>
                    </a:lnTo>
                    <a:cubicBezTo>
                      <a:pt x="5947" y="13869"/>
                      <a:pt x="5911" y="13808"/>
                      <a:pt x="5863" y="13747"/>
                    </a:cubicBezTo>
                    <a:cubicBezTo>
                      <a:pt x="5899" y="13735"/>
                      <a:pt x="5936" y="13735"/>
                      <a:pt x="5960" y="13723"/>
                    </a:cubicBezTo>
                    <a:close/>
                    <a:moveTo>
                      <a:pt x="5960" y="13674"/>
                    </a:moveTo>
                    <a:cubicBezTo>
                      <a:pt x="5923" y="13698"/>
                      <a:pt x="5887" y="13711"/>
                      <a:pt x="5838" y="13723"/>
                    </a:cubicBezTo>
                    <a:lnTo>
                      <a:pt x="5814" y="13735"/>
                    </a:lnTo>
                    <a:lnTo>
                      <a:pt x="5826" y="13747"/>
                    </a:lnTo>
                    <a:cubicBezTo>
                      <a:pt x="5874" y="13808"/>
                      <a:pt x="5911" y="13881"/>
                      <a:pt x="5960" y="13979"/>
                    </a:cubicBezTo>
                    <a:lnTo>
                      <a:pt x="5972" y="13990"/>
                    </a:lnTo>
                    <a:lnTo>
                      <a:pt x="5984" y="13990"/>
                    </a:lnTo>
                    <a:cubicBezTo>
                      <a:pt x="6033" y="13979"/>
                      <a:pt x="6082" y="13954"/>
                      <a:pt x="6130" y="13942"/>
                    </a:cubicBezTo>
                    <a:lnTo>
                      <a:pt x="6155" y="13930"/>
                    </a:lnTo>
                    <a:lnTo>
                      <a:pt x="6142" y="13917"/>
                    </a:lnTo>
                    <a:cubicBezTo>
                      <a:pt x="6093" y="13844"/>
                      <a:pt x="6045" y="13771"/>
                      <a:pt x="5984" y="13687"/>
                    </a:cubicBezTo>
                    <a:lnTo>
                      <a:pt x="5984" y="13674"/>
                    </a:lnTo>
                    <a:close/>
                    <a:moveTo>
                      <a:pt x="5741" y="13784"/>
                    </a:moveTo>
                    <a:cubicBezTo>
                      <a:pt x="5741" y="13784"/>
                      <a:pt x="5753" y="13784"/>
                      <a:pt x="5753" y="13796"/>
                    </a:cubicBezTo>
                    <a:cubicBezTo>
                      <a:pt x="5777" y="13857"/>
                      <a:pt x="5814" y="13917"/>
                      <a:pt x="5863" y="13990"/>
                    </a:cubicBezTo>
                    <a:cubicBezTo>
                      <a:pt x="5826" y="14003"/>
                      <a:pt x="5790" y="14003"/>
                      <a:pt x="5741" y="14015"/>
                    </a:cubicBezTo>
                    <a:cubicBezTo>
                      <a:pt x="5717" y="13942"/>
                      <a:pt x="5680" y="13869"/>
                      <a:pt x="5644" y="13808"/>
                    </a:cubicBezTo>
                    <a:cubicBezTo>
                      <a:pt x="5680" y="13796"/>
                      <a:pt x="5717" y="13796"/>
                      <a:pt x="5741" y="13784"/>
                    </a:cubicBezTo>
                    <a:close/>
                    <a:moveTo>
                      <a:pt x="5753" y="13747"/>
                    </a:moveTo>
                    <a:cubicBezTo>
                      <a:pt x="5704" y="13760"/>
                      <a:pt x="5668" y="13771"/>
                      <a:pt x="5607" y="13784"/>
                    </a:cubicBezTo>
                    <a:lnTo>
                      <a:pt x="5583" y="13784"/>
                    </a:lnTo>
                    <a:lnTo>
                      <a:pt x="5595" y="13808"/>
                    </a:lnTo>
                    <a:cubicBezTo>
                      <a:pt x="5644" y="13881"/>
                      <a:pt x="5680" y="13954"/>
                      <a:pt x="5717" y="14039"/>
                    </a:cubicBezTo>
                    <a:lnTo>
                      <a:pt x="5729" y="14052"/>
                    </a:lnTo>
                    <a:lnTo>
                      <a:pt x="5741" y="14052"/>
                    </a:lnTo>
                    <a:cubicBezTo>
                      <a:pt x="5801" y="14039"/>
                      <a:pt x="5850" y="14027"/>
                      <a:pt x="5899" y="14015"/>
                    </a:cubicBezTo>
                    <a:lnTo>
                      <a:pt x="5923" y="14015"/>
                    </a:lnTo>
                    <a:lnTo>
                      <a:pt x="5899" y="13990"/>
                    </a:lnTo>
                    <a:cubicBezTo>
                      <a:pt x="5850" y="13906"/>
                      <a:pt x="5814" y="13844"/>
                      <a:pt x="5777" y="13771"/>
                    </a:cubicBezTo>
                    <a:lnTo>
                      <a:pt x="5777" y="13760"/>
                    </a:lnTo>
                    <a:lnTo>
                      <a:pt x="5777" y="13747"/>
                    </a:lnTo>
                    <a:close/>
                    <a:moveTo>
                      <a:pt x="5510" y="13833"/>
                    </a:moveTo>
                    <a:cubicBezTo>
                      <a:pt x="5547" y="13893"/>
                      <a:pt x="5583" y="13966"/>
                      <a:pt x="5620" y="14039"/>
                    </a:cubicBezTo>
                    <a:cubicBezTo>
                      <a:pt x="5558" y="14052"/>
                      <a:pt x="5510" y="14063"/>
                      <a:pt x="5461" y="14063"/>
                    </a:cubicBezTo>
                    <a:lnTo>
                      <a:pt x="5425" y="13966"/>
                    </a:lnTo>
                    <a:cubicBezTo>
                      <a:pt x="5401" y="13917"/>
                      <a:pt x="5388" y="13881"/>
                      <a:pt x="5364" y="13844"/>
                    </a:cubicBezTo>
                    <a:cubicBezTo>
                      <a:pt x="5412" y="13844"/>
                      <a:pt x="5461" y="13833"/>
                      <a:pt x="5510" y="13833"/>
                    </a:cubicBezTo>
                    <a:close/>
                    <a:moveTo>
                      <a:pt x="5522" y="13796"/>
                    </a:moveTo>
                    <a:cubicBezTo>
                      <a:pt x="5461" y="13796"/>
                      <a:pt x="5401" y="13808"/>
                      <a:pt x="5339" y="13808"/>
                    </a:cubicBezTo>
                    <a:lnTo>
                      <a:pt x="5315" y="13808"/>
                    </a:lnTo>
                    <a:lnTo>
                      <a:pt x="5328" y="13833"/>
                    </a:lnTo>
                    <a:cubicBezTo>
                      <a:pt x="5339" y="13881"/>
                      <a:pt x="5364" y="13930"/>
                      <a:pt x="5388" y="13979"/>
                    </a:cubicBezTo>
                    <a:lnTo>
                      <a:pt x="5449" y="14100"/>
                    </a:lnTo>
                    <a:lnTo>
                      <a:pt x="5461" y="14100"/>
                    </a:lnTo>
                    <a:cubicBezTo>
                      <a:pt x="5522" y="14088"/>
                      <a:pt x="5583" y="14088"/>
                      <a:pt x="5644" y="14076"/>
                    </a:cubicBezTo>
                    <a:lnTo>
                      <a:pt x="5668" y="14063"/>
                    </a:lnTo>
                    <a:lnTo>
                      <a:pt x="5656" y="14039"/>
                    </a:lnTo>
                    <a:cubicBezTo>
                      <a:pt x="5607" y="13954"/>
                      <a:pt x="5571" y="13881"/>
                      <a:pt x="5547" y="13808"/>
                    </a:cubicBezTo>
                    <a:lnTo>
                      <a:pt x="5534" y="13796"/>
                    </a:lnTo>
                    <a:close/>
                    <a:moveTo>
                      <a:pt x="5388" y="8846"/>
                    </a:moveTo>
                    <a:cubicBezTo>
                      <a:pt x="5461" y="8858"/>
                      <a:pt x="5607" y="9041"/>
                      <a:pt x="5656" y="9101"/>
                    </a:cubicBezTo>
                    <a:cubicBezTo>
                      <a:pt x="5729" y="9211"/>
                      <a:pt x="5790" y="9333"/>
                      <a:pt x="5850" y="9430"/>
                    </a:cubicBezTo>
                    <a:cubicBezTo>
                      <a:pt x="5947" y="9625"/>
                      <a:pt x="6045" y="9831"/>
                      <a:pt x="6142" y="10026"/>
                    </a:cubicBezTo>
                    <a:lnTo>
                      <a:pt x="6288" y="10318"/>
                    </a:lnTo>
                    <a:lnTo>
                      <a:pt x="7201" y="12106"/>
                    </a:lnTo>
                    <a:cubicBezTo>
                      <a:pt x="7492" y="12677"/>
                      <a:pt x="7796" y="13261"/>
                      <a:pt x="8088" y="13844"/>
                    </a:cubicBezTo>
                    <a:lnTo>
                      <a:pt x="8538" y="14733"/>
                    </a:lnTo>
                    <a:cubicBezTo>
                      <a:pt x="8574" y="14793"/>
                      <a:pt x="8599" y="14854"/>
                      <a:pt x="8636" y="14915"/>
                    </a:cubicBezTo>
                    <a:cubicBezTo>
                      <a:pt x="8757" y="15133"/>
                      <a:pt x="8879" y="15377"/>
                      <a:pt x="8939" y="15620"/>
                    </a:cubicBezTo>
                    <a:cubicBezTo>
                      <a:pt x="8696" y="15693"/>
                      <a:pt x="8477" y="15790"/>
                      <a:pt x="8258" y="15924"/>
                    </a:cubicBezTo>
                    <a:cubicBezTo>
                      <a:pt x="8234" y="15851"/>
                      <a:pt x="8209" y="15779"/>
                      <a:pt x="8173" y="15693"/>
                    </a:cubicBezTo>
                    <a:lnTo>
                      <a:pt x="8368" y="15487"/>
                    </a:lnTo>
                    <a:cubicBezTo>
                      <a:pt x="8392" y="15474"/>
                      <a:pt x="8404" y="15425"/>
                      <a:pt x="8392" y="15389"/>
                    </a:cubicBezTo>
                    <a:cubicBezTo>
                      <a:pt x="7906" y="14307"/>
                      <a:pt x="7407" y="13188"/>
                      <a:pt x="6896" y="12093"/>
                    </a:cubicBezTo>
                    <a:cubicBezTo>
                      <a:pt x="6653" y="11546"/>
                      <a:pt x="6398" y="11011"/>
                      <a:pt x="6155" y="10500"/>
                    </a:cubicBezTo>
                    <a:cubicBezTo>
                      <a:pt x="6009" y="10220"/>
                      <a:pt x="5874" y="9928"/>
                      <a:pt x="5741" y="9661"/>
                    </a:cubicBezTo>
                    <a:cubicBezTo>
                      <a:pt x="5729" y="9636"/>
                      <a:pt x="5704" y="9600"/>
                      <a:pt x="5680" y="9552"/>
                    </a:cubicBezTo>
                    <a:cubicBezTo>
                      <a:pt x="5571" y="9369"/>
                      <a:pt x="5376" y="9041"/>
                      <a:pt x="5376" y="8858"/>
                    </a:cubicBezTo>
                    <a:cubicBezTo>
                      <a:pt x="5376" y="8846"/>
                      <a:pt x="5388" y="8846"/>
                      <a:pt x="5388" y="8846"/>
                    </a:cubicBezTo>
                    <a:close/>
                    <a:moveTo>
                      <a:pt x="5382" y="8817"/>
                    </a:moveTo>
                    <a:cubicBezTo>
                      <a:pt x="5369" y="8817"/>
                      <a:pt x="5360" y="8826"/>
                      <a:pt x="5352" y="8834"/>
                    </a:cubicBezTo>
                    <a:lnTo>
                      <a:pt x="5339" y="8834"/>
                    </a:lnTo>
                    <a:lnTo>
                      <a:pt x="5339" y="8846"/>
                    </a:lnTo>
                    <a:cubicBezTo>
                      <a:pt x="5339" y="9041"/>
                      <a:pt x="5534" y="9369"/>
                      <a:pt x="5644" y="9564"/>
                    </a:cubicBezTo>
                    <a:lnTo>
                      <a:pt x="5704" y="9685"/>
                    </a:lnTo>
                    <a:cubicBezTo>
                      <a:pt x="5838" y="9953"/>
                      <a:pt x="5984" y="10233"/>
                      <a:pt x="6118" y="10525"/>
                    </a:cubicBezTo>
                    <a:cubicBezTo>
                      <a:pt x="6374" y="11036"/>
                      <a:pt x="6617" y="11558"/>
                      <a:pt x="6872" y="12106"/>
                    </a:cubicBezTo>
                    <a:cubicBezTo>
                      <a:pt x="7371" y="13200"/>
                      <a:pt x="7869" y="14319"/>
                      <a:pt x="8355" y="15414"/>
                    </a:cubicBezTo>
                    <a:cubicBezTo>
                      <a:pt x="8368" y="15425"/>
                      <a:pt x="8368" y="15450"/>
                      <a:pt x="8344" y="15462"/>
                    </a:cubicBezTo>
                    <a:lnTo>
                      <a:pt x="8136" y="15693"/>
                    </a:lnTo>
                    <a:lnTo>
                      <a:pt x="8136" y="15706"/>
                    </a:lnTo>
                    <a:cubicBezTo>
                      <a:pt x="8173" y="15790"/>
                      <a:pt x="8209" y="15876"/>
                      <a:pt x="8234" y="15949"/>
                    </a:cubicBezTo>
                    <a:lnTo>
                      <a:pt x="8246" y="15973"/>
                    </a:lnTo>
                    <a:lnTo>
                      <a:pt x="8258" y="15960"/>
                    </a:lnTo>
                    <a:cubicBezTo>
                      <a:pt x="8477" y="15827"/>
                      <a:pt x="8709" y="15717"/>
                      <a:pt x="8963" y="15644"/>
                    </a:cubicBezTo>
                    <a:lnTo>
                      <a:pt x="8976" y="15644"/>
                    </a:lnTo>
                    <a:lnTo>
                      <a:pt x="8976" y="15633"/>
                    </a:lnTo>
                    <a:cubicBezTo>
                      <a:pt x="8915" y="15365"/>
                      <a:pt x="8793" y="15133"/>
                      <a:pt x="8672" y="14890"/>
                    </a:cubicBezTo>
                    <a:cubicBezTo>
                      <a:pt x="8636" y="14830"/>
                      <a:pt x="8599" y="14781"/>
                      <a:pt x="8574" y="14720"/>
                    </a:cubicBezTo>
                    <a:lnTo>
                      <a:pt x="8112" y="13820"/>
                    </a:lnTo>
                    <a:cubicBezTo>
                      <a:pt x="7820" y="13249"/>
                      <a:pt x="7528" y="12665"/>
                      <a:pt x="7237" y="12081"/>
                    </a:cubicBezTo>
                    <a:lnTo>
                      <a:pt x="6325" y="10293"/>
                    </a:lnTo>
                    <a:cubicBezTo>
                      <a:pt x="6276" y="10196"/>
                      <a:pt x="6228" y="10111"/>
                      <a:pt x="6179" y="10014"/>
                    </a:cubicBezTo>
                    <a:cubicBezTo>
                      <a:pt x="6082" y="9819"/>
                      <a:pt x="5984" y="9612"/>
                      <a:pt x="5874" y="9418"/>
                    </a:cubicBezTo>
                    <a:cubicBezTo>
                      <a:pt x="5826" y="9309"/>
                      <a:pt x="5753" y="9187"/>
                      <a:pt x="5680" y="9077"/>
                    </a:cubicBezTo>
                    <a:cubicBezTo>
                      <a:pt x="5680" y="9077"/>
                      <a:pt x="5498" y="8834"/>
                      <a:pt x="5401" y="8822"/>
                    </a:cubicBezTo>
                    <a:cubicBezTo>
                      <a:pt x="5393" y="8818"/>
                      <a:pt x="5387" y="8817"/>
                      <a:pt x="5382" y="8817"/>
                    </a:cubicBezTo>
                    <a:close/>
                    <a:moveTo>
                      <a:pt x="8599" y="18089"/>
                    </a:moveTo>
                    <a:cubicBezTo>
                      <a:pt x="8611" y="18125"/>
                      <a:pt x="8623" y="18162"/>
                      <a:pt x="8636" y="18211"/>
                    </a:cubicBezTo>
                    <a:cubicBezTo>
                      <a:pt x="8623" y="18211"/>
                      <a:pt x="8623" y="18211"/>
                      <a:pt x="8611" y="18222"/>
                    </a:cubicBezTo>
                    <a:cubicBezTo>
                      <a:pt x="8599" y="18235"/>
                      <a:pt x="8587" y="18247"/>
                      <a:pt x="8563" y="18259"/>
                    </a:cubicBezTo>
                    <a:cubicBezTo>
                      <a:pt x="8550" y="18222"/>
                      <a:pt x="8526" y="18198"/>
                      <a:pt x="8514" y="18162"/>
                    </a:cubicBezTo>
                    <a:cubicBezTo>
                      <a:pt x="8550" y="18138"/>
                      <a:pt x="8574" y="18114"/>
                      <a:pt x="8599" y="18089"/>
                    </a:cubicBezTo>
                    <a:close/>
                    <a:moveTo>
                      <a:pt x="7006" y="13419"/>
                    </a:moveTo>
                    <a:cubicBezTo>
                      <a:pt x="7382" y="14234"/>
                      <a:pt x="7723" y="15073"/>
                      <a:pt x="8064" y="15887"/>
                    </a:cubicBezTo>
                    <a:cubicBezTo>
                      <a:pt x="8125" y="16046"/>
                      <a:pt x="8198" y="16204"/>
                      <a:pt x="8258" y="16350"/>
                    </a:cubicBezTo>
                    <a:cubicBezTo>
                      <a:pt x="8258" y="16362"/>
                      <a:pt x="8271" y="16374"/>
                      <a:pt x="8282" y="16374"/>
                    </a:cubicBezTo>
                    <a:cubicBezTo>
                      <a:pt x="8380" y="16593"/>
                      <a:pt x="8453" y="16776"/>
                      <a:pt x="8514" y="16970"/>
                    </a:cubicBezTo>
                    <a:cubicBezTo>
                      <a:pt x="8526" y="17006"/>
                      <a:pt x="8538" y="17031"/>
                      <a:pt x="8550" y="17068"/>
                    </a:cubicBezTo>
                    <a:cubicBezTo>
                      <a:pt x="8599" y="17201"/>
                      <a:pt x="8660" y="17360"/>
                      <a:pt x="8684" y="17493"/>
                    </a:cubicBezTo>
                    <a:cubicBezTo>
                      <a:pt x="8599" y="17274"/>
                      <a:pt x="8490" y="17031"/>
                      <a:pt x="8355" y="16787"/>
                    </a:cubicBezTo>
                    <a:cubicBezTo>
                      <a:pt x="8340" y="16773"/>
                      <a:pt x="8321" y="16762"/>
                      <a:pt x="8303" y="16762"/>
                    </a:cubicBezTo>
                    <a:cubicBezTo>
                      <a:pt x="8291" y="16762"/>
                      <a:pt x="8280" y="16766"/>
                      <a:pt x="8271" y="16776"/>
                    </a:cubicBezTo>
                    <a:cubicBezTo>
                      <a:pt x="8246" y="16787"/>
                      <a:pt x="8222" y="16824"/>
                      <a:pt x="8246" y="16849"/>
                    </a:cubicBezTo>
                    <a:cubicBezTo>
                      <a:pt x="8392" y="17116"/>
                      <a:pt x="8514" y="17408"/>
                      <a:pt x="8636" y="17785"/>
                    </a:cubicBezTo>
                    <a:cubicBezTo>
                      <a:pt x="8538" y="18016"/>
                      <a:pt x="8234" y="18211"/>
                      <a:pt x="7942" y="18259"/>
                    </a:cubicBezTo>
                    <a:cubicBezTo>
                      <a:pt x="7912" y="18263"/>
                      <a:pt x="7883" y="18265"/>
                      <a:pt x="7854" y="18265"/>
                    </a:cubicBezTo>
                    <a:cubicBezTo>
                      <a:pt x="7688" y="18265"/>
                      <a:pt x="7551" y="18205"/>
                      <a:pt x="7468" y="18101"/>
                    </a:cubicBezTo>
                    <a:cubicBezTo>
                      <a:pt x="7298" y="17870"/>
                      <a:pt x="7152" y="17603"/>
                      <a:pt x="7018" y="17335"/>
                    </a:cubicBezTo>
                    <a:cubicBezTo>
                      <a:pt x="6982" y="17250"/>
                      <a:pt x="6933" y="17152"/>
                      <a:pt x="6884" y="17068"/>
                    </a:cubicBezTo>
                    <a:cubicBezTo>
                      <a:pt x="6568" y="16471"/>
                      <a:pt x="6252" y="15815"/>
                      <a:pt x="5874" y="14976"/>
                    </a:cubicBezTo>
                    <a:cubicBezTo>
                      <a:pt x="5765" y="14733"/>
                      <a:pt x="5656" y="14489"/>
                      <a:pt x="5547" y="14258"/>
                    </a:cubicBezTo>
                    <a:lnTo>
                      <a:pt x="5522" y="14185"/>
                    </a:lnTo>
                    <a:cubicBezTo>
                      <a:pt x="6093" y="14136"/>
                      <a:pt x="6555" y="13930"/>
                      <a:pt x="6860" y="13601"/>
                    </a:cubicBezTo>
                    <a:cubicBezTo>
                      <a:pt x="7018" y="13906"/>
                      <a:pt x="7152" y="14234"/>
                      <a:pt x="7273" y="14550"/>
                    </a:cubicBezTo>
                    <a:cubicBezTo>
                      <a:pt x="7282" y="14578"/>
                      <a:pt x="7305" y="14591"/>
                      <a:pt x="7332" y="14591"/>
                    </a:cubicBezTo>
                    <a:cubicBezTo>
                      <a:pt x="7340" y="14591"/>
                      <a:pt x="7349" y="14590"/>
                      <a:pt x="7358" y="14587"/>
                    </a:cubicBezTo>
                    <a:cubicBezTo>
                      <a:pt x="7382" y="14574"/>
                      <a:pt x="7395" y="14538"/>
                      <a:pt x="7382" y="14514"/>
                    </a:cubicBezTo>
                    <a:cubicBezTo>
                      <a:pt x="7261" y="14161"/>
                      <a:pt x="7115" y="13820"/>
                      <a:pt x="6945" y="13504"/>
                    </a:cubicBezTo>
                    <a:cubicBezTo>
                      <a:pt x="6969" y="13468"/>
                      <a:pt x="6993" y="13444"/>
                      <a:pt x="7006" y="13419"/>
                    </a:cubicBezTo>
                    <a:close/>
                    <a:moveTo>
                      <a:pt x="7018" y="13346"/>
                    </a:moveTo>
                    <a:lnTo>
                      <a:pt x="6993" y="13371"/>
                    </a:lnTo>
                    <a:cubicBezTo>
                      <a:pt x="6969" y="13407"/>
                      <a:pt x="6945" y="13444"/>
                      <a:pt x="6909" y="13492"/>
                    </a:cubicBezTo>
                    <a:lnTo>
                      <a:pt x="6909" y="13504"/>
                    </a:lnTo>
                    <a:lnTo>
                      <a:pt x="6920" y="13516"/>
                    </a:lnTo>
                    <a:cubicBezTo>
                      <a:pt x="7079" y="13833"/>
                      <a:pt x="7225" y="14173"/>
                      <a:pt x="7358" y="14525"/>
                    </a:cubicBezTo>
                    <a:cubicBezTo>
                      <a:pt x="7358" y="14538"/>
                      <a:pt x="7346" y="14550"/>
                      <a:pt x="7346" y="14550"/>
                    </a:cubicBezTo>
                    <a:cubicBezTo>
                      <a:pt x="7334" y="14550"/>
                      <a:pt x="7309" y="14550"/>
                      <a:pt x="7309" y="14538"/>
                    </a:cubicBezTo>
                    <a:cubicBezTo>
                      <a:pt x="7188" y="14209"/>
                      <a:pt x="7042" y="13881"/>
                      <a:pt x="6884" y="13565"/>
                    </a:cubicBezTo>
                    <a:lnTo>
                      <a:pt x="6872" y="13541"/>
                    </a:lnTo>
                    <a:lnTo>
                      <a:pt x="6860" y="13552"/>
                    </a:lnTo>
                    <a:cubicBezTo>
                      <a:pt x="6544" y="13906"/>
                      <a:pt x="6082" y="14112"/>
                      <a:pt x="5498" y="14161"/>
                    </a:cubicBezTo>
                    <a:lnTo>
                      <a:pt x="5474" y="14161"/>
                    </a:lnTo>
                    <a:lnTo>
                      <a:pt x="5522" y="14271"/>
                    </a:lnTo>
                    <a:cubicBezTo>
                      <a:pt x="5620" y="14514"/>
                      <a:pt x="5729" y="14744"/>
                      <a:pt x="5838" y="14988"/>
                    </a:cubicBezTo>
                    <a:cubicBezTo>
                      <a:pt x="6228" y="15839"/>
                      <a:pt x="6531" y="16484"/>
                      <a:pt x="6860" y="17092"/>
                    </a:cubicBezTo>
                    <a:cubicBezTo>
                      <a:pt x="6896" y="17177"/>
                      <a:pt x="6945" y="17262"/>
                      <a:pt x="6993" y="17347"/>
                    </a:cubicBezTo>
                    <a:cubicBezTo>
                      <a:pt x="7128" y="17614"/>
                      <a:pt x="7261" y="17895"/>
                      <a:pt x="7444" y="18125"/>
                    </a:cubicBezTo>
                    <a:cubicBezTo>
                      <a:pt x="7528" y="18235"/>
                      <a:pt x="7663" y="18295"/>
                      <a:pt x="7833" y="18295"/>
                    </a:cubicBezTo>
                    <a:cubicBezTo>
                      <a:pt x="7869" y="18295"/>
                      <a:pt x="7906" y="18295"/>
                      <a:pt x="7942" y="18284"/>
                    </a:cubicBezTo>
                    <a:cubicBezTo>
                      <a:pt x="8258" y="18247"/>
                      <a:pt x="8574" y="18041"/>
                      <a:pt x="8672" y="17797"/>
                    </a:cubicBezTo>
                    <a:lnTo>
                      <a:pt x="8684" y="17785"/>
                    </a:lnTo>
                    <a:lnTo>
                      <a:pt x="8672" y="17785"/>
                    </a:lnTo>
                    <a:cubicBezTo>
                      <a:pt x="8550" y="17396"/>
                      <a:pt x="8417" y="17104"/>
                      <a:pt x="8282" y="16836"/>
                    </a:cubicBezTo>
                    <a:cubicBezTo>
                      <a:pt x="8271" y="16824"/>
                      <a:pt x="8282" y="16812"/>
                      <a:pt x="8282" y="16800"/>
                    </a:cubicBezTo>
                    <a:cubicBezTo>
                      <a:pt x="8289" y="16800"/>
                      <a:pt x="8295" y="16797"/>
                      <a:pt x="8301" y="16797"/>
                    </a:cubicBezTo>
                    <a:cubicBezTo>
                      <a:pt x="8307" y="16797"/>
                      <a:pt x="8313" y="16800"/>
                      <a:pt x="8319" y="16812"/>
                    </a:cubicBezTo>
                    <a:cubicBezTo>
                      <a:pt x="8477" y="17092"/>
                      <a:pt x="8599" y="17360"/>
                      <a:pt x="8684" y="17614"/>
                    </a:cubicBezTo>
                    <a:lnTo>
                      <a:pt x="8709" y="17700"/>
                    </a:lnTo>
                    <a:lnTo>
                      <a:pt x="8720" y="17614"/>
                    </a:lnTo>
                    <a:cubicBezTo>
                      <a:pt x="8733" y="17432"/>
                      <a:pt x="8647" y="17225"/>
                      <a:pt x="8587" y="17055"/>
                    </a:cubicBezTo>
                    <a:cubicBezTo>
                      <a:pt x="8574" y="17019"/>
                      <a:pt x="8563" y="16995"/>
                      <a:pt x="8550" y="16958"/>
                    </a:cubicBezTo>
                    <a:cubicBezTo>
                      <a:pt x="8490" y="16763"/>
                      <a:pt x="8404" y="16581"/>
                      <a:pt x="8307" y="16362"/>
                    </a:cubicBezTo>
                    <a:lnTo>
                      <a:pt x="8307" y="16350"/>
                    </a:lnTo>
                    <a:cubicBezTo>
                      <a:pt x="8295" y="16350"/>
                      <a:pt x="8295" y="16350"/>
                      <a:pt x="8295" y="16338"/>
                    </a:cubicBezTo>
                    <a:cubicBezTo>
                      <a:pt x="8222" y="16179"/>
                      <a:pt x="8161" y="16033"/>
                      <a:pt x="8100" y="15876"/>
                    </a:cubicBezTo>
                    <a:cubicBezTo>
                      <a:pt x="7760" y="15061"/>
                      <a:pt x="7407" y="14198"/>
                      <a:pt x="7030" y="13371"/>
                    </a:cubicBezTo>
                    <a:lnTo>
                      <a:pt x="7018" y="13346"/>
                    </a:lnTo>
                    <a:close/>
                    <a:moveTo>
                      <a:pt x="8623" y="18028"/>
                    </a:moveTo>
                    <a:lnTo>
                      <a:pt x="8599" y="18041"/>
                    </a:lnTo>
                    <a:cubicBezTo>
                      <a:pt x="8563" y="18077"/>
                      <a:pt x="8526" y="18114"/>
                      <a:pt x="8477" y="18138"/>
                    </a:cubicBezTo>
                    <a:lnTo>
                      <a:pt x="8465" y="18150"/>
                    </a:lnTo>
                    <a:lnTo>
                      <a:pt x="8477" y="18162"/>
                    </a:lnTo>
                    <a:cubicBezTo>
                      <a:pt x="8501" y="18211"/>
                      <a:pt x="8526" y="18247"/>
                      <a:pt x="8550" y="18295"/>
                    </a:cubicBezTo>
                    <a:lnTo>
                      <a:pt x="8550" y="18320"/>
                    </a:lnTo>
                    <a:lnTo>
                      <a:pt x="8574" y="18308"/>
                    </a:lnTo>
                    <a:cubicBezTo>
                      <a:pt x="8599" y="18284"/>
                      <a:pt x="8611" y="18259"/>
                      <a:pt x="8636" y="18247"/>
                    </a:cubicBezTo>
                    <a:cubicBezTo>
                      <a:pt x="8647" y="18235"/>
                      <a:pt x="8647" y="18235"/>
                      <a:pt x="8660" y="18235"/>
                    </a:cubicBezTo>
                    <a:lnTo>
                      <a:pt x="8684" y="18235"/>
                    </a:lnTo>
                    <a:lnTo>
                      <a:pt x="8672" y="18211"/>
                    </a:lnTo>
                    <a:cubicBezTo>
                      <a:pt x="8660" y="18162"/>
                      <a:pt x="8647" y="18114"/>
                      <a:pt x="8636" y="18052"/>
                    </a:cubicBezTo>
                    <a:lnTo>
                      <a:pt x="8623" y="18028"/>
                    </a:lnTo>
                    <a:close/>
                    <a:moveTo>
                      <a:pt x="8404" y="18222"/>
                    </a:moveTo>
                    <a:cubicBezTo>
                      <a:pt x="8428" y="18259"/>
                      <a:pt x="8441" y="18295"/>
                      <a:pt x="8465" y="18332"/>
                    </a:cubicBezTo>
                    <a:cubicBezTo>
                      <a:pt x="8453" y="18344"/>
                      <a:pt x="8441" y="18357"/>
                      <a:pt x="8417" y="18368"/>
                    </a:cubicBezTo>
                    <a:lnTo>
                      <a:pt x="8344" y="18259"/>
                    </a:lnTo>
                    <a:lnTo>
                      <a:pt x="8355" y="18259"/>
                    </a:lnTo>
                    <a:cubicBezTo>
                      <a:pt x="8368" y="18247"/>
                      <a:pt x="8392" y="18235"/>
                      <a:pt x="8404" y="18222"/>
                    </a:cubicBezTo>
                    <a:close/>
                    <a:moveTo>
                      <a:pt x="8428" y="18174"/>
                    </a:moveTo>
                    <a:lnTo>
                      <a:pt x="8404" y="18187"/>
                    </a:lnTo>
                    <a:cubicBezTo>
                      <a:pt x="8380" y="18198"/>
                      <a:pt x="8355" y="18211"/>
                      <a:pt x="8344" y="18222"/>
                    </a:cubicBezTo>
                    <a:lnTo>
                      <a:pt x="8295" y="18247"/>
                    </a:lnTo>
                    <a:lnTo>
                      <a:pt x="8307" y="18259"/>
                    </a:lnTo>
                    <a:cubicBezTo>
                      <a:pt x="8344" y="18308"/>
                      <a:pt x="8368" y="18357"/>
                      <a:pt x="8404" y="18393"/>
                    </a:cubicBezTo>
                    <a:lnTo>
                      <a:pt x="8404" y="18417"/>
                    </a:lnTo>
                    <a:lnTo>
                      <a:pt x="8428" y="18405"/>
                    </a:lnTo>
                    <a:cubicBezTo>
                      <a:pt x="8453" y="18393"/>
                      <a:pt x="8477" y="18368"/>
                      <a:pt x="8501" y="18357"/>
                    </a:cubicBezTo>
                    <a:lnTo>
                      <a:pt x="8514" y="18344"/>
                    </a:lnTo>
                    <a:lnTo>
                      <a:pt x="8501" y="18332"/>
                    </a:lnTo>
                    <a:cubicBezTo>
                      <a:pt x="8477" y="18284"/>
                      <a:pt x="8453" y="18247"/>
                      <a:pt x="8428" y="18198"/>
                    </a:cubicBezTo>
                    <a:lnTo>
                      <a:pt x="8428" y="18174"/>
                    </a:lnTo>
                    <a:close/>
                    <a:moveTo>
                      <a:pt x="8234" y="18308"/>
                    </a:moveTo>
                    <a:lnTo>
                      <a:pt x="8307" y="18417"/>
                    </a:lnTo>
                    <a:cubicBezTo>
                      <a:pt x="8282" y="18430"/>
                      <a:pt x="8246" y="18441"/>
                      <a:pt x="8222" y="18454"/>
                    </a:cubicBezTo>
                    <a:cubicBezTo>
                      <a:pt x="8198" y="18405"/>
                      <a:pt x="8185" y="18368"/>
                      <a:pt x="8161" y="18332"/>
                    </a:cubicBezTo>
                    <a:cubicBezTo>
                      <a:pt x="8185" y="18320"/>
                      <a:pt x="8209" y="18320"/>
                      <a:pt x="8234" y="18308"/>
                    </a:cubicBezTo>
                    <a:close/>
                    <a:moveTo>
                      <a:pt x="8052" y="18368"/>
                    </a:moveTo>
                    <a:cubicBezTo>
                      <a:pt x="8064" y="18405"/>
                      <a:pt x="8076" y="18430"/>
                      <a:pt x="8088" y="18466"/>
                    </a:cubicBezTo>
                    <a:cubicBezTo>
                      <a:pt x="8064" y="18478"/>
                      <a:pt x="8039" y="18478"/>
                      <a:pt x="8015" y="18478"/>
                    </a:cubicBezTo>
                    <a:lnTo>
                      <a:pt x="8003" y="18454"/>
                    </a:lnTo>
                    <a:cubicBezTo>
                      <a:pt x="7991" y="18430"/>
                      <a:pt x="7979" y="18417"/>
                      <a:pt x="7966" y="18393"/>
                    </a:cubicBezTo>
                    <a:cubicBezTo>
                      <a:pt x="7991" y="18381"/>
                      <a:pt x="8015" y="18381"/>
                      <a:pt x="8052" y="18368"/>
                    </a:cubicBezTo>
                    <a:close/>
                    <a:moveTo>
                      <a:pt x="8246" y="18259"/>
                    </a:moveTo>
                    <a:lnTo>
                      <a:pt x="8234" y="18271"/>
                    </a:lnTo>
                    <a:cubicBezTo>
                      <a:pt x="8198" y="18284"/>
                      <a:pt x="8161" y="18295"/>
                      <a:pt x="8136" y="18308"/>
                    </a:cubicBezTo>
                    <a:lnTo>
                      <a:pt x="8112" y="18308"/>
                    </a:lnTo>
                    <a:lnTo>
                      <a:pt x="8125" y="18332"/>
                    </a:lnTo>
                    <a:cubicBezTo>
                      <a:pt x="8149" y="18368"/>
                      <a:pt x="8173" y="18417"/>
                      <a:pt x="8198" y="18478"/>
                    </a:cubicBezTo>
                    <a:lnTo>
                      <a:pt x="8198" y="18490"/>
                    </a:lnTo>
                    <a:lnTo>
                      <a:pt x="8209" y="18490"/>
                    </a:lnTo>
                    <a:cubicBezTo>
                      <a:pt x="8258" y="18478"/>
                      <a:pt x="8307" y="18466"/>
                      <a:pt x="8344" y="18441"/>
                    </a:cubicBezTo>
                    <a:lnTo>
                      <a:pt x="8355" y="18441"/>
                    </a:lnTo>
                    <a:lnTo>
                      <a:pt x="8344" y="18417"/>
                    </a:lnTo>
                    <a:cubicBezTo>
                      <a:pt x="8307" y="18368"/>
                      <a:pt x="8282" y="18320"/>
                      <a:pt x="8258" y="18271"/>
                    </a:cubicBezTo>
                    <a:lnTo>
                      <a:pt x="8246" y="18259"/>
                    </a:lnTo>
                    <a:close/>
                    <a:moveTo>
                      <a:pt x="8052" y="18332"/>
                    </a:moveTo>
                    <a:cubicBezTo>
                      <a:pt x="8015" y="18344"/>
                      <a:pt x="7966" y="18357"/>
                      <a:pt x="7942" y="18357"/>
                    </a:cubicBezTo>
                    <a:lnTo>
                      <a:pt x="7918" y="18368"/>
                    </a:lnTo>
                    <a:lnTo>
                      <a:pt x="7930" y="18393"/>
                    </a:lnTo>
                    <a:cubicBezTo>
                      <a:pt x="7942" y="18417"/>
                      <a:pt x="7955" y="18441"/>
                      <a:pt x="7979" y="18466"/>
                    </a:cubicBezTo>
                    <a:lnTo>
                      <a:pt x="7991" y="18503"/>
                    </a:lnTo>
                    <a:lnTo>
                      <a:pt x="8003" y="18514"/>
                    </a:lnTo>
                    <a:lnTo>
                      <a:pt x="8039" y="18514"/>
                    </a:lnTo>
                    <a:cubicBezTo>
                      <a:pt x="8064" y="18514"/>
                      <a:pt x="8088" y="18503"/>
                      <a:pt x="8125" y="18503"/>
                    </a:cubicBezTo>
                    <a:lnTo>
                      <a:pt x="8149" y="18503"/>
                    </a:lnTo>
                    <a:lnTo>
                      <a:pt x="8136" y="18478"/>
                    </a:lnTo>
                    <a:cubicBezTo>
                      <a:pt x="8112" y="18430"/>
                      <a:pt x="8088" y="18381"/>
                      <a:pt x="8076" y="18344"/>
                    </a:cubicBezTo>
                    <a:lnTo>
                      <a:pt x="8076" y="18332"/>
                    </a:lnTo>
                    <a:close/>
                    <a:moveTo>
                      <a:pt x="8684" y="18332"/>
                    </a:moveTo>
                    <a:cubicBezTo>
                      <a:pt x="8709" y="18393"/>
                      <a:pt x="8733" y="18466"/>
                      <a:pt x="8769" y="18539"/>
                    </a:cubicBezTo>
                    <a:cubicBezTo>
                      <a:pt x="8782" y="18587"/>
                      <a:pt x="8818" y="18636"/>
                      <a:pt x="8842" y="18697"/>
                    </a:cubicBezTo>
                    <a:cubicBezTo>
                      <a:pt x="8939" y="18855"/>
                      <a:pt x="9049" y="19062"/>
                      <a:pt x="9012" y="19195"/>
                    </a:cubicBezTo>
                    <a:cubicBezTo>
                      <a:pt x="9000" y="19111"/>
                      <a:pt x="8963" y="19025"/>
                      <a:pt x="8915" y="18952"/>
                    </a:cubicBezTo>
                    <a:cubicBezTo>
                      <a:pt x="8901" y="18938"/>
                      <a:pt x="8878" y="18932"/>
                      <a:pt x="8857" y="18932"/>
                    </a:cubicBezTo>
                    <a:cubicBezTo>
                      <a:pt x="8842" y="18932"/>
                      <a:pt x="8828" y="18935"/>
                      <a:pt x="8818" y="18941"/>
                    </a:cubicBezTo>
                    <a:cubicBezTo>
                      <a:pt x="8793" y="18952"/>
                      <a:pt x="8793" y="18989"/>
                      <a:pt x="8806" y="19013"/>
                    </a:cubicBezTo>
                    <a:cubicBezTo>
                      <a:pt x="8866" y="19111"/>
                      <a:pt x="8903" y="19220"/>
                      <a:pt x="8915" y="19330"/>
                    </a:cubicBezTo>
                    <a:cubicBezTo>
                      <a:pt x="8856" y="19375"/>
                      <a:pt x="8794" y="19400"/>
                      <a:pt x="8729" y="19400"/>
                    </a:cubicBezTo>
                    <a:cubicBezTo>
                      <a:pt x="8672" y="19400"/>
                      <a:pt x="8612" y="19381"/>
                      <a:pt x="8550" y="19341"/>
                    </a:cubicBezTo>
                    <a:cubicBezTo>
                      <a:pt x="8477" y="19293"/>
                      <a:pt x="8404" y="19159"/>
                      <a:pt x="8355" y="19062"/>
                    </a:cubicBezTo>
                    <a:cubicBezTo>
                      <a:pt x="8331" y="19025"/>
                      <a:pt x="8319" y="18989"/>
                      <a:pt x="8307" y="18965"/>
                    </a:cubicBezTo>
                    <a:cubicBezTo>
                      <a:pt x="8246" y="18868"/>
                      <a:pt x="8185" y="18758"/>
                      <a:pt x="8112" y="18649"/>
                    </a:cubicBezTo>
                    <a:lnTo>
                      <a:pt x="8088" y="18600"/>
                    </a:lnTo>
                    <a:cubicBezTo>
                      <a:pt x="8246" y="18600"/>
                      <a:pt x="8404" y="18539"/>
                      <a:pt x="8563" y="18430"/>
                    </a:cubicBezTo>
                    <a:cubicBezTo>
                      <a:pt x="8587" y="18430"/>
                      <a:pt x="8599" y="18417"/>
                      <a:pt x="8611" y="18393"/>
                    </a:cubicBezTo>
                    <a:cubicBezTo>
                      <a:pt x="8636" y="18381"/>
                      <a:pt x="8660" y="18357"/>
                      <a:pt x="8684" y="18332"/>
                    </a:cubicBezTo>
                    <a:close/>
                    <a:moveTo>
                      <a:pt x="8696" y="18271"/>
                    </a:moveTo>
                    <a:lnTo>
                      <a:pt x="8672" y="18295"/>
                    </a:lnTo>
                    <a:cubicBezTo>
                      <a:pt x="8647" y="18320"/>
                      <a:pt x="8623" y="18344"/>
                      <a:pt x="8587" y="18368"/>
                    </a:cubicBezTo>
                    <a:lnTo>
                      <a:pt x="8574" y="18368"/>
                    </a:lnTo>
                    <a:lnTo>
                      <a:pt x="8574" y="18381"/>
                    </a:lnTo>
                    <a:cubicBezTo>
                      <a:pt x="8574" y="18393"/>
                      <a:pt x="8563" y="18393"/>
                      <a:pt x="8550" y="18393"/>
                    </a:cubicBezTo>
                    <a:lnTo>
                      <a:pt x="8538" y="18405"/>
                    </a:lnTo>
                    <a:cubicBezTo>
                      <a:pt x="8392" y="18514"/>
                      <a:pt x="8222" y="18563"/>
                      <a:pt x="8064" y="18563"/>
                    </a:cubicBezTo>
                    <a:lnTo>
                      <a:pt x="8028" y="18563"/>
                    </a:lnTo>
                    <a:lnTo>
                      <a:pt x="8088" y="18660"/>
                    </a:lnTo>
                    <a:lnTo>
                      <a:pt x="8271" y="18989"/>
                    </a:lnTo>
                    <a:cubicBezTo>
                      <a:pt x="8282" y="19013"/>
                      <a:pt x="8307" y="19038"/>
                      <a:pt x="8319" y="19074"/>
                    </a:cubicBezTo>
                    <a:cubicBezTo>
                      <a:pt x="8380" y="19184"/>
                      <a:pt x="8453" y="19317"/>
                      <a:pt x="8538" y="19366"/>
                    </a:cubicBezTo>
                    <a:cubicBezTo>
                      <a:pt x="8599" y="19414"/>
                      <a:pt x="8672" y="19439"/>
                      <a:pt x="8733" y="19439"/>
                    </a:cubicBezTo>
                    <a:cubicBezTo>
                      <a:pt x="8806" y="19439"/>
                      <a:pt x="8879" y="19403"/>
                      <a:pt x="8939" y="19354"/>
                    </a:cubicBezTo>
                    <a:lnTo>
                      <a:pt x="8952" y="19341"/>
                    </a:lnTo>
                    <a:cubicBezTo>
                      <a:pt x="8939" y="19208"/>
                      <a:pt x="8903" y="19098"/>
                      <a:pt x="8842" y="19001"/>
                    </a:cubicBezTo>
                    <a:cubicBezTo>
                      <a:pt x="8830" y="18989"/>
                      <a:pt x="8842" y="18977"/>
                      <a:pt x="8842" y="18965"/>
                    </a:cubicBezTo>
                    <a:cubicBezTo>
                      <a:pt x="8854" y="18965"/>
                      <a:pt x="8866" y="18965"/>
                      <a:pt x="8879" y="18977"/>
                    </a:cubicBezTo>
                    <a:cubicBezTo>
                      <a:pt x="8939" y="19062"/>
                      <a:pt x="8976" y="19147"/>
                      <a:pt x="8988" y="19244"/>
                    </a:cubicBezTo>
                    <a:lnTo>
                      <a:pt x="9000" y="19293"/>
                    </a:lnTo>
                    <a:lnTo>
                      <a:pt x="9025" y="19257"/>
                    </a:lnTo>
                    <a:cubicBezTo>
                      <a:pt x="9036" y="19244"/>
                      <a:pt x="9036" y="19232"/>
                      <a:pt x="9049" y="19220"/>
                    </a:cubicBezTo>
                    <a:lnTo>
                      <a:pt x="9049" y="19208"/>
                    </a:lnTo>
                    <a:cubicBezTo>
                      <a:pt x="9085" y="19074"/>
                      <a:pt x="8976" y="18855"/>
                      <a:pt x="8879" y="18685"/>
                    </a:cubicBezTo>
                    <a:cubicBezTo>
                      <a:pt x="8842" y="18624"/>
                      <a:pt x="8818" y="18563"/>
                      <a:pt x="8793" y="18527"/>
                    </a:cubicBezTo>
                    <a:cubicBezTo>
                      <a:pt x="8757" y="18441"/>
                      <a:pt x="8733" y="18368"/>
                      <a:pt x="8709" y="18295"/>
                    </a:cubicBezTo>
                    <a:lnTo>
                      <a:pt x="8696" y="18271"/>
                    </a:lnTo>
                    <a:close/>
                    <a:moveTo>
                      <a:pt x="140" y="37"/>
                    </a:moveTo>
                    <a:cubicBezTo>
                      <a:pt x="166" y="37"/>
                      <a:pt x="193" y="48"/>
                      <a:pt x="220" y="66"/>
                    </a:cubicBezTo>
                    <a:cubicBezTo>
                      <a:pt x="329" y="151"/>
                      <a:pt x="402" y="321"/>
                      <a:pt x="463" y="455"/>
                    </a:cubicBezTo>
                    <a:cubicBezTo>
                      <a:pt x="475" y="491"/>
                      <a:pt x="487" y="515"/>
                      <a:pt x="499" y="540"/>
                    </a:cubicBezTo>
                    <a:lnTo>
                      <a:pt x="499" y="552"/>
                    </a:lnTo>
                    <a:lnTo>
                      <a:pt x="512" y="552"/>
                    </a:lnTo>
                    <a:cubicBezTo>
                      <a:pt x="585" y="552"/>
                      <a:pt x="633" y="577"/>
                      <a:pt x="682" y="625"/>
                    </a:cubicBezTo>
                    <a:cubicBezTo>
                      <a:pt x="682" y="637"/>
                      <a:pt x="694" y="637"/>
                      <a:pt x="694" y="650"/>
                    </a:cubicBezTo>
                    <a:cubicBezTo>
                      <a:pt x="974" y="942"/>
                      <a:pt x="1168" y="1294"/>
                      <a:pt x="1363" y="1634"/>
                    </a:cubicBezTo>
                    <a:lnTo>
                      <a:pt x="1509" y="1890"/>
                    </a:lnTo>
                    <a:cubicBezTo>
                      <a:pt x="1582" y="2036"/>
                      <a:pt x="1679" y="2182"/>
                      <a:pt x="1764" y="2328"/>
                    </a:cubicBezTo>
                    <a:cubicBezTo>
                      <a:pt x="1958" y="2656"/>
                      <a:pt x="2166" y="2996"/>
                      <a:pt x="2336" y="3350"/>
                    </a:cubicBezTo>
                    <a:lnTo>
                      <a:pt x="2336" y="3361"/>
                    </a:lnTo>
                    <a:lnTo>
                      <a:pt x="2336" y="3374"/>
                    </a:lnTo>
                    <a:cubicBezTo>
                      <a:pt x="2688" y="4067"/>
                      <a:pt x="3041" y="4760"/>
                      <a:pt x="3382" y="5441"/>
                    </a:cubicBezTo>
                    <a:lnTo>
                      <a:pt x="3661" y="5988"/>
                    </a:lnTo>
                    <a:cubicBezTo>
                      <a:pt x="3880" y="6426"/>
                      <a:pt x="4099" y="6876"/>
                      <a:pt x="4306" y="7314"/>
                    </a:cubicBezTo>
                    <a:cubicBezTo>
                      <a:pt x="4501" y="7728"/>
                      <a:pt x="4695" y="8153"/>
                      <a:pt x="4902" y="8579"/>
                    </a:cubicBezTo>
                    <a:cubicBezTo>
                      <a:pt x="4987" y="8749"/>
                      <a:pt x="5072" y="8931"/>
                      <a:pt x="5145" y="9101"/>
                    </a:cubicBezTo>
                    <a:cubicBezTo>
                      <a:pt x="5242" y="9320"/>
                      <a:pt x="5352" y="9552"/>
                      <a:pt x="5461" y="9771"/>
                    </a:cubicBezTo>
                    <a:cubicBezTo>
                      <a:pt x="5656" y="10136"/>
                      <a:pt x="5850" y="10525"/>
                      <a:pt x="6045" y="10963"/>
                    </a:cubicBezTo>
                    <a:cubicBezTo>
                      <a:pt x="6252" y="11412"/>
                      <a:pt x="6458" y="11863"/>
                      <a:pt x="6653" y="12312"/>
                    </a:cubicBezTo>
                    <a:cubicBezTo>
                      <a:pt x="6847" y="12762"/>
                      <a:pt x="7055" y="13236"/>
                      <a:pt x="7261" y="13687"/>
                    </a:cubicBezTo>
                    <a:cubicBezTo>
                      <a:pt x="7309" y="13784"/>
                      <a:pt x="7346" y="13881"/>
                      <a:pt x="7395" y="13979"/>
                    </a:cubicBezTo>
                    <a:cubicBezTo>
                      <a:pt x="7638" y="14501"/>
                      <a:pt x="7882" y="15036"/>
                      <a:pt x="8088" y="15571"/>
                    </a:cubicBezTo>
                    <a:lnTo>
                      <a:pt x="8100" y="15608"/>
                    </a:lnTo>
                    <a:lnTo>
                      <a:pt x="8125" y="15584"/>
                    </a:lnTo>
                    <a:cubicBezTo>
                      <a:pt x="8136" y="15571"/>
                      <a:pt x="8136" y="15560"/>
                      <a:pt x="8149" y="15547"/>
                    </a:cubicBezTo>
                    <a:cubicBezTo>
                      <a:pt x="8185" y="15511"/>
                      <a:pt x="8209" y="15474"/>
                      <a:pt x="8234" y="15438"/>
                    </a:cubicBezTo>
                    <a:cubicBezTo>
                      <a:pt x="8271" y="15341"/>
                      <a:pt x="8198" y="15219"/>
                      <a:pt x="8149" y="15109"/>
                    </a:cubicBezTo>
                    <a:cubicBezTo>
                      <a:pt x="8125" y="15073"/>
                      <a:pt x="8112" y="15049"/>
                      <a:pt x="8100" y="15025"/>
                    </a:cubicBezTo>
                    <a:cubicBezTo>
                      <a:pt x="7942" y="14671"/>
                      <a:pt x="7784" y="14307"/>
                      <a:pt x="7626" y="13954"/>
                    </a:cubicBezTo>
                    <a:cubicBezTo>
                      <a:pt x="7261" y="13139"/>
                      <a:pt x="6969" y="12482"/>
                      <a:pt x="6690" y="11874"/>
                    </a:cubicBezTo>
                    <a:cubicBezTo>
                      <a:pt x="6337" y="11120"/>
                      <a:pt x="6009" y="10439"/>
                      <a:pt x="5704" y="9819"/>
                    </a:cubicBezTo>
                    <a:cubicBezTo>
                      <a:pt x="5668" y="9734"/>
                      <a:pt x="5620" y="9649"/>
                      <a:pt x="5558" y="9564"/>
                    </a:cubicBezTo>
                    <a:cubicBezTo>
                      <a:pt x="5449" y="9357"/>
                      <a:pt x="5339" y="9163"/>
                      <a:pt x="5291" y="8955"/>
                    </a:cubicBezTo>
                    <a:lnTo>
                      <a:pt x="5291" y="8944"/>
                    </a:lnTo>
                    <a:lnTo>
                      <a:pt x="5279" y="8944"/>
                    </a:lnTo>
                    <a:cubicBezTo>
                      <a:pt x="5279" y="8931"/>
                      <a:pt x="5266" y="8931"/>
                      <a:pt x="5266" y="8919"/>
                    </a:cubicBezTo>
                    <a:cubicBezTo>
                      <a:pt x="5255" y="8834"/>
                      <a:pt x="5255" y="8785"/>
                      <a:pt x="5315" y="8712"/>
                    </a:cubicBezTo>
                    <a:cubicBezTo>
                      <a:pt x="5328" y="8688"/>
                      <a:pt x="5339" y="8688"/>
                      <a:pt x="5339" y="8688"/>
                    </a:cubicBezTo>
                    <a:lnTo>
                      <a:pt x="5352" y="8688"/>
                    </a:lnTo>
                    <a:cubicBezTo>
                      <a:pt x="5364" y="8676"/>
                      <a:pt x="5376" y="8676"/>
                      <a:pt x="5376" y="8664"/>
                    </a:cubicBezTo>
                    <a:lnTo>
                      <a:pt x="5412" y="8664"/>
                    </a:lnTo>
                    <a:cubicBezTo>
                      <a:pt x="5421" y="8662"/>
                      <a:pt x="5429" y="8661"/>
                      <a:pt x="5438" y="8661"/>
                    </a:cubicBezTo>
                    <a:cubicBezTo>
                      <a:pt x="5481" y="8661"/>
                      <a:pt x="5528" y="8682"/>
                      <a:pt x="5558" y="8712"/>
                    </a:cubicBezTo>
                    <a:cubicBezTo>
                      <a:pt x="5607" y="8774"/>
                      <a:pt x="5656" y="8846"/>
                      <a:pt x="5693" y="8931"/>
                    </a:cubicBezTo>
                    <a:cubicBezTo>
                      <a:pt x="5704" y="8955"/>
                      <a:pt x="5729" y="8980"/>
                      <a:pt x="5741" y="9017"/>
                    </a:cubicBezTo>
                    <a:lnTo>
                      <a:pt x="5753" y="9028"/>
                    </a:lnTo>
                    <a:cubicBezTo>
                      <a:pt x="5923" y="9247"/>
                      <a:pt x="6045" y="9503"/>
                      <a:pt x="6155" y="9758"/>
                    </a:cubicBezTo>
                    <a:cubicBezTo>
                      <a:pt x="6203" y="9855"/>
                      <a:pt x="6252" y="9953"/>
                      <a:pt x="6288" y="10038"/>
                    </a:cubicBezTo>
                    <a:cubicBezTo>
                      <a:pt x="6617" y="10671"/>
                      <a:pt x="6933" y="11303"/>
                      <a:pt x="7261" y="11936"/>
                    </a:cubicBezTo>
                    <a:cubicBezTo>
                      <a:pt x="7590" y="12580"/>
                      <a:pt x="7918" y="13225"/>
                      <a:pt x="8258" y="13881"/>
                    </a:cubicBezTo>
                    <a:lnTo>
                      <a:pt x="8757" y="14879"/>
                    </a:lnTo>
                    <a:cubicBezTo>
                      <a:pt x="8782" y="14903"/>
                      <a:pt x="8793" y="14939"/>
                      <a:pt x="8806" y="14976"/>
                    </a:cubicBezTo>
                    <a:cubicBezTo>
                      <a:pt x="8927" y="15195"/>
                      <a:pt x="9036" y="15414"/>
                      <a:pt x="9073" y="15669"/>
                    </a:cubicBezTo>
                    <a:cubicBezTo>
                      <a:pt x="9085" y="15693"/>
                      <a:pt x="9073" y="15717"/>
                      <a:pt x="9049" y="15730"/>
                    </a:cubicBezTo>
                    <a:cubicBezTo>
                      <a:pt x="8769" y="15803"/>
                      <a:pt x="8526" y="15912"/>
                      <a:pt x="8295" y="16058"/>
                    </a:cubicBezTo>
                    <a:lnTo>
                      <a:pt x="8282" y="16070"/>
                    </a:lnTo>
                    <a:lnTo>
                      <a:pt x="8295" y="16106"/>
                    </a:lnTo>
                    <a:lnTo>
                      <a:pt x="8368" y="16325"/>
                    </a:lnTo>
                    <a:lnTo>
                      <a:pt x="8368" y="16338"/>
                    </a:lnTo>
                    <a:lnTo>
                      <a:pt x="8368" y="16350"/>
                    </a:lnTo>
                    <a:cubicBezTo>
                      <a:pt x="8477" y="16569"/>
                      <a:pt x="8574" y="16800"/>
                      <a:pt x="8647" y="17043"/>
                    </a:cubicBezTo>
                    <a:cubicBezTo>
                      <a:pt x="8660" y="17079"/>
                      <a:pt x="8672" y="17116"/>
                      <a:pt x="8684" y="17141"/>
                    </a:cubicBezTo>
                    <a:cubicBezTo>
                      <a:pt x="8745" y="17311"/>
                      <a:pt x="8818" y="17493"/>
                      <a:pt x="8782" y="17663"/>
                    </a:cubicBezTo>
                    <a:cubicBezTo>
                      <a:pt x="8769" y="17724"/>
                      <a:pt x="8757" y="17773"/>
                      <a:pt x="8745" y="17822"/>
                    </a:cubicBezTo>
                    <a:lnTo>
                      <a:pt x="8745" y="17833"/>
                    </a:lnTo>
                    <a:lnTo>
                      <a:pt x="8733" y="17846"/>
                    </a:lnTo>
                    <a:cubicBezTo>
                      <a:pt x="8709" y="17895"/>
                      <a:pt x="8696" y="17931"/>
                      <a:pt x="8660" y="17968"/>
                    </a:cubicBezTo>
                    <a:lnTo>
                      <a:pt x="8660" y="17979"/>
                    </a:lnTo>
                    <a:lnTo>
                      <a:pt x="8660" y="17992"/>
                    </a:lnTo>
                    <a:cubicBezTo>
                      <a:pt x="8745" y="18222"/>
                      <a:pt x="8842" y="18441"/>
                      <a:pt x="8939" y="18649"/>
                    </a:cubicBezTo>
                    <a:cubicBezTo>
                      <a:pt x="8963" y="18709"/>
                      <a:pt x="8988" y="18770"/>
                      <a:pt x="9012" y="18819"/>
                    </a:cubicBezTo>
                    <a:lnTo>
                      <a:pt x="9049" y="18892"/>
                    </a:lnTo>
                    <a:cubicBezTo>
                      <a:pt x="9098" y="18989"/>
                      <a:pt x="9146" y="19098"/>
                      <a:pt x="9122" y="19195"/>
                    </a:cubicBezTo>
                    <a:lnTo>
                      <a:pt x="9134" y="19208"/>
                    </a:lnTo>
                    <a:lnTo>
                      <a:pt x="9134" y="19244"/>
                    </a:lnTo>
                    <a:cubicBezTo>
                      <a:pt x="9061" y="19378"/>
                      <a:pt x="8952" y="19487"/>
                      <a:pt x="8818" y="19524"/>
                    </a:cubicBezTo>
                    <a:cubicBezTo>
                      <a:pt x="8792" y="19531"/>
                      <a:pt x="8767" y="19534"/>
                      <a:pt x="8742" y="19534"/>
                    </a:cubicBezTo>
                    <a:cubicBezTo>
                      <a:pt x="8670" y="19534"/>
                      <a:pt x="8598" y="19508"/>
                      <a:pt x="8526" y="19463"/>
                    </a:cubicBezTo>
                    <a:cubicBezTo>
                      <a:pt x="8404" y="19378"/>
                      <a:pt x="8331" y="19232"/>
                      <a:pt x="8246" y="19086"/>
                    </a:cubicBezTo>
                    <a:cubicBezTo>
                      <a:pt x="8222" y="19049"/>
                      <a:pt x="8209" y="19013"/>
                      <a:pt x="8185" y="18989"/>
                    </a:cubicBezTo>
                    <a:cubicBezTo>
                      <a:pt x="8088" y="18806"/>
                      <a:pt x="7966" y="18600"/>
                      <a:pt x="7869" y="18381"/>
                    </a:cubicBezTo>
                    <a:lnTo>
                      <a:pt x="7857" y="18368"/>
                    </a:lnTo>
                    <a:lnTo>
                      <a:pt x="7845" y="18381"/>
                    </a:lnTo>
                    <a:cubicBezTo>
                      <a:pt x="7826" y="18383"/>
                      <a:pt x="7808" y="18383"/>
                      <a:pt x="7791" y="18383"/>
                    </a:cubicBezTo>
                    <a:cubicBezTo>
                      <a:pt x="7672" y="18383"/>
                      <a:pt x="7579" y="18349"/>
                      <a:pt x="7504" y="18295"/>
                    </a:cubicBezTo>
                    <a:cubicBezTo>
                      <a:pt x="7298" y="18125"/>
                      <a:pt x="7152" y="17833"/>
                      <a:pt x="7030" y="17578"/>
                    </a:cubicBezTo>
                    <a:cubicBezTo>
                      <a:pt x="6993" y="17481"/>
                      <a:pt x="6945" y="17396"/>
                      <a:pt x="6909" y="17323"/>
                    </a:cubicBezTo>
                    <a:cubicBezTo>
                      <a:pt x="6690" y="16922"/>
                      <a:pt x="6471" y="16496"/>
                      <a:pt x="6264" y="16046"/>
                    </a:cubicBezTo>
                    <a:cubicBezTo>
                      <a:pt x="5984" y="15474"/>
                      <a:pt x="5693" y="14854"/>
                      <a:pt x="5388" y="14161"/>
                    </a:cubicBezTo>
                    <a:lnTo>
                      <a:pt x="5376" y="14161"/>
                    </a:lnTo>
                    <a:cubicBezTo>
                      <a:pt x="5376" y="14149"/>
                      <a:pt x="5364" y="14149"/>
                      <a:pt x="5364" y="14136"/>
                    </a:cubicBezTo>
                    <a:lnTo>
                      <a:pt x="5364" y="14125"/>
                    </a:lnTo>
                    <a:cubicBezTo>
                      <a:pt x="4853" y="12993"/>
                      <a:pt x="4355" y="11838"/>
                      <a:pt x="3844" y="10658"/>
                    </a:cubicBezTo>
                    <a:cubicBezTo>
                      <a:pt x="2542" y="7752"/>
                      <a:pt x="1071" y="4358"/>
                      <a:pt x="196" y="856"/>
                    </a:cubicBezTo>
                    <a:lnTo>
                      <a:pt x="196" y="832"/>
                    </a:lnTo>
                    <a:lnTo>
                      <a:pt x="207" y="832"/>
                    </a:lnTo>
                    <a:lnTo>
                      <a:pt x="207" y="820"/>
                    </a:lnTo>
                    <a:cubicBezTo>
                      <a:pt x="207" y="796"/>
                      <a:pt x="207" y="771"/>
                      <a:pt x="220" y="747"/>
                    </a:cubicBezTo>
                    <a:lnTo>
                      <a:pt x="220" y="734"/>
                    </a:lnTo>
                    <a:lnTo>
                      <a:pt x="207" y="734"/>
                    </a:lnTo>
                    <a:lnTo>
                      <a:pt x="207" y="723"/>
                    </a:lnTo>
                    <a:lnTo>
                      <a:pt x="196" y="710"/>
                    </a:lnTo>
                    <a:lnTo>
                      <a:pt x="196" y="698"/>
                    </a:lnTo>
                    <a:cubicBezTo>
                      <a:pt x="171" y="674"/>
                      <a:pt x="159" y="637"/>
                      <a:pt x="159" y="625"/>
                    </a:cubicBezTo>
                    <a:cubicBezTo>
                      <a:pt x="123" y="515"/>
                      <a:pt x="37" y="260"/>
                      <a:pt x="74" y="102"/>
                    </a:cubicBezTo>
                    <a:cubicBezTo>
                      <a:pt x="74" y="66"/>
                      <a:pt x="86" y="53"/>
                      <a:pt x="110" y="42"/>
                    </a:cubicBezTo>
                    <a:cubicBezTo>
                      <a:pt x="120" y="38"/>
                      <a:pt x="130" y="37"/>
                      <a:pt x="140" y="37"/>
                    </a:cubicBezTo>
                    <a:close/>
                    <a:moveTo>
                      <a:pt x="129" y="0"/>
                    </a:moveTo>
                    <a:cubicBezTo>
                      <a:pt x="118" y="0"/>
                      <a:pt x="107" y="2"/>
                      <a:pt x="98" y="5"/>
                    </a:cubicBezTo>
                    <a:cubicBezTo>
                      <a:pt x="74" y="17"/>
                      <a:pt x="50" y="42"/>
                      <a:pt x="37" y="90"/>
                    </a:cubicBezTo>
                    <a:cubicBezTo>
                      <a:pt x="1" y="248"/>
                      <a:pt x="61" y="467"/>
                      <a:pt x="123" y="637"/>
                    </a:cubicBezTo>
                    <a:cubicBezTo>
                      <a:pt x="134" y="650"/>
                      <a:pt x="147" y="686"/>
                      <a:pt x="159" y="710"/>
                    </a:cubicBezTo>
                    <a:cubicBezTo>
                      <a:pt x="159" y="734"/>
                      <a:pt x="171" y="747"/>
                      <a:pt x="183" y="747"/>
                    </a:cubicBezTo>
                    <a:cubicBezTo>
                      <a:pt x="171" y="771"/>
                      <a:pt x="171" y="796"/>
                      <a:pt x="171" y="807"/>
                    </a:cubicBezTo>
                    <a:cubicBezTo>
                      <a:pt x="159" y="820"/>
                      <a:pt x="159" y="844"/>
                      <a:pt x="159" y="856"/>
                    </a:cubicBezTo>
                    <a:cubicBezTo>
                      <a:pt x="1034" y="4371"/>
                      <a:pt x="2506" y="7764"/>
                      <a:pt x="3820" y="10671"/>
                    </a:cubicBezTo>
                    <a:cubicBezTo>
                      <a:pt x="4330" y="11850"/>
                      <a:pt x="4817" y="13006"/>
                      <a:pt x="5328" y="14136"/>
                    </a:cubicBezTo>
                    <a:cubicBezTo>
                      <a:pt x="5328" y="14149"/>
                      <a:pt x="5339" y="14173"/>
                      <a:pt x="5352" y="14185"/>
                    </a:cubicBezTo>
                    <a:cubicBezTo>
                      <a:pt x="5668" y="14879"/>
                      <a:pt x="5947" y="15498"/>
                      <a:pt x="6228" y="16070"/>
                    </a:cubicBezTo>
                    <a:cubicBezTo>
                      <a:pt x="6447" y="16508"/>
                      <a:pt x="6665" y="16946"/>
                      <a:pt x="6872" y="17347"/>
                    </a:cubicBezTo>
                    <a:cubicBezTo>
                      <a:pt x="6920" y="17420"/>
                      <a:pt x="6957" y="17505"/>
                      <a:pt x="6993" y="17590"/>
                    </a:cubicBezTo>
                    <a:cubicBezTo>
                      <a:pt x="7128" y="17858"/>
                      <a:pt x="7261" y="18150"/>
                      <a:pt x="7480" y="18320"/>
                    </a:cubicBezTo>
                    <a:cubicBezTo>
                      <a:pt x="7554" y="18383"/>
                      <a:pt x="7656" y="18420"/>
                      <a:pt x="7777" y="18420"/>
                    </a:cubicBezTo>
                    <a:cubicBezTo>
                      <a:pt x="7795" y="18420"/>
                      <a:pt x="7814" y="18419"/>
                      <a:pt x="7833" y="18417"/>
                    </a:cubicBezTo>
                    <a:cubicBezTo>
                      <a:pt x="7942" y="18624"/>
                      <a:pt x="8064" y="18831"/>
                      <a:pt x="8161" y="19001"/>
                    </a:cubicBezTo>
                    <a:cubicBezTo>
                      <a:pt x="8173" y="19038"/>
                      <a:pt x="8198" y="19062"/>
                      <a:pt x="8222" y="19098"/>
                    </a:cubicBezTo>
                    <a:cubicBezTo>
                      <a:pt x="8295" y="19244"/>
                      <a:pt x="8380" y="19403"/>
                      <a:pt x="8514" y="19487"/>
                    </a:cubicBezTo>
                    <a:cubicBezTo>
                      <a:pt x="8574" y="19549"/>
                      <a:pt x="8660" y="19573"/>
                      <a:pt x="8733" y="19573"/>
                    </a:cubicBezTo>
                    <a:cubicBezTo>
                      <a:pt x="8769" y="19573"/>
                      <a:pt x="8793" y="19560"/>
                      <a:pt x="8830" y="19560"/>
                    </a:cubicBezTo>
                    <a:cubicBezTo>
                      <a:pt x="8963" y="19524"/>
                      <a:pt x="9098" y="19403"/>
                      <a:pt x="9158" y="19257"/>
                    </a:cubicBezTo>
                    <a:cubicBezTo>
                      <a:pt x="9171" y="19232"/>
                      <a:pt x="9171" y="19208"/>
                      <a:pt x="9158" y="19195"/>
                    </a:cubicBezTo>
                    <a:cubicBezTo>
                      <a:pt x="9182" y="19086"/>
                      <a:pt x="9122" y="18977"/>
                      <a:pt x="9085" y="18879"/>
                    </a:cubicBezTo>
                    <a:lnTo>
                      <a:pt x="9049" y="18806"/>
                    </a:lnTo>
                    <a:cubicBezTo>
                      <a:pt x="9025" y="18758"/>
                      <a:pt x="9000" y="18697"/>
                      <a:pt x="8963" y="18636"/>
                    </a:cubicBezTo>
                    <a:cubicBezTo>
                      <a:pt x="8879" y="18430"/>
                      <a:pt x="8782" y="18211"/>
                      <a:pt x="8696" y="17979"/>
                    </a:cubicBezTo>
                    <a:cubicBezTo>
                      <a:pt x="8720" y="17943"/>
                      <a:pt x="8745" y="17906"/>
                      <a:pt x="8769" y="17858"/>
                    </a:cubicBezTo>
                    <a:cubicBezTo>
                      <a:pt x="8769" y="17858"/>
                      <a:pt x="8769" y="17846"/>
                      <a:pt x="8782" y="17833"/>
                    </a:cubicBezTo>
                    <a:cubicBezTo>
                      <a:pt x="8793" y="17785"/>
                      <a:pt x="8806" y="17724"/>
                      <a:pt x="8818" y="17676"/>
                    </a:cubicBezTo>
                    <a:cubicBezTo>
                      <a:pt x="8854" y="17493"/>
                      <a:pt x="8782" y="17298"/>
                      <a:pt x="8720" y="17128"/>
                    </a:cubicBezTo>
                    <a:cubicBezTo>
                      <a:pt x="8709" y="17104"/>
                      <a:pt x="8696" y="17068"/>
                      <a:pt x="8684" y="17031"/>
                    </a:cubicBezTo>
                    <a:cubicBezTo>
                      <a:pt x="8599" y="16787"/>
                      <a:pt x="8501" y="16557"/>
                      <a:pt x="8404" y="16338"/>
                    </a:cubicBezTo>
                    <a:lnTo>
                      <a:pt x="8404" y="16314"/>
                    </a:lnTo>
                    <a:cubicBezTo>
                      <a:pt x="8380" y="16241"/>
                      <a:pt x="8344" y="16168"/>
                      <a:pt x="8319" y="16095"/>
                    </a:cubicBezTo>
                    <a:lnTo>
                      <a:pt x="8319" y="16082"/>
                    </a:lnTo>
                    <a:cubicBezTo>
                      <a:pt x="8550" y="15936"/>
                      <a:pt x="8793" y="15827"/>
                      <a:pt x="9049" y="15754"/>
                    </a:cubicBezTo>
                    <a:cubicBezTo>
                      <a:pt x="9098" y="15754"/>
                      <a:pt x="9122" y="15706"/>
                      <a:pt x="9109" y="15657"/>
                    </a:cubicBezTo>
                    <a:cubicBezTo>
                      <a:pt x="9073" y="15401"/>
                      <a:pt x="8952" y="15170"/>
                      <a:pt x="8842" y="14952"/>
                    </a:cubicBezTo>
                    <a:cubicBezTo>
                      <a:pt x="8830" y="14927"/>
                      <a:pt x="8806" y="14890"/>
                      <a:pt x="8793" y="14866"/>
                    </a:cubicBezTo>
                    <a:lnTo>
                      <a:pt x="8282" y="13857"/>
                    </a:lnTo>
                    <a:cubicBezTo>
                      <a:pt x="7955" y="13212"/>
                      <a:pt x="7626" y="12568"/>
                      <a:pt x="7298" y="11911"/>
                    </a:cubicBezTo>
                    <a:cubicBezTo>
                      <a:pt x="6969" y="11290"/>
                      <a:pt x="6653" y="10658"/>
                      <a:pt x="6325" y="10026"/>
                    </a:cubicBezTo>
                    <a:cubicBezTo>
                      <a:pt x="6276" y="9941"/>
                      <a:pt x="6239" y="9844"/>
                      <a:pt x="6191" y="9746"/>
                    </a:cubicBezTo>
                    <a:cubicBezTo>
                      <a:pt x="6069" y="9491"/>
                      <a:pt x="5947" y="9223"/>
                      <a:pt x="5777" y="9017"/>
                    </a:cubicBezTo>
                    <a:lnTo>
                      <a:pt x="5777" y="8992"/>
                    </a:lnTo>
                    <a:cubicBezTo>
                      <a:pt x="5753" y="8968"/>
                      <a:pt x="5741" y="8944"/>
                      <a:pt x="5729" y="8907"/>
                    </a:cubicBezTo>
                    <a:cubicBezTo>
                      <a:pt x="5680" y="8834"/>
                      <a:pt x="5644" y="8749"/>
                      <a:pt x="5583" y="8688"/>
                    </a:cubicBezTo>
                    <a:cubicBezTo>
                      <a:pt x="5543" y="8648"/>
                      <a:pt x="5486" y="8624"/>
                      <a:pt x="5434" y="8624"/>
                    </a:cubicBezTo>
                    <a:cubicBezTo>
                      <a:pt x="5422" y="8624"/>
                      <a:pt x="5411" y="8625"/>
                      <a:pt x="5401" y="8628"/>
                    </a:cubicBezTo>
                    <a:lnTo>
                      <a:pt x="5364" y="8628"/>
                    </a:lnTo>
                    <a:lnTo>
                      <a:pt x="5339" y="8652"/>
                    </a:lnTo>
                    <a:cubicBezTo>
                      <a:pt x="5315" y="8664"/>
                      <a:pt x="5291" y="8664"/>
                      <a:pt x="5279" y="8688"/>
                    </a:cubicBezTo>
                    <a:cubicBezTo>
                      <a:pt x="5230" y="8774"/>
                      <a:pt x="5218" y="8834"/>
                      <a:pt x="5230" y="8931"/>
                    </a:cubicBezTo>
                    <a:cubicBezTo>
                      <a:pt x="5242" y="8944"/>
                      <a:pt x="5242" y="8955"/>
                      <a:pt x="5255" y="8968"/>
                    </a:cubicBezTo>
                    <a:cubicBezTo>
                      <a:pt x="5303" y="9174"/>
                      <a:pt x="5425" y="9382"/>
                      <a:pt x="5534" y="9576"/>
                    </a:cubicBezTo>
                    <a:cubicBezTo>
                      <a:pt x="5583" y="9661"/>
                      <a:pt x="5631" y="9746"/>
                      <a:pt x="5668" y="9831"/>
                    </a:cubicBezTo>
                    <a:cubicBezTo>
                      <a:pt x="5984" y="10463"/>
                      <a:pt x="6301" y="11133"/>
                      <a:pt x="6653" y="11899"/>
                    </a:cubicBezTo>
                    <a:cubicBezTo>
                      <a:pt x="6933" y="12495"/>
                      <a:pt x="7237" y="13152"/>
                      <a:pt x="7590" y="13966"/>
                    </a:cubicBezTo>
                    <a:cubicBezTo>
                      <a:pt x="7760" y="14319"/>
                      <a:pt x="7918" y="14684"/>
                      <a:pt x="8076" y="15036"/>
                    </a:cubicBezTo>
                    <a:cubicBezTo>
                      <a:pt x="8076" y="15061"/>
                      <a:pt x="8100" y="15097"/>
                      <a:pt x="8112" y="15122"/>
                    </a:cubicBezTo>
                    <a:cubicBezTo>
                      <a:pt x="8161" y="15219"/>
                      <a:pt x="8222" y="15341"/>
                      <a:pt x="8198" y="15425"/>
                    </a:cubicBezTo>
                    <a:cubicBezTo>
                      <a:pt x="8185" y="15450"/>
                      <a:pt x="8149" y="15487"/>
                      <a:pt x="8125" y="15523"/>
                    </a:cubicBezTo>
                    <a:lnTo>
                      <a:pt x="8112" y="15535"/>
                    </a:lnTo>
                    <a:cubicBezTo>
                      <a:pt x="7906" y="15000"/>
                      <a:pt x="7663" y="14477"/>
                      <a:pt x="7431" y="13966"/>
                    </a:cubicBezTo>
                    <a:cubicBezTo>
                      <a:pt x="7382" y="13869"/>
                      <a:pt x="7334" y="13771"/>
                      <a:pt x="7298" y="13674"/>
                    </a:cubicBezTo>
                    <a:cubicBezTo>
                      <a:pt x="7091" y="13212"/>
                      <a:pt x="6884" y="12750"/>
                      <a:pt x="6677" y="12300"/>
                    </a:cubicBezTo>
                    <a:cubicBezTo>
                      <a:pt x="6483" y="11850"/>
                      <a:pt x="6288" y="11400"/>
                      <a:pt x="6082" y="10950"/>
                    </a:cubicBezTo>
                    <a:cubicBezTo>
                      <a:pt x="5887" y="10512"/>
                      <a:pt x="5693" y="10123"/>
                      <a:pt x="5498" y="9758"/>
                    </a:cubicBezTo>
                    <a:cubicBezTo>
                      <a:pt x="5376" y="9539"/>
                      <a:pt x="5279" y="9309"/>
                      <a:pt x="5182" y="9090"/>
                    </a:cubicBezTo>
                    <a:cubicBezTo>
                      <a:pt x="5109" y="8919"/>
                      <a:pt x="5023" y="8737"/>
                      <a:pt x="4939" y="8555"/>
                    </a:cubicBezTo>
                    <a:cubicBezTo>
                      <a:pt x="4731" y="8141"/>
                      <a:pt x="4525" y="7715"/>
                      <a:pt x="4330" y="7301"/>
                    </a:cubicBezTo>
                    <a:cubicBezTo>
                      <a:pt x="4123" y="6864"/>
                      <a:pt x="3917" y="6414"/>
                      <a:pt x="3698" y="5976"/>
                    </a:cubicBezTo>
                    <a:lnTo>
                      <a:pt x="3418" y="5429"/>
                    </a:lnTo>
                    <a:cubicBezTo>
                      <a:pt x="3077" y="4748"/>
                      <a:pt x="2725" y="4042"/>
                      <a:pt x="2372" y="3361"/>
                    </a:cubicBezTo>
                    <a:cubicBezTo>
                      <a:pt x="2372" y="3350"/>
                      <a:pt x="2372" y="3337"/>
                      <a:pt x="2360" y="3337"/>
                    </a:cubicBezTo>
                    <a:cubicBezTo>
                      <a:pt x="2202" y="2985"/>
                      <a:pt x="1995" y="2631"/>
                      <a:pt x="1788" y="2304"/>
                    </a:cubicBezTo>
                    <a:cubicBezTo>
                      <a:pt x="1704" y="2169"/>
                      <a:pt x="1618" y="2023"/>
                      <a:pt x="1533" y="1877"/>
                    </a:cubicBezTo>
                    <a:lnTo>
                      <a:pt x="1387" y="1623"/>
                    </a:lnTo>
                    <a:cubicBezTo>
                      <a:pt x="1193" y="1282"/>
                      <a:pt x="998" y="917"/>
                      <a:pt x="718" y="637"/>
                    </a:cubicBezTo>
                    <a:cubicBezTo>
                      <a:pt x="718" y="625"/>
                      <a:pt x="718" y="613"/>
                      <a:pt x="706" y="601"/>
                    </a:cubicBezTo>
                    <a:cubicBezTo>
                      <a:pt x="658" y="552"/>
                      <a:pt x="596" y="515"/>
                      <a:pt x="523" y="515"/>
                    </a:cubicBezTo>
                    <a:cubicBezTo>
                      <a:pt x="512" y="491"/>
                      <a:pt x="512" y="467"/>
                      <a:pt x="499" y="442"/>
                    </a:cubicBezTo>
                    <a:cubicBezTo>
                      <a:pt x="439" y="309"/>
                      <a:pt x="353" y="126"/>
                      <a:pt x="232" y="42"/>
                    </a:cubicBezTo>
                    <a:cubicBezTo>
                      <a:pt x="204" y="14"/>
                      <a:pt x="163" y="0"/>
                      <a:pt x="12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7" name="Google Shape;9970;p65">
              <a:extLst>
                <a:ext uri="{FF2B5EF4-FFF2-40B4-BE49-F238E27FC236}">
                  <a16:creationId xmlns:a16="http://schemas.microsoft.com/office/drawing/2014/main" id="{B279B4EB-FF73-0EA6-9F5D-31A6DF22F977}"/>
                </a:ext>
              </a:extLst>
            </p:cNvPr>
            <p:cNvSpPr/>
            <p:nvPr/>
          </p:nvSpPr>
          <p:spPr>
            <a:xfrm rot="-292735">
              <a:off x="1672955" y="2515849"/>
              <a:ext cx="961783" cy="64527"/>
            </a:xfrm>
            <a:custGeom>
              <a:avLst/>
              <a:gdLst/>
              <a:ahLst/>
              <a:cxnLst/>
              <a:rect l="l" t="t" r="r" b="b"/>
              <a:pathLst>
                <a:path w="4174" h="280" extrusionOk="0">
                  <a:moveTo>
                    <a:pt x="2982" y="1"/>
                  </a:moveTo>
                  <a:cubicBezTo>
                    <a:pt x="2975" y="1"/>
                    <a:pt x="2968" y="5"/>
                    <a:pt x="2963" y="15"/>
                  </a:cubicBezTo>
                  <a:cubicBezTo>
                    <a:pt x="2915" y="70"/>
                    <a:pt x="2848" y="101"/>
                    <a:pt x="2781" y="101"/>
                  </a:cubicBezTo>
                  <a:cubicBezTo>
                    <a:pt x="2729" y="101"/>
                    <a:pt x="2677" y="82"/>
                    <a:pt x="2635" y="39"/>
                  </a:cubicBezTo>
                  <a:cubicBezTo>
                    <a:pt x="2628" y="33"/>
                    <a:pt x="2622" y="30"/>
                    <a:pt x="2616" y="30"/>
                  </a:cubicBezTo>
                  <a:cubicBezTo>
                    <a:pt x="2610" y="30"/>
                    <a:pt x="2604" y="33"/>
                    <a:pt x="2598" y="39"/>
                  </a:cubicBezTo>
                  <a:cubicBezTo>
                    <a:pt x="2540" y="97"/>
                    <a:pt x="2469" y="128"/>
                    <a:pt x="2396" y="128"/>
                  </a:cubicBezTo>
                  <a:cubicBezTo>
                    <a:pt x="2332" y="128"/>
                    <a:pt x="2266" y="103"/>
                    <a:pt x="2209" y="51"/>
                  </a:cubicBezTo>
                  <a:cubicBezTo>
                    <a:pt x="2197" y="51"/>
                    <a:pt x="2184" y="51"/>
                    <a:pt x="2173" y="64"/>
                  </a:cubicBezTo>
                  <a:cubicBezTo>
                    <a:pt x="2133" y="129"/>
                    <a:pt x="2069" y="163"/>
                    <a:pt x="2003" y="163"/>
                  </a:cubicBezTo>
                  <a:cubicBezTo>
                    <a:pt x="1946" y="163"/>
                    <a:pt x="1889" y="138"/>
                    <a:pt x="1844" y="88"/>
                  </a:cubicBezTo>
                  <a:cubicBezTo>
                    <a:pt x="1841" y="85"/>
                    <a:pt x="1836" y="83"/>
                    <a:pt x="1832" y="83"/>
                  </a:cubicBezTo>
                  <a:cubicBezTo>
                    <a:pt x="1821" y="83"/>
                    <a:pt x="1808" y="95"/>
                    <a:pt x="1808" y="112"/>
                  </a:cubicBezTo>
                  <a:cubicBezTo>
                    <a:pt x="1808" y="148"/>
                    <a:pt x="1789" y="161"/>
                    <a:pt x="1761" y="161"/>
                  </a:cubicBezTo>
                  <a:cubicBezTo>
                    <a:pt x="1685" y="161"/>
                    <a:pt x="1536" y="64"/>
                    <a:pt x="1491" y="64"/>
                  </a:cubicBezTo>
                  <a:cubicBezTo>
                    <a:pt x="1394" y="73"/>
                    <a:pt x="1375" y="153"/>
                    <a:pt x="1289" y="153"/>
                  </a:cubicBezTo>
                  <a:cubicBezTo>
                    <a:pt x="1268" y="153"/>
                    <a:pt x="1242" y="149"/>
                    <a:pt x="1211" y="137"/>
                  </a:cubicBezTo>
                  <a:cubicBezTo>
                    <a:pt x="1145" y="103"/>
                    <a:pt x="1088" y="50"/>
                    <a:pt x="1014" y="50"/>
                  </a:cubicBezTo>
                  <a:cubicBezTo>
                    <a:pt x="1007" y="50"/>
                    <a:pt x="1000" y="50"/>
                    <a:pt x="992" y="51"/>
                  </a:cubicBezTo>
                  <a:cubicBezTo>
                    <a:pt x="919" y="64"/>
                    <a:pt x="883" y="137"/>
                    <a:pt x="810" y="161"/>
                  </a:cubicBezTo>
                  <a:cubicBezTo>
                    <a:pt x="794" y="168"/>
                    <a:pt x="778" y="172"/>
                    <a:pt x="764" y="172"/>
                  </a:cubicBezTo>
                  <a:cubicBezTo>
                    <a:pt x="684" y="172"/>
                    <a:pt x="637" y="75"/>
                    <a:pt x="555" y="75"/>
                  </a:cubicBezTo>
                  <a:cubicBezTo>
                    <a:pt x="410" y="86"/>
                    <a:pt x="458" y="210"/>
                    <a:pt x="321" y="210"/>
                  </a:cubicBezTo>
                  <a:cubicBezTo>
                    <a:pt x="296" y="210"/>
                    <a:pt x="265" y="206"/>
                    <a:pt x="227" y="197"/>
                  </a:cubicBezTo>
                  <a:cubicBezTo>
                    <a:pt x="188" y="192"/>
                    <a:pt x="136" y="179"/>
                    <a:pt x="93" y="179"/>
                  </a:cubicBezTo>
                  <a:cubicBezTo>
                    <a:pt x="41" y="179"/>
                    <a:pt x="1" y="197"/>
                    <a:pt x="8" y="270"/>
                  </a:cubicBezTo>
                  <a:cubicBezTo>
                    <a:pt x="8" y="276"/>
                    <a:pt x="11" y="279"/>
                    <a:pt x="14" y="279"/>
                  </a:cubicBezTo>
                  <a:cubicBezTo>
                    <a:pt x="17" y="279"/>
                    <a:pt x="19" y="276"/>
                    <a:pt x="19" y="270"/>
                  </a:cubicBezTo>
                  <a:cubicBezTo>
                    <a:pt x="19" y="235"/>
                    <a:pt x="48" y="224"/>
                    <a:pt x="89" y="224"/>
                  </a:cubicBezTo>
                  <a:cubicBezTo>
                    <a:pt x="165" y="224"/>
                    <a:pt x="283" y="262"/>
                    <a:pt x="347" y="262"/>
                  </a:cubicBezTo>
                  <a:cubicBezTo>
                    <a:pt x="357" y="262"/>
                    <a:pt x="366" y="261"/>
                    <a:pt x="373" y="258"/>
                  </a:cubicBezTo>
                  <a:cubicBezTo>
                    <a:pt x="421" y="246"/>
                    <a:pt x="397" y="246"/>
                    <a:pt x="446" y="210"/>
                  </a:cubicBezTo>
                  <a:cubicBezTo>
                    <a:pt x="482" y="161"/>
                    <a:pt x="530" y="137"/>
                    <a:pt x="616" y="137"/>
                  </a:cubicBezTo>
                  <a:cubicBezTo>
                    <a:pt x="628" y="161"/>
                    <a:pt x="652" y="173"/>
                    <a:pt x="676" y="185"/>
                  </a:cubicBezTo>
                  <a:cubicBezTo>
                    <a:pt x="703" y="203"/>
                    <a:pt x="730" y="214"/>
                    <a:pt x="761" y="214"/>
                  </a:cubicBezTo>
                  <a:cubicBezTo>
                    <a:pt x="773" y="214"/>
                    <a:pt x="785" y="213"/>
                    <a:pt x="798" y="210"/>
                  </a:cubicBezTo>
                  <a:cubicBezTo>
                    <a:pt x="846" y="197"/>
                    <a:pt x="871" y="161"/>
                    <a:pt x="908" y="148"/>
                  </a:cubicBezTo>
                  <a:cubicBezTo>
                    <a:pt x="964" y="113"/>
                    <a:pt x="1001" y="98"/>
                    <a:pt x="1033" y="98"/>
                  </a:cubicBezTo>
                  <a:cubicBezTo>
                    <a:pt x="1077" y="98"/>
                    <a:pt x="1112" y="126"/>
                    <a:pt x="1175" y="161"/>
                  </a:cubicBezTo>
                  <a:cubicBezTo>
                    <a:pt x="1217" y="182"/>
                    <a:pt x="1260" y="212"/>
                    <a:pt x="1309" y="212"/>
                  </a:cubicBezTo>
                  <a:cubicBezTo>
                    <a:pt x="1317" y="212"/>
                    <a:pt x="1325" y="211"/>
                    <a:pt x="1333" y="210"/>
                  </a:cubicBezTo>
                  <a:cubicBezTo>
                    <a:pt x="1357" y="210"/>
                    <a:pt x="1370" y="197"/>
                    <a:pt x="1382" y="185"/>
                  </a:cubicBezTo>
                  <a:cubicBezTo>
                    <a:pt x="1419" y="148"/>
                    <a:pt x="1463" y="132"/>
                    <a:pt x="1514" y="132"/>
                  </a:cubicBezTo>
                  <a:cubicBezTo>
                    <a:pt x="1530" y="132"/>
                    <a:pt x="1547" y="134"/>
                    <a:pt x="1564" y="137"/>
                  </a:cubicBezTo>
                  <a:cubicBezTo>
                    <a:pt x="1600" y="148"/>
                    <a:pt x="1625" y="161"/>
                    <a:pt x="1649" y="185"/>
                  </a:cubicBezTo>
                  <a:cubicBezTo>
                    <a:pt x="1678" y="193"/>
                    <a:pt x="1709" y="199"/>
                    <a:pt x="1738" y="199"/>
                  </a:cubicBezTo>
                  <a:cubicBezTo>
                    <a:pt x="1784" y="199"/>
                    <a:pt x="1825" y="186"/>
                    <a:pt x="1845" y="149"/>
                  </a:cubicBezTo>
                  <a:lnTo>
                    <a:pt x="1845" y="149"/>
                  </a:lnTo>
                  <a:cubicBezTo>
                    <a:pt x="1890" y="187"/>
                    <a:pt x="1951" y="206"/>
                    <a:pt x="2013" y="206"/>
                  </a:cubicBezTo>
                  <a:cubicBezTo>
                    <a:pt x="2038" y="206"/>
                    <a:pt x="2063" y="203"/>
                    <a:pt x="2087" y="197"/>
                  </a:cubicBezTo>
                  <a:cubicBezTo>
                    <a:pt x="2165" y="163"/>
                    <a:pt x="2169" y="128"/>
                    <a:pt x="2208" y="128"/>
                  </a:cubicBezTo>
                  <a:cubicBezTo>
                    <a:pt x="2224" y="128"/>
                    <a:pt x="2246" y="134"/>
                    <a:pt x="2281" y="148"/>
                  </a:cubicBezTo>
                  <a:cubicBezTo>
                    <a:pt x="2330" y="173"/>
                    <a:pt x="2379" y="173"/>
                    <a:pt x="2440" y="173"/>
                  </a:cubicBezTo>
                  <a:cubicBezTo>
                    <a:pt x="2500" y="161"/>
                    <a:pt x="2549" y="112"/>
                    <a:pt x="2598" y="112"/>
                  </a:cubicBezTo>
                  <a:cubicBezTo>
                    <a:pt x="2605" y="111"/>
                    <a:pt x="2611" y="111"/>
                    <a:pt x="2618" y="111"/>
                  </a:cubicBezTo>
                  <a:cubicBezTo>
                    <a:pt x="2683" y="111"/>
                    <a:pt x="2742" y="153"/>
                    <a:pt x="2813" y="153"/>
                  </a:cubicBezTo>
                  <a:cubicBezTo>
                    <a:pt x="2826" y="153"/>
                    <a:pt x="2839" y="152"/>
                    <a:pt x="2854" y="148"/>
                  </a:cubicBezTo>
                  <a:cubicBezTo>
                    <a:pt x="2890" y="137"/>
                    <a:pt x="2951" y="75"/>
                    <a:pt x="2975" y="75"/>
                  </a:cubicBezTo>
                  <a:cubicBezTo>
                    <a:pt x="2999" y="75"/>
                    <a:pt x="3048" y="124"/>
                    <a:pt x="3072" y="148"/>
                  </a:cubicBezTo>
                  <a:cubicBezTo>
                    <a:pt x="3129" y="170"/>
                    <a:pt x="3186" y="183"/>
                    <a:pt x="3242" y="183"/>
                  </a:cubicBezTo>
                  <a:cubicBezTo>
                    <a:pt x="3283" y="183"/>
                    <a:pt x="3324" y="176"/>
                    <a:pt x="3364" y="161"/>
                  </a:cubicBezTo>
                  <a:cubicBezTo>
                    <a:pt x="3417" y="146"/>
                    <a:pt x="3423" y="135"/>
                    <a:pt x="3440" y="135"/>
                  </a:cubicBezTo>
                  <a:cubicBezTo>
                    <a:pt x="3451" y="135"/>
                    <a:pt x="3466" y="139"/>
                    <a:pt x="3498" y="148"/>
                  </a:cubicBezTo>
                  <a:cubicBezTo>
                    <a:pt x="3535" y="161"/>
                    <a:pt x="3571" y="185"/>
                    <a:pt x="3608" y="185"/>
                  </a:cubicBezTo>
                  <a:cubicBezTo>
                    <a:pt x="3618" y="186"/>
                    <a:pt x="3629" y="187"/>
                    <a:pt x="3639" y="187"/>
                  </a:cubicBezTo>
                  <a:cubicBezTo>
                    <a:pt x="3719" y="187"/>
                    <a:pt x="3784" y="153"/>
                    <a:pt x="3829" y="96"/>
                  </a:cubicBezTo>
                  <a:lnTo>
                    <a:pt x="3829" y="96"/>
                  </a:lnTo>
                  <a:cubicBezTo>
                    <a:pt x="3876" y="146"/>
                    <a:pt x="3938" y="172"/>
                    <a:pt x="4001" y="172"/>
                  </a:cubicBezTo>
                  <a:cubicBezTo>
                    <a:pt x="4055" y="172"/>
                    <a:pt x="4109" y="153"/>
                    <a:pt x="4154" y="112"/>
                  </a:cubicBezTo>
                  <a:cubicBezTo>
                    <a:pt x="4173" y="94"/>
                    <a:pt x="4156" y="67"/>
                    <a:pt x="4136" y="67"/>
                  </a:cubicBezTo>
                  <a:cubicBezTo>
                    <a:pt x="4130" y="67"/>
                    <a:pt x="4124" y="70"/>
                    <a:pt x="4118" y="75"/>
                  </a:cubicBezTo>
                  <a:cubicBezTo>
                    <a:pt x="4087" y="107"/>
                    <a:pt x="4044" y="122"/>
                    <a:pt x="4001" y="122"/>
                  </a:cubicBezTo>
                  <a:cubicBezTo>
                    <a:pt x="3944" y="122"/>
                    <a:pt x="3885" y="95"/>
                    <a:pt x="3851" y="39"/>
                  </a:cubicBezTo>
                  <a:cubicBezTo>
                    <a:pt x="3844" y="27"/>
                    <a:pt x="3835" y="21"/>
                    <a:pt x="3826" y="21"/>
                  </a:cubicBezTo>
                  <a:cubicBezTo>
                    <a:pt x="3817" y="21"/>
                    <a:pt x="3808" y="27"/>
                    <a:pt x="3802" y="39"/>
                  </a:cubicBezTo>
                  <a:cubicBezTo>
                    <a:pt x="3763" y="105"/>
                    <a:pt x="3695" y="139"/>
                    <a:pt x="3628" y="139"/>
                  </a:cubicBezTo>
                  <a:cubicBezTo>
                    <a:pt x="3570" y="139"/>
                    <a:pt x="3513" y="114"/>
                    <a:pt x="3473" y="64"/>
                  </a:cubicBezTo>
                  <a:cubicBezTo>
                    <a:pt x="3467" y="57"/>
                    <a:pt x="3461" y="54"/>
                    <a:pt x="3455" y="54"/>
                  </a:cubicBezTo>
                  <a:cubicBezTo>
                    <a:pt x="3449" y="54"/>
                    <a:pt x="3443" y="57"/>
                    <a:pt x="3437" y="64"/>
                  </a:cubicBezTo>
                  <a:cubicBezTo>
                    <a:pt x="3380" y="110"/>
                    <a:pt x="3312" y="132"/>
                    <a:pt x="3245" y="132"/>
                  </a:cubicBezTo>
                  <a:cubicBezTo>
                    <a:pt x="3153" y="132"/>
                    <a:pt x="3062" y="92"/>
                    <a:pt x="2999" y="15"/>
                  </a:cubicBezTo>
                  <a:cubicBezTo>
                    <a:pt x="2999" y="8"/>
                    <a:pt x="2991" y="1"/>
                    <a:pt x="298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 name="Google Shape;9971;p65">
              <a:extLst>
                <a:ext uri="{FF2B5EF4-FFF2-40B4-BE49-F238E27FC236}">
                  <a16:creationId xmlns:a16="http://schemas.microsoft.com/office/drawing/2014/main" id="{08FFC331-3D63-0F1E-8847-EB5C22ED62FA}"/>
                </a:ext>
              </a:extLst>
            </p:cNvPr>
            <p:cNvSpPr/>
            <p:nvPr/>
          </p:nvSpPr>
          <p:spPr>
            <a:xfrm rot="-292735">
              <a:off x="1993826" y="4257149"/>
              <a:ext cx="961783" cy="64527"/>
            </a:xfrm>
            <a:custGeom>
              <a:avLst/>
              <a:gdLst/>
              <a:ahLst/>
              <a:cxnLst/>
              <a:rect l="l" t="t" r="r" b="b"/>
              <a:pathLst>
                <a:path w="4174" h="280" extrusionOk="0">
                  <a:moveTo>
                    <a:pt x="2982" y="1"/>
                  </a:moveTo>
                  <a:cubicBezTo>
                    <a:pt x="2975" y="1"/>
                    <a:pt x="2968" y="5"/>
                    <a:pt x="2963" y="15"/>
                  </a:cubicBezTo>
                  <a:cubicBezTo>
                    <a:pt x="2915" y="70"/>
                    <a:pt x="2848" y="101"/>
                    <a:pt x="2781" y="101"/>
                  </a:cubicBezTo>
                  <a:cubicBezTo>
                    <a:pt x="2729" y="101"/>
                    <a:pt x="2677" y="82"/>
                    <a:pt x="2635" y="39"/>
                  </a:cubicBezTo>
                  <a:cubicBezTo>
                    <a:pt x="2628" y="33"/>
                    <a:pt x="2622" y="30"/>
                    <a:pt x="2616" y="30"/>
                  </a:cubicBezTo>
                  <a:cubicBezTo>
                    <a:pt x="2610" y="30"/>
                    <a:pt x="2604" y="33"/>
                    <a:pt x="2598" y="39"/>
                  </a:cubicBezTo>
                  <a:cubicBezTo>
                    <a:pt x="2540" y="97"/>
                    <a:pt x="2469" y="128"/>
                    <a:pt x="2396" y="128"/>
                  </a:cubicBezTo>
                  <a:cubicBezTo>
                    <a:pt x="2332" y="128"/>
                    <a:pt x="2266" y="103"/>
                    <a:pt x="2209" y="51"/>
                  </a:cubicBezTo>
                  <a:cubicBezTo>
                    <a:pt x="2197" y="51"/>
                    <a:pt x="2184" y="51"/>
                    <a:pt x="2173" y="64"/>
                  </a:cubicBezTo>
                  <a:cubicBezTo>
                    <a:pt x="2133" y="129"/>
                    <a:pt x="2069" y="163"/>
                    <a:pt x="2003" y="163"/>
                  </a:cubicBezTo>
                  <a:cubicBezTo>
                    <a:pt x="1946" y="163"/>
                    <a:pt x="1889" y="138"/>
                    <a:pt x="1844" y="88"/>
                  </a:cubicBezTo>
                  <a:cubicBezTo>
                    <a:pt x="1841" y="85"/>
                    <a:pt x="1836" y="83"/>
                    <a:pt x="1832" y="83"/>
                  </a:cubicBezTo>
                  <a:cubicBezTo>
                    <a:pt x="1821" y="83"/>
                    <a:pt x="1808" y="95"/>
                    <a:pt x="1808" y="112"/>
                  </a:cubicBezTo>
                  <a:cubicBezTo>
                    <a:pt x="1808" y="148"/>
                    <a:pt x="1789" y="161"/>
                    <a:pt x="1761" y="161"/>
                  </a:cubicBezTo>
                  <a:cubicBezTo>
                    <a:pt x="1685" y="161"/>
                    <a:pt x="1536" y="64"/>
                    <a:pt x="1491" y="64"/>
                  </a:cubicBezTo>
                  <a:cubicBezTo>
                    <a:pt x="1394" y="73"/>
                    <a:pt x="1375" y="153"/>
                    <a:pt x="1289" y="153"/>
                  </a:cubicBezTo>
                  <a:cubicBezTo>
                    <a:pt x="1268" y="153"/>
                    <a:pt x="1242" y="149"/>
                    <a:pt x="1211" y="137"/>
                  </a:cubicBezTo>
                  <a:cubicBezTo>
                    <a:pt x="1145" y="103"/>
                    <a:pt x="1088" y="50"/>
                    <a:pt x="1014" y="50"/>
                  </a:cubicBezTo>
                  <a:cubicBezTo>
                    <a:pt x="1007" y="50"/>
                    <a:pt x="1000" y="50"/>
                    <a:pt x="992" y="51"/>
                  </a:cubicBezTo>
                  <a:cubicBezTo>
                    <a:pt x="919" y="64"/>
                    <a:pt x="883" y="137"/>
                    <a:pt x="810" y="161"/>
                  </a:cubicBezTo>
                  <a:cubicBezTo>
                    <a:pt x="794" y="168"/>
                    <a:pt x="778" y="172"/>
                    <a:pt x="764" y="172"/>
                  </a:cubicBezTo>
                  <a:cubicBezTo>
                    <a:pt x="684" y="172"/>
                    <a:pt x="637" y="75"/>
                    <a:pt x="555" y="75"/>
                  </a:cubicBezTo>
                  <a:cubicBezTo>
                    <a:pt x="410" y="86"/>
                    <a:pt x="458" y="210"/>
                    <a:pt x="321" y="210"/>
                  </a:cubicBezTo>
                  <a:cubicBezTo>
                    <a:pt x="296" y="210"/>
                    <a:pt x="265" y="206"/>
                    <a:pt x="227" y="197"/>
                  </a:cubicBezTo>
                  <a:cubicBezTo>
                    <a:pt x="188" y="192"/>
                    <a:pt x="136" y="179"/>
                    <a:pt x="93" y="179"/>
                  </a:cubicBezTo>
                  <a:cubicBezTo>
                    <a:pt x="41" y="179"/>
                    <a:pt x="1" y="197"/>
                    <a:pt x="8" y="270"/>
                  </a:cubicBezTo>
                  <a:cubicBezTo>
                    <a:pt x="8" y="276"/>
                    <a:pt x="11" y="279"/>
                    <a:pt x="14" y="279"/>
                  </a:cubicBezTo>
                  <a:cubicBezTo>
                    <a:pt x="17" y="279"/>
                    <a:pt x="19" y="276"/>
                    <a:pt x="19" y="270"/>
                  </a:cubicBezTo>
                  <a:cubicBezTo>
                    <a:pt x="19" y="235"/>
                    <a:pt x="48" y="224"/>
                    <a:pt x="89" y="224"/>
                  </a:cubicBezTo>
                  <a:cubicBezTo>
                    <a:pt x="165" y="224"/>
                    <a:pt x="283" y="262"/>
                    <a:pt x="347" y="262"/>
                  </a:cubicBezTo>
                  <a:cubicBezTo>
                    <a:pt x="357" y="262"/>
                    <a:pt x="366" y="261"/>
                    <a:pt x="373" y="258"/>
                  </a:cubicBezTo>
                  <a:cubicBezTo>
                    <a:pt x="421" y="246"/>
                    <a:pt x="397" y="246"/>
                    <a:pt x="446" y="210"/>
                  </a:cubicBezTo>
                  <a:cubicBezTo>
                    <a:pt x="482" y="161"/>
                    <a:pt x="530" y="137"/>
                    <a:pt x="616" y="137"/>
                  </a:cubicBezTo>
                  <a:cubicBezTo>
                    <a:pt x="628" y="161"/>
                    <a:pt x="652" y="173"/>
                    <a:pt x="676" y="185"/>
                  </a:cubicBezTo>
                  <a:cubicBezTo>
                    <a:pt x="703" y="203"/>
                    <a:pt x="730" y="214"/>
                    <a:pt x="761" y="214"/>
                  </a:cubicBezTo>
                  <a:cubicBezTo>
                    <a:pt x="773" y="214"/>
                    <a:pt x="785" y="213"/>
                    <a:pt x="798" y="210"/>
                  </a:cubicBezTo>
                  <a:cubicBezTo>
                    <a:pt x="846" y="197"/>
                    <a:pt x="871" y="161"/>
                    <a:pt x="908" y="148"/>
                  </a:cubicBezTo>
                  <a:cubicBezTo>
                    <a:pt x="964" y="113"/>
                    <a:pt x="1001" y="98"/>
                    <a:pt x="1033" y="98"/>
                  </a:cubicBezTo>
                  <a:cubicBezTo>
                    <a:pt x="1077" y="98"/>
                    <a:pt x="1112" y="126"/>
                    <a:pt x="1175" y="161"/>
                  </a:cubicBezTo>
                  <a:cubicBezTo>
                    <a:pt x="1217" y="182"/>
                    <a:pt x="1260" y="212"/>
                    <a:pt x="1309" y="212"/>
                  </a:cubicBezTo>
                  <a:cubicBezTo>
                    <a:pt x="1317" y="212"/>
                    <a:pt x="1325" y="211"/>
                    <a:pt x="1333" y="210"/>
                  </a:cubicBezTo>
                  <a:cubicBezTo>
                    <a:pt x="1357" y="210"/>
                    <a:pt x="1370" y="197"/>
                    <a:pt x="1382" y="185"/>
                  </a:cubicBezTo>
                  <a:cubicBezTo>
                    <a:pt x="1419" y="148"/>
                    <a:pt x="1463" y="132"/>
                    <a:pt x="1514" y="132"/>
                  </a:cubicBezTo>
                  <a:cubicBezTo>
                    <a:pt x="1530" y="132"/>
                    <a:pt x="1547" y="134"/>
                    <a:pt x="1564" y="137"/>
                  </a:cubicBezTo>
                  <a:cubicBezTo>
                    <a:pt x="1600" y="148"/>
                    <a:pt x="1625" y="161"/>
                    <a:pt x="1649" y="185"/>
                  </a:cubicBezTo>
                  <a:cubicBezTo>
                    <a:pt x="1678" y="193"/>
                    <a:pt x="1709" y="199"/>
                    <a:pt x="1738" y="199"/>
                  </a:cubicBezTo>
                  <a:cubicBezTo>
                    <a:pt x="1784" y="199"/>
                    <a:pt x="1825" y="186"/>
                    <a:pt x="1845" y="149"/>
                  </a:cubicBezTo>
                  <a:lnTo>
                    <a:pt x="1845" y="149"/>
                  </a:lnTo>
                  <a:cubicBezTo>
                    <a:pt x="1890" y="187"/>
                    <a:pt x="1951" y="206"/>
                    <a:pt x="2013" y="206"/>
                  </a:cubicBezTo>
                  <a:cubicBezTo>
                    <a:pt x="2038" y="206"/>
                    <a:pt x="2063" y="203"/>
                    <a:pt x="2087" y="197"/>
                  </a:cubicBezTo>
                  <a:cubicBezTo>
                    <a:pt x="2165" y="163"/>
                    <a:pt x="2169" y="128"/>
                    <a:pt x="2208" y="128"/>
                  </a:cubicBezTo>
                  <a:cubicBezTo>
                    <a:pt x="2224" y="128"/>
                    <a:pt x="2246" y="134"/>
                    <a:pt x="2281" y="148"/>
                  </a:cubicBezTo>
                  <a:cubicBezTo>
                    <a:pt x="2330" y="173"/>
                    <a:pt x="2379" y="173"/>
                    <a:pt x="2440" y="173"/>
                  </a:cubicBezTo>
                  <a:cubicBezTo>
                    <a:pt x="2500" y="161"/>
                    <a:pt x="2549" y="112"/>
                    <a:pt x="2598" y="112"/>
                  </a:cubicBezTo>
                  <a:cubicBezTo>
                    <a:pt x="2605" y="111"/>
                    <a:pt x="2611" y="111"/>
                    <a:pt x="2618" y="111"/>
                  </a:cubicBezTo>
                  <a:cubicBezTo>
                    <a:pt x="2683" y="111"/>
                    <a:pt x="2742" y="153"/>
                    <a:pt x="2813" y="153"/>
                  </a:cubicBezTo>
                  <a:cubicBezTo>
                    <a:pt x="2826" y="153"/>
                    <a:pt x="2839" y="152"/>
                    <a:pt x="2854" y="148"/>
                  </a:cubicBezTo>
                  <a:cubicBezTo>
                    <a:pt x="2890" y="137"/>
                    <a:pt x="2951" y="75"/>
                    <a:pt x="2975" y="75"/>
                  </a:cubicBezTo>
                  <a:cubicBezTo>
                    <a:pt x="2999" y="75"/>
                    <a:pt x="3048" y="124"/>
                    <a:pt x="3072" y="148"/>
                  </a:cubicBezTo>
                  <a:cubicBezTo>
                    <a:pt x="3129" y="170"/>
                    <a:pt x="3186" y="183"/>
                    <a:pt x="3242" y="183"/>
                  </a:cubicBezTo>
                  <a:cubicBezTo>
                    <a:pt x="3283" y="183"/>
                    <a:pt x="3324" y="176"/>
                    <a:pt x="3364" y="161"/>
                  </a:cubicBezTo>
                  <a:cubicBezTo>
                    <a:pt x="3417" y="146"/>
                    <a:pt x="3423" y="135"/>
                    <a:pt x="3440" y="135"/>
                  </a:cubicBezTo>
                  <a:cubicBezTo>
                    <a:pt x="3451" y="135"/>
                    <a:pt x="3466" y="139"/>
                    <a:pt x="3498" y="148"/>
                  </a:cubicBezTo>
                  <a:cubicBezTo>
                    <a:pt x="3535" y="161"/>
                    <a:pt x="3571" y="185"/>
                    <a:pt x="3608" y="185"/>
                  </a:cubicBezTo>
                  <a:cubicBezTo>
                    <a:pt x="3618" y="186"/>
                    <a:pt x="3629" y="187"/>
                    <a:pt x="3639" y="187"/>
                  </a:cubicBezTo>
                  <a:cubicBezTo>
                    <a:pt x="3719" y="187"/>
                    <a:pt x="3784" y="153"/>
                    <a:pt x="3829" y="96"/>
                  </a:cubicBezTo>
                  <a:lnTo>
                    <a:pt x="3829" y="96"/>
                  </a:lnTo>
                  <a:cubicBezTo>
                    <a:pt x="3876" y="146"/>
                    <a:pt x="3938" y="172"/>
                    <a:pt x="4001" y="172"/>
                  </a:cubicBezTo>
                  <a:cubicBezTo>
                    <a:pt x="4055" y="172"/>
                    <a:pt x="4109" y="153"/>
                    <a:pt x="4154" y="112"/>
                  </a:cubicBezTo>
                  <a:cubicBezTo>
                    <a:pt x="4173" y="94"/>
                    <a:pt x="4156" y="67"/>
                    <a:pt x="4136" y="67"/>
                  </a:cubicBezTo>
                  <a:cubicBezTo>
                    <a:pt x="4130" y="67"/>
                    <a:pt x="4124" y="70"/>
                    <a:pt x="4118" y="75"/>
                  </a:cubicBezTo>
                  <a:cubicBezTo>
                    <a:pt x="4087" y="107"/>
                    <a:pt x="4044" y="122"/>
                    <a:pt x="4001" y="122"/>
                  </a:cubicBezTo>
                  <a:cubicBezTo>
                    <a:pt x="3944" y="122"/>
                    <a:pt x="3885" y="95"/>
                    <a:pt x="3851" y="39"/>
                  </a:cubicBezTo>
                  <a:cubicBezTo>
                    <a:pt x="3844" y="27"/>
                    <a:pt x="3835" y="21"/>
                    <a:pt x="3826" y="21"/>
                  </a:cubicBezTo>
                  <a:cubicBezTo>
                    <a:pt x="3817" y="21"/>
                    <a:pt x="3808" y="27"/>
                    <a:pt x="3802" y="39"/>
                  </a:cubicBezTo>
                  <a:cubicBezTo>
                    <a:pt x="3763" y="105"/>
                    <a:pt x="3695" y="139"/>
                    <a:pt x="3628" y="139"/>
                  </a:cubicBezTo>
                  <a:cubicBezTo>
                    <a:pt x="3570" y="139"/>
                    <a:pt x="3513" y="114"/>
                    <a:pt x="3473" y="64"/>
                  </a:cubicBezTo>
                  <a:cubicBezTo>
                    <a:pt x="3467" y="57"/>
                    <a:pt x="3461" y="54"/>
                    <a:pt x="3455" y="54"/>
                  </a:cubicBezTo>
                  <a:cubicBezTo>
                    <a:pt x="3449" y="54"/>
                    <a:pt x="3443" y="57"/>
                    <a:pt x="3437" y="64"/>
                  </a:cubicBezTo>
                  <a:cubicBezTo>
                    <a:pt x="3380" y="110"/>
                    <a:pt x="3312" y="132"/>
                    <a:pt x="3245" y="132"/>
                  </a:cubicBezTo>
                  <a:cubicBezTo>
                    <a:pt x="3153" y="132"/>
                    <a:pt x="3062" y="92"/>
                    <a:pt x="2999" y="15"/>
                  </a:cubicBezTo>
                  <a:cubicBezTo>
                    <a:pt x="2999" y="8"/>
                    <a:pt x="2991" y="1"/>
                    <a:pt x="298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 name="Google Shape;9972;p65">
              <a:extLst>
                <a:ext uri="{FF2B5EF4-FFF2-40B4-BE49-F238E27FC236}">
                  <a16:creationId xmlns:a16="http://schemas.microsoft.com/office/drawing/2014/main" id="{2975347E-129A-F4C5-2AC8-6D81346D3856}"/>
                </a:ext>
              </a:extLst>
            </p:cNvPr>
            <p:cNvSpPr/>
            <p:nvPr/>
          </p:nvSpPr>
          <p:spPr>
            <a:xfrm rot="-292735">
              <a:off x="2025947" y="4408655"/>
              <a:ext cx="961783" cy="64527"/>
            </a:xfrm>
            <a:custGeom>
              <a:avLst/>
              <a:gdLst/>
              <a:ahLst/>
              <a:cxnLst/>
              <a:rect l="l" t="t" r="r" b="b"/>
              <a:pathLst>
                <a:path w="4174" h="280" extrusionOk="0">
                  <a:moveTo>
                    <a:pt x="2982" y="1"/>
                  </a:moveTo>
                  <a:cubicBezTo>
                    <a:pt x="2975" y="1"/>
                    <a:pt x="2968" y="5"/>
                    <a:pt x="2963" y="15"/>
                  </a:cubicBezTo>
                  <a:cubicBezTo>
                    <a:pt x="2915" y="70"/>
                    <a:pt x="2848" y="101"/>
                    <a:pt x="2781" y="101"/>
                  </a:cubicBezTo>
                  <a:cubicBezTo>
                    <a:pt x="2729" y="101"/>
                    <a:pt x="2677" y="82"/>
                    <a:pt x="2635" y="39"/>
                  </a:cubicBezTo>
                  <a:cubicBezTo>
                    <a:pt x="2628" y="33"/>
                    <a:pt x="2622" y="30"/>
                    <a:pt x="2616" y="30"/>
                  </a:cubicBezTo>
                  <a:cubicBezTo>
                    <a:pt x="2610" y="30"/>
                    <a:pt x="2604" y="33"/>
                    <a:pt x="2598" y="39"/>
                  </a:cubicBezTo>
                  <a:cubicBezTo>
                    <a:pt x="2540" y="97"/>
                    <a:pt x="2469" y="128"/>
                    <a:pt x="2396" y="128"/>
                  </a:cubicBezTo>
                  <a:cubicBezTo>
                    <a:pt x="2332" y="128"/>
                    <a:pt x="2266" y="103"/>
                    <a:pt x="2209" y="51"/>
                  </a:cubicBezTo>
                  <a:cubicBezTo>
                    <a:pt x="2197" y="51"/>
                    <a:pt x="2184" y="51"/>
                    <a:pt x="2173" y="64"/>
                  </a:cubicBezTo>
                  <a:cubicBezTo>
                    <a:pt x="2133" y="129"/>
                    <a:pt x="2069" y="163"/>
                    <a:pt x="2003" y="163"/>
                  </a:cubicBezTo>
                  <a:cubicBezTo>
                    <a:pt x="1946" y="163"/>
                    <a:pt x="1889" y="138"/>
                    <a:pt x="1844" y="88"/>
                  </a:cubicBezTo>
                  <a:cubicBezTo>
                    <a:pt x="1841" y="85"/>
                    <a:pt x="1836" y="83"/>
                    <a:pt x="1832" y="83"/>
                  </a:cubicBezTo>
                  <a:cubicBezTo>
                    <a:pt x="1821" y="83"/>
                    <a:pt x="1808" y="95"/>
                    <a:pt x="1808" y="112"/>
                  </a:cubicBezTo>
                  <a:cubicBezTo>
                    <a:pt x="1808" y="148"/>
                    <a:pt x="1789" y="161"/>
                    <a:pt x="1761" y="161"/>
                  </a:cubicBezTo>
                  <a:cubicBezTo>
                    <a:pt x="1685" y="161"/>
                    <a:pt x="1536" y="64"/>
                    <a:pt x="1491" y="64"/>
                  </a:cubicBezTo>
                  <a:cubicBezTo>
                    <a:pt x="1394" y="73"/>
                    <a:pt x="1375" y="153"/>
                    <a:pt x="1289" y="153"/>
                  </a:cubicBezTo>
                  <a:cubicBezTo>
                    <a:pt x="1268" y="153"/>
                    <a:pt x="1242" y="149"/>
                    <a:pt x="1211" y="137"/>
                  </a:cubicBezTo>
                  <a:cubicBezTo>
                    <a:pt x="1145" y="103"/>
                    <a:pt x="1088" y="50"/>
                    <a:pt x="1014" y="50"/>
                  </a:cubicBezTo>
                  <a:cubicBezTo>
                    <a:pt x="1007" y="50"/>
                    <a:pt x="1000" y="50"/>
                    <a:pt x="992" y="51"/>
                  </a:cubicBezTo>
                  <a:cubicBezTo>
                    <a:pt x="919" y="64"/>
                    <a:pt x="883" y="137"/>
                    <a:pt x="810" y="161"/>
                  </a:cubicBezTo>
                  <a:cubicBezTo>
                    <a:pt x="794" y="168"/>
                    <a:pt x="778" y="172"/>
                    <a:pt x="764" y="172"/>
                  </a:cubicBezTo>
                  <a:cubicBezTo>
                    <a:pt x="684" y="172"/>
                    <a:pt x="637" y="75"/>
                    <a:pt x="555" y="75"/>
                  </a:cubicBezTo>
                  <a:cubicBezTo>
                    <a:pt x="410" y="86"/>
                    <a:pt x="458" y="210"/>
                    <a:pt x="321" y="210"/>
                  </a:cubicBezTo>
                  <a:cubicBezTo>
                    <a:pt x="296" y="210"/>
                    <a:pt x="265" y="206"/>
                    <a:pt x="227" y="197"/>
                  </a:cubicBezTo>
                  <a:cubicBezTo>
                    <a:pt x="188" y="192"/>
                    <a:pt x="136" y="179"/>
                    <a:pt x="93" y="179"/>
                  </a:cubicBezTo>
                  <a:cubicBezTo>
                    <a:pt x="41" y="179"/>
                    <a:pt x="1" y="197"/>
                    <a:pt x="8" y="270"/>
                  </a:cubicBezTo>
                  <a:cubicBezTo>
                    <a:pt x="8" y="276"/>
                    <a:pt x="11" y="279"/>
                    <a:pt x="14" y="279"/>
                  </a:cubicBezTo>
                  <a:cubicBezTo>
                    <a:pt x="17" y="279"/>
                    <a:pt x="19" y="276"/>
                    <a:pt x="19" y="270"/>
                  </a:cubicBezTo>
                  <a:cubicBezTo>
                    <a:pt x="19" y="235"/>
                    <a:pt x="48" y="224"/>
                    <a:pt x="89" y="224"/>
                  </a:cubicBezTo>
                  <a:cubicBezTo>
                    <a:pt x="165" y="224"/>
                    <a:pt x="283" y="262"/>
                    <a:pt x="347" y="262"/>
                  </a:cubicBezTo>
                  <a:cubicBezTo>
                    <a:pt x="357" y="262"/>
                    <a:pt x="366" y="261"/>
                    <a:pt x="373" y="258"/>
                  </a:cubicBezTo>
                  <a:cubicBezTo>
                    <a:pt x="421" y="246"/>
                    <a:pt x="397" y="246"/>
                    <a:pt x="446" y="210"/>
                  </a:cubicBezTo>
                  <a:cubicBezTo>
                    <a:pt x="482" y="161"/>
                    <a:pt x="530" y="137"/>
                    <a:pt x="616" y="137"/>
                  </a:cubicBezTo>
                  <a:cubicBezTo>
                    <a:pt x="628" y="161"/>
                    <a:pt x="652" y="173"/>
                    <a:pt x="676" y="185"/>
                  </a:cubicBezTo>
                  <a:cubicBezTo>
                    <a:pt x="703" y="203"/>
                    <a:pt x="730" y="214"/>
                    <a:pt x="761" y="214"/>
                  </a:cubicBezTo>
                  <a:cubicBezTo>
                    <a:pt x="773" y="214"/>
                    <a:pt x="785" y="213"/>
                    <a:pt x="798" y="210"/>
                  </a:cubicBezTo>
                  <a:cubicBezTo>
                    <a:pt x="846" y="197"/>
                    <a:pt x="871" y="161"/>
                    <a:pt x="908" y="148"/>
                  </a:cubicBezTo>
                  <a:cubicBezTo>
                    <a:pt x="964" y="113"/>
                    <a:pt x="1001" y="98"/>
                    <a:pt x="1033" y="98"/>
                  </a:cubicBezTo>
                  <a:cubicBezTo>
                    <a:pt x="1077" y="98"/>
                    <a:pt x="1112" y="126"/>
                    <a:pt x="1175" y="161"/>
                  </a:cubicBezTo>
                  <a:cubicBezTo>
                    <a:pt x="1217" y="182"/>
                    <a:pt x="1260" y="212"/>
                    <a:pt x="1309" y="212"/>
                  </a:cubicBezTo>
                  <a:cubicBezTo>
                    <a:pt x="1317" y="212"/>
                    <a:pt x="1325" y="211"/>
                    <a:pt x="1333" y="210"/>
                  </a:cubicBezTo>
                  <a:cubicBezTo>
                    <a:pt x="1357" y="210"/>
                    <a:pt x="1370" y="197"/>
                    <a:pt x="1382" y="185"/>
                  </a:cubicBezTo>
                  <a:cubicBezTo>
                    <a:pt x="1419" y="148"/>
                    <a:pt x="1463" y="132"/>
                    <a:pt x="1514" y="132"/>
                  </a:cubicBezTo>
                  <a:cubicBezTo>
                    <a:pt x="1530" y="132"/>
                    <a:pt x="1547" y="134"/>
                    <a:pt x="1564" y="137"/>
                  </a:cubicBezTo>
                  <a:cubicBezTo>
                    <a:pt x="1600" y="148"/>
                    <a:pt x="1625" y="161"/>
                    <a:pt x="1649" y="185"/>
                  </a:cubicBezTo>
                  <a:cubicBezTo>
                    <a:pt x="1678" y="193"/>
                    <a:pt x="1709" y="199"/>
                    <a:pt x="1738" y="199"/>
                  </a:cubicBezTo>
                  <a:cubicBezTo>
                    <a:pt x="1784" y="199"/>
                    <a:pt x="1825" y="186"/>
                    <a:pt x="1845" y="149"/>
                  </a:cubicBezTo>
                  <a:lnTo>
                    <a:pt x="1845" y="149"/>
                  </a:lnTo>
                  <a:cubicBezTo>
                    <a:pt x="1890" y="187"/>
                    <a:pt x="1951" y="206"/>
                    <a:pt x="2013" y="206"/>
                  </a:cubicBezTo>
                  <a:cubicBezTo>
                    <a:pt x="2038" y="206"/>
                    <a:pt x="2063" y="203"/>
                    <a:pt x="2087" y="197"/>
                  </a:cubicBezTo>
                  <a:cubicBezTo>
                    <a:pt x="2165" y="163"/>
                    <a:pt x="2169" y="128"/>
                    <a:pt x="2208" y="128"/>
                  </a:cubicBezTo>
                  <a:cubicBezTo>
                    <a:pt x="2224" y="128"/>
                    <a:pt x="2246" y="134"/>
                    <a:pt x="2281" y="148"/>
                  </a:cubicBezTo>
                  <a:cubicBezTo>
                    <a:pt x="2330" y="173"/>
                    <a:pt x="2379" y="173"/>
                    <a:pt x="2440" y="173"/>
                  </a:cubicBezTo>
                  <a:cubicBezTo>
                    <a:pt x="2500" y="161"/>
                    <a:pt x="2549" y="112"/>
                    <a:pt x="2598" y="112"/>
                  </a:cubicBezTo>
                  <a:cubicBezTo>
                    <a:pt x="2605" y="111"/>
                    <a:pt x="2611" y="111"/>
                    <a:pt x="2618" y="111"/>
                  </a:cubicBezTo>
                  <a:cubicBezTo>
                    <a:pt x="2683" y="111"/>
                    <a:pt x="2742" y="153"/>
                    <a:pt x="2813" y="153"/>
                  </a:cubicBezTo>
                  <a:cubicBezTo>
                    <a:pt x="2826" y="153"/>
                    <a:pt x="2839" y="152"/>
                    <a:pt x="2854" y="148"/>
                  </a:cubicBezTo>
                  <a:cubicBezTo>
                    <a:pt x="2890" y="137"/>
                    <a:pt x="2951" y="75"/>
                    <a:pt x="2975" y="75"/>
                  </a:cubicBezTo>
                  <a:cubicBezTo>
                    <a:pt x="2999" y="75"/>
                    <a:pt x="3048" y="124"/>
                    <a:pt x="3072" y="148"/>
                  </a:cubicBezTo>
                  <a:cubicBezTo>
                    <a:pt x="3129" y="170"/>
                    <a:pt x="3186" y="183"/>
                    <a:pt x="3242" y="183"/>
                  </a:cubicBezTo>
                  <a:cubicBezTo>
                    <a:pt x="3283" y="183"/>
                    <a:pt x="3324" y="176"/>
                    <a:pt x="3364" y="161"/>
                  </a:cubicBezTo>
                  <a:cubicBezTo>
                    <a:pt x="3417" y="146"/>
                    <a:pt x="3423" y="135"/>
                    <a:pt x="3440" y="135"/>
                  </a:cubicBezTo>
                  <a:cubicBezTo>
                    <a:pt x="3451" y="135"/>
                    <a:pt x="3466" y="139"/>
                    <a:pt x="3498" y="148"/>
                  </a:cubicBezTo>
                  <a:cubicBezTo>
                    <a:pt x="3535" y="161"/>
                    <a:pt x="3571" y="185"/>
                    <a:pt x="3608" y="185"/>
                  </a:cubicBezTo>
                  <a:cubicBezTo>
                    <a:pt x="3618" y="186"/>
                    <a:pt x="3629" y="187"/>
                    <a:pt x="3639" y="187"/>
                  </a:cubicBezTo>
                  <a:cubicBezTo>
                    <a:pt x="3719" y="187"/>
                    <a:pt x="3784" y="153"/>
                    <a:pt x="3829" y="96"/>
                  </a:cubicBezTo>
                  <a:lnTo>
                    <a:pt x="3829" y="96"/>
                  </a:lnTo>
                  <a:cubicBezTo>
                    <a:pt x="3876" y="146"/>
                    <a:pt x="3938" y="172"/>
                    <a:pt x="4001" y="172"/>
                  </a:cubicBezTo>
                  <a:cubicBezTo>
                    <a:pt x="4055" y="172"/>
                    <a:pt x="4109" y="153"/>
                    <a:pt x="4154" y="112"/>
                  </a:cubicBezTo>
                  <a:cubicBezTo>
                    <a:pt x="4173" y="94"/>
                    <a:pt x="4156" y="67"/>
                    <a:pt x="4136" y="67"/>
                  </a:cubicBezTo>
                  <a:cubicBezTo>
                    <a:pt x="4130" y="67"/>
                    <a:pt x="4124" y="70"/>
                    <a:pt x="4118" y="75"/>
                  </a:cubicBezTo>
                  <a:cubicBezTo>
                    <a:pt x="4087" y="107"/>
                    <a:pt x="4044" y="122"/>
                    <a:pt x="4001" y="122"/>
                  </a:cubicBezTo>
                  <a:cubicBezTo>
                    <a:pt x="3944" y="122"/>
                    <a:pt x="3885" y="95"/>
                    <a:pt x="3851" y="39"/>
                  </a:cubicBezTo>
                  <a:cubicBezTo>
                    <a:pt x="3844" y="27"/>
                    <a:pt x="3835" y="21"/>
                    <a:pt x="3826" y="21"/>
                  </a:cubicBezTo>
                  <a:cubicBezTo>
                    <a:pt x="3817" y="21"/>
                    <a:pt x="3808" y="27"/>
                    <a:pt x="3802" y="39"/>
                  </a:cubicBezTo>
                  <a:cubicBezTo>
                    <a:pt x="3763" y="105"/>
                    <a:pt x="3695" y="139"/>
                    <a:pt x="3628" y="139"/>
                  </a:cubicBezTo>
                  <a:cubicBezTo>
                    <a:pt x="3570" y="139"/>
                    <a:pt x="3513" y="114"/>
                    <a:pt x="3473" y="64"/>
                  </a:cubicBezTo>
                  <a:cubicBezTo>
                    <a:pt x="3467" y="57"/>
                    <a:pt x="3461" y="54"/>
                    <a:pt x="3455" y="54"/>
                  </a:cubicBezTo>
                  <a:cubicBezTo>
                    <a:pt x="3449" y="54"/>
                    <a:pt x="3443" y="57"/>
                    <a:pt x="3437" y="64"/>
                  </a:cubicBezTo>
                  <a:cubicBezTo>
                    <a:pt x="3380" y="110"/>
                    <a:pt x="3312" y="132"/>
                    <a:pt x="3245" y="132"/>
                  </a:cubicBezTo>
                  <a:cubicBezTo>
                    <a:pt x="3153" y="132"/>
                    <a:pt x="3062" y="92"/>
                    <a:pt x="2999" y="15"/>
                  </a:cubicBezTo>
                  <a:cubicBezTo>
                    <a:pt x="2999" y="8"/>
                    <a:pt x="2991" y="1"/>
                    <a:pt x="298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nvGrpSpPr>
            <p:cNvPr id="10" name="Google Shape;9973;p65">
              <a:extLst>
                <a:ext uri="{FF2B5EF4-FFF2-40B4-BE49-F238E27FC236}">
                  <a16:creationId xmlns:a16="http://schemas.microsoft.com/office/drawing/2014/main" id="{3E55B8AA-7F35-3500-E18D-A344BD87057E}"/>
                </a:ext>
              </a:extLst>
            </p:cNvPr>
            <p:cNvGrpSpPr/>
            <p:nvPr/>
          </p:nvGrpSpPr>
          <p:grpSpPr>
            <a:xfrm rot="-218768">
              <a:off x="1893036" y="2986609"/>
              <a:ext cx="742950" cy="864842"/>
              <a:chOff x="2090953" y="2910208"/>
              <a:chExt cx="286173" cy="333123"/>
            </a:xfrm>
          </p:grpSpPr>
          <p:sp>
            <p:nvSpPr>
              <p:cNvPr id="20" name="Google Shape;9974;p65">
                <a:extLst>
                  <a:ext uri="{FF2B5EF4-FFF2-40B4-BE49-F238E27FC236}">
                    <a16:creationId xmlns:a16="http://schemas.microsoft.com/office/drawing/2014/main" id="{CEC15A6F-4C79-4CA3-A032-8B498DF4826F}"/>
                  </a:ext>
                </a:extLst>
              </p:cNvPr>
              <p:cNvSpPr/>
              <p:nvPr/>
            </p:nvSpPr>
            <p:spPr>
              <a:xfrm>
                <a:off x="2161586" y="2973753"/>
                <a:ext cx="152680" cy="268495"/>
              </a:xfrm>
              <a:custGeom>
                <a:avLst/>
                <a:gdLst/>
                <a:ahLst/>
                <a:cxnLst/>
                <a:rect l="l" t="t" r="r" b="b"/>
                <a:pathLst>
                  <a:path w="3102" h="5455" extrusionOk="0">
                    <a:moveTo>
                      <a:pt x="1801" y="1390"/>
                    </a:moveTo>
                    <a:cubicBezTo>
                      <a:pt x="1923" y="1390"/>
                      <a:pt x="1945" y="1563"/>
                      <a:pt x="1922" y="1645"/>
                    </a:cubicBezTo>
                    <a:cubicBezTo>
                      <a:pt x="1897" y="1731"/>
                      <a:pt x="1849" y="1816"/>
                      <a:pt x="1776" y="1889"/>
                    </a:cubicBezTo>
                    <a:cubicBezTo>
                      <a:pt x="1691" y="1804"/>
                      <a:pt x="1630" y="1718"/>
                      <a:pt x="1618" y="1597"/>
                    </a:cubicBezTo>
                    <a:cubicBezTo>
                      <a:pt x="1605" y="1499"/>
                      <a:pt x="1678" y="1402"/>
                      <a:pt x="1788" y="1390"/>
                    </a:cubicBezTo>
                    <a:cubicBezTo>
                      <a:pt x="1793" y="1390"/>
                      <a:pt x="1797" y="1390"/>
                      <a:pt x="1801" y="1390"/>
                    </a:cubicBezTo>
                    <a:close/>
                    <a:moveTo>
                      <a:pt x="2448" y="1783"/>
                    </a:moveTo>
                    <a:cubicBezTo>
                      <a:pt x="2461" y="1783"/>
                      <a:pt x="2460" y="1802"/>
                      <a:pt x="2445" y="1840"/>
                    </a:cubicBezTo>
                    <a:cubicBezTo>
                      <a:pt x="2432" y="1889"/>
                      <a:pt x="2396" y="1937"/>
                      <a:pt x="2359" y="1986"/>
                    </a:cubicBezTo>
                    <a:lnTo>
                      <a:pt x="2348" y="1986"/>
                    </a:lnTo>
                    <a:cubicBezTo>
                      <a:pt x="2359" y="1925"/>
                      <a:pt x="2384" y="1853"/>
                      <a:pt x="2408" y="1804"/>
                    </a:cubicBezTo>
                    <a:cubicBezTo>
                      <a:pt x="2426" y="1790"/>
                      <a:pt x="2440" y="1783"/>
                      <a:pt x="2448" y="1783"/>
                    </a:cubicBezTo>
                    <a:close/>
                    <a:moveTo>
                      <a:pt x="885" y="1714"/>
                    </a:moveTo>
                    <a:cubicBezTo>
                      <a:pt x="951" y="1714"/>
                      <a:pt x="1026" y="1755"/>
                      <a:pt x="1070" y="1791"/>
                    </a:cubicBezTo>
                    <a:cubicBezTo>
                      <a:pt x="1168" y="1864"/>
                      <a:pt x="1205" y="2010"/>
                      <a:pt x="1229" y="2132"/>
                    </a:cubicBezTo>
                    <a:cubicBezTo>
                      <a:pt x="1095" y="2132"/>
                      <a:pt x="949" y="2071"/>
                      <a:pt x="851" y="1986"/>
                    </a:cubicBezTo>
                    <a:cubicBezTo>
                      <a:pt x="791" y="1937"/>
                      <a:pt x="743" y="1853"/>
                      <a:pt x="779" y="1780"/>
                    </a:cubicBezTo>
                    <a:cubicBezTo>
                      <a:pt x="803" y="1731"/>
                      <a:pt x="842" y="1714"/>
                      <a:pt x="885" y="1714"/>
                    </a:cubicBezTo>
                    <a:close/>
                    <a:moveTo>
                      <a:pt x="1776" y="1950"/>
                    </a:moveTo>
                    <a:cubicBezTo>
                      <a:pt x="1890" y="2046"/>
                      <a:pt x="2017" y="2117"/>
                      <a:pt x="2147" y="2117"/>
                    </a:cubicBezTo>
                    <a:cubicBezTo>
                      <a:pt x="2198" y="2117"/>
                      <a:pt x="2248" y="2107"/>
                      <a:pt x="2299" y="2083"/>
                    </a:cubicBezTo>
                    <a:lnTo>
                      <a:pt x="2299" y="2083"/>
                    </a:lnTo>
                    <a:cubicBezTo>
                      <a:pt x="2287" y="2193"/>
                      <a:pt x="2287" y="2290"/>
                      <a:pt x="2287" y="2399"/>
                    </a:cubicBezTo>
                    <a:cubicBezTo>
                      <a:pt x="2287" y="2545"/>
                      <a:pt x="2238" y="2691"/>
                      <a:pt x="2202" y="2825"/>
                    </a:cubicBezTo>
                    <a:cubicBezTo>
                      <a:pt x="2129" y="3056"/>
                      <a:pt x="2056" y="3288"/>
                      <a:pt x="1959" y="3518"/>
                    </a:cubicBezTo>
                    <a:cubicBezTo>
                      <a:pt x="1946" y="3518"/>
                      <a:pt x="1934" y="3518"/>
                      <a:pt x="1934" y="3531"/>
                    </a:cubicBezTo>
                    <a:lnTo>
                      <a:pt x="1934" y="3555"/>
                    </a:lnTo>
                    <a:cubicBezTo>
                      <a:pt x="1824" y="3555"/>
                      <a:pt x="1715" y="3542"/>
                      <a:pt x="1594" y="3518"/>
                    </a:cubicBezTo>
                    <a:lnTo>
                      <a:pt x="1448" y="3482"/>
                    </a:lnTo>
                    <a:cubicBezTo>
                      <a:pt x="1460" y="3469"/>
                      <a:pt x="1460" y="3469"/>
                      <a:pt x="1460" y="3458"/>
                    </a:cubicBezTo>
                    <a:cubicBezTo>
                      <a:pt x="1435" y="3299"/>
                      <a:pt x="1448" y="3129"/>
                      <a:pt x="1435" y="2971"/>
                    </a:cubicBezTo>
                    <a:cubicBezTo>
                      <a:pt x="1411" y="2788"/>
                      <a:pt x="1375" y="2607"/>
                      <a:pt x="1338" y="2424"/>
                    </a:cubicBezTo>
                    <a:cubicBezTo>
                      <a:pt x="1326" y="2351"/>
                      <a:pt x="1314" y="2266"/>
                      <a:pt x="1289" y="2169"/>
                    </a:cubicBezTo>
                    <a:lnTo>
                      <a:pt x="1338" y="2169"/>
                    </a:lnTo>
                    <a:cubicBezTo>
                      <a:pt x="1484" y="2144"/>
                      <a:pt x="1654" y="2059"/>
                      <a:pt x="1776" y="1950"/>
                    </a:cubicBezTo>
                    <a:close/>
                    <a:moveTo>
                      <a:pt x="1585" y="54"/>
                    </a:moveTo>
                    <a:cubicBezTo>
                      <a:pt x="1753" y="54"/>
                      <a:pt x="1921" y="82"/>
                      <a:pt x="2080" y="137"/>
                    </a:cubicBezTo>
                    <a:cubicBezTo>
                      <a:pt x="2396" y="235"/>
                      <a:pt x="2627" y="478"/>
                      <a:pt x="2773" y="770"/>
                    </a:cubicBezTo>
                    <a:cubicBezTo>
                      <a:pt x="3102" y="1439"/>
                      <a:pt x="2883" y="2266"/>
                      <a:pt x="2627" y="2923"/>
                    </a:cubicBezTo>
                    <a:cubicBezTo>
                      <a:pt x="2554" y="3117"/>
                      <a:pt x="2457" y="3324"/>
                      <a:pt x="2372" y="3506"/>
                    </a:cubicBezTo>
                    <a:cubicBezTo>
                      <a:pt x="2359" y="3518"/>
                      <a:pt x="2348" y="3518"/>
                      <a:pt x="2348" y="3531"/>
                    </a:cubicBezTo>
                    <a:lnTo>
                      <a:pt x="2348" y="3555"/>
                    </a:lnTo>
                    <a:cubicBezTo>
                      <a:pt x="2335" y="3555"/>
                      <a:pt x="2311" y="3542"/>
                      <a:pt x="2287" y="3542"/>
                    </a:cubicBezTo>
                    <a:cubicBezTo>
                      <a:pt x="2254" y="3539"/>
                      <a:pt x="2222" y="3537"/>
                      <a:pt x="2189" y="3537"/>
                    </a:cubicBezTo>
                    <a:cubicBezTo>
                      <a:pt x="2124" y="3537"/>
                      <a:pt x="2060" y="3542"/>
                      <a:pt x="1995" y="3542"/>
                    </a:cubicBezTo>
                    <a:cubicBezTo>
                      <a:pt x="2092" y="3312"/>
                      <a:pt x="2165" y="3080"/>
                      <a:pt x="2238" y="2837"/>
                    </a:cubicBezTo>
                    <a:cubicBezTo>
                      <a:pt x="2287" y="2704"/>
                      <a:pt x="2311" y="2570"/>
                      <a:pt x="2335" y="2448"/>
                    </a:cubicBezTo>
                    <a:cubicBezTo>
                      <a:pt x="2348" y="2315"/>
                      <a:pt x="2335" y="2180"/>
                      <a:pt x="2348" y="2059"/>
                    </a:cubicBezTo>
                    <a:lnTo>
                      <a:pt x="2396" y="2010"/>
                    </a:lnTo>
                    <a:cubicBezTo>
                      <a:pt x="2432" y="1974"/>
                      <a:pt x="2578" y="1743"/>
                      <a:pt x="2469" y="1707"/>
                    </a:cubicBezTo>
                    <a:cubicBezTo>
                      <a:pt x="2464" y="1706"/>
                      <a:pt x="2459" y="1705"/>
                      <a:pt x="2455" y="1705"/>
                    </a:cubicBezTo>
                    <a:cubicBezTo>
                      <a:pt x="2345" y="1705"/>
                      <a:pt x="2310" y="1964"/>
                      <a:pt x="2299" y="2023"/>
                    </a:cubicBezTo>
                    <a:lnTo>
                      <a:pt x="2299" y="2034"/>
                    </a:lnTo>
                    <a:cubicBezTo>
                      <a:pt x="2254" y="2063"/>
                      <a:pt x="2208" y="2075"/>
                      <a:pt x="2162" y="2075"/>
                    </a:cubicBezTo>
                    <a:cubicBezTo>
                      <a:pt x="2069" y="2075"/>
                      <a:pt x="1975" y="2026"/>
                      <a:pt x="1886" y="1961"/>
                    </a:cubicBezTo>
                    <a:cubicBezTo>
                      <a:pt x="1861" y="1950"/>
                      <a:pt x="1837" y="1925"/>
                      <a:pt x="1813" y="1913"/>
                    </a:cubicBezTo>
                    <a:cubicBezTo>
                      <a:pt x="1873" y="1853"/>
                      <a:pt x="1922" y="1780"/>
                      <a:pt x="1959" y="1694"/>
                    </a:cubicBezTo>
                    <a:cubicBezTo>
                      <a:pt x="2009" y="1542"/>
                      <a:pt x="1949" y="1355"/>
                      <a:pt x="1793" y="1355"/>
                    </a:cubicBezTo>
                    <a:cubicBezTo>
                      <a:pt x="1763" y="1355"/>
                      <a:pt x="1729" y="1362"/>
                      <a:pt x="1691" y="1378"/>
                    </a:cubicBezTo>
                    <a:cubicBezTo>
                      <a:pt x="1448" y="1475"/>
                      <a:pt x="1618" y="1791"/>
                      <a:pt x="1740" y="1913"/>
                    </a:cubicBezTo>
                    <a:cubicBezTo>
                      <a:pt x="1618" y="2034"/>
                      <a:pt x="1435" y="2107"/>
                      <a:pt x="1278" y="2120"/>
                    </a:cubicBezTo>
                    <a:cubicBezTo>
                      <a:pt x="1241" y="1950"/>
                      <a:pt x="1168" y="1780"/>
                      <a:pt x="1010" y="1694"/>
                    </a:cubicBezTo>
                    <a:cubicBezTo>
                      <a:pt x="979" y="1676"/>
                      <a:pt x="945" y="1668"/>
                      <a:pt x="911" y="1668"/>
                    </a:cubicBezTo>
                    <a:cubicBezTo>
                      <a:pt x="786" y="1668"/>
                      <a:pt x="666" y="1781"/>
                      <a:pt x="743" y="1925"/>
                    </a:cubicBezTo>
                    <a:cubicBezTo>
                      <a:pt x="827" y="2096"/>
                      <a:pt x="1046" y="2180"/>
                      <a:pt x="1241" y="2180"/>
                    </a:cubicBezTo>
                    <a:cubicBezTo>
                      <a:pt x="1265" y="2315"/>
                      <a:pt x="1302" y="2436"/>
                      <a:pt x="1326" y="2570"/>
                    </a:cubicBezTo>
                    <a:cubicBezTo>
                      <a:pt x="1351" y="2728"/>
                      <a:pt x="1375" y="2886"/>
                      <a:pt x="1387" y="3056"/>
                    </a:cubicBezTo>
                    <a:cubicBezTo>
                      <a:pt x="1399" y="3190"/>
                      <a:pt x="1387" y="3324"/>
                      <a:pt x="1411" y="3458"/>
                    </a:cubicBezTo>
                    <a:lnTo>
                      <a:pt x="1411" y="3469"/>
                    </a:lnTo>
                    <a:cubicBezTo>
                      <a:pt x="1351" y="3456"/>
                      <a:pt x="1288" y="3447"/>
                      <a:pt x="1225" y="3447"/>
                    </a:cubicBezTo>
                    <a:cubicBezTo>
                      <a:pt x="1172" y="3447"/>
                      <a:pt x="1120" y="3453"/>
                      <a:pt x="1070" y="3469"/>
                    </a:cubicBezTo>
                    <a:cubicBezTo>
                      <a:pt x="1059" y="3469"/>
                      <a:pt x="1046" y="3469"/>
                      <a:pt x="1046" y="3482"/>
                    </a:cubicBezTo>
                    <a:cubicBezTo>
                      <a:pt x="1046" y="3469"/>
                      <a:pt x="1034" y="3469"/>
                      <a:pt x="1034" y="3469"/>
                    </a:cubicBezTo>
                    <a:cubicBezTo>
                      <a:pt x="997" y="3421"/>
                      <a:pt x="973" y="3361"/>
                      <a:pt x="937" y="3312"/>
                    </a:cubicBezTo>
                    <a:lnTo>
                      <a:pt x="949" y="3312"/>
                    </a:lnTo>
                    <a:cubicBezTo>
                      <a:pt x="973" y="3312"/>
                      <a:pt x="997" y="3275"/>
                      <a:pt x="1010" y="3251"/>
                    </a:cubicBezTo>
                    <a:cubicBezTo>
                      <a:pt x="1034" y="3226"/>
                      <a:pt x="1070" y="3202"/>
                      <a:pt x="1107" y="3166"/>
                    </a:cubicBezTo>
                    <a:cubicBezTo>
                      <a:pt x="1126" y="3156"/>
                      <a:pt x="1109" y="3133"/>
                      <a:pt x="1089" y="3133"/>
                    </a:cubicBezTo>
                    <a:cubicBezTo>
                      <a:pt x="1083" y="3133"/>
                      <a:pt x="1076" y="3136"/>
                      <a:pt x="1070" y="3142"/>
                    </a:cubicBezTo>
                    <a:cubicBezTo>
                      <a:pt x="1046" y="3166"/>
                      <a:pt x="1010" y="3178"/>
                      <a:pt x="986" y="3215"/>
                    </a:cubicBezTo>
                    <a:cubicBezTo>
                      <a:pt x="973" y="3226"/>
                      <a:pt x="949" y="3263"/>
                      <a:pt x="937" y="3275"/>
                    </a:cubicBezTo>
                    <a:cubicBezTo>
                      <a:pt x="924" y="3275"/>
                      <a:pt x="913" y="3275"/>
                      <a:pt x="913" y="3288"/>
                    </a:cubicBezTo>
                    <a:cubicBezTo>
                      <a:pt x="864" y="3190"/>
                      <a:pt x="803" y="3093"/>
                      <a:pt x="743" y="2996"/>
                    </a:cubicBezTo>
                    <a:lnTo>
                      <a:pt x="754" y="2996"/>
                    </a:lnTo>
                    <a:cubicBezTo>
                      <a:pt x="791" y="2959"/>
                      <a:pt x="815" y="2923"/>
                      <a:pt x="851" y="2898"/>
                    </a:cubicBezTo>
                    <a:cubicBezTo>
                      <a:pt x="888" y="2861"/>
                      <a:pt x="937" y="2825"/>
                      <a:pt x="973" y="2788"/>
                    </a:cubicBezTo>
                    <a:cubicBezTo>
                      <a:pt x="992" y="2780"/>
                      <a:pt x="975" y="2756"/>
                      <a:pt x="961" y="2756"/>
                    </a:cubicBezTo>
                    <a:cubicBezTo>
                      <a:pt x="956" y="2756"/>
                      <a:pt x="952" y="2758"/>
                      <a:pt x="949" y="2764"/>
                    </a:cubicBezTo>
                    <a:cubicBezTo>
                      <a:pt x="913" y="2788"/>
                      <a:pt x="864" y="2825"/>
                      <a:pt x="827" y="2850"/>
                    </a:cubicBezTo>
                    <a:cubicBezTo>
                      <a:pt x="791" y="2886"/>
                      <a:pt x="767" y="2923"/>
                      <a:pt x="718" y="2959"/>
                    </a:cubicBezTo>
                    <a:cubicBezTo>
                      <a:pt x="694" y="2923"/>
                      <a:pt x="670" y="2886"/>
                      <a:pt x="657" y="2850"/>
                    </a:cubicBezTo>
                    <a:cubicBezTo>
                      <a:pt x="694" y="2837"/>
                      <a:pt x="718" y="2801"/>
                      <a:pt x="743" y="2777"/>
                    </a:cubicBezTo>
                    <a:cubicBezTo>
                      <a:pt x="779" y="2740"/>
                      <a:pt x="815" y="2704"/>
                      <a:pt x="851" y="2679"/>
                    </a:cubicBezTo>
                    <a:cubicBezTo>
                      <a:pt x="871" y="2669"/>
                      <a:pt x="859" y="2636"/>
                      <a:pt x="841" y="2636"/>
                    </a:cubicBezTo>
                    <a:cubicBezTo>
                      <a:pt x="837" y="2636"/>
                      <a:pt x="832" y="2638"/>
                      <a:pt x="827" y="2643"/>
                    </a:cubicBezTo>
                    <a:cubicBezTo>
                      <a:pt x="803" y="2667"/>
                      <a:pt x="767" y="2679"/>
                      <a:pt x="743" y="2715"/>
                    </a:cubicBezTo>
                    <a:cubicBezTo>
                      <a:pt x="718" y="2740"/>
                      <a:pt x="681" y="2788"/>
                      <a:pt x="645" y="2801"/>
                    </a:cubicBezTo>
                    <a:cubicBezTo>
                      <a:pt x="645" y="2801"/>
                      <a:pt x="633" y="2813"/>
                      <a:pt x="633" y="2825"/>
                    </a:cubicBezTo>
                    <a:cubicBezTo>
                      <a:pt x="584" y="2728"/>
                      <a:pt x="524" y="2643"/>
                      <a:pt x="475" y="2558"/>
                    </a:cubicBezTo>
                    <a:cubicBezTo>
                      <a:pt x="487" y="2558"/>
                      <a:pt x="499" y="2545"/>
                      <a:pt x="499" y="2534"/>
                    </a:cubicBezTo>
                    <a:cubicBezTo>
                      <a:pt x="511" y="2509"/>
                      <a:pt x="560" y="2485"/>
                      <a:pt x="584" y="2461"/>
                    </a:cubicBezTo>
                    <a:cubicBezTo>
                      <a:pt x="633" y="2412"/>
                      <a:pt x="670" y="2375"/>
                      <a:pt x="730" y="2339"/>
                    </a:cubicBezTo>
                    <a:cubicBezTo>
                      <a:pt x="749" y="2329"/>
                      <a:pt x="737" y="2295"/>
                      <a:pt x="719" y="2295"/>
                    </a:cubicBezTo>
                    <a:cubicBezTo>
                      <a:pt x="715" y="2295"/>
                      <a:pt x="710" y="2297"/>
                      <a:pt x="706" y="2302"/>
                    </a:cubicBezTo>
                    <a:cubicBezTo>
                      <a:pt x="645" y="2339"/>
                      <a:pt x="608" y="2375"/>
                      <a:pt x="560" y="2412"/>
                    </a:cubicBezTo>
                    <a:cubicBezTo>
                      <a:pt x="524" y="2448"/>
                      <a:pt x="475" y="2472"/>
                      <a:pt x="462" y="2521"/>
                    </a:cubicBezTo>
                    <a:lnTo>
                      <a:pt x="451" y="2521"/>
                    </a:lnTo>
                    <a:lnTo>
                      <a:pt x="378" y="2375"/>
                    </a:lnTo>
                    <a:cubicBezTo>
                      <a:pt x="426" y="2375"/>
                      <a:pt x="451" y="2339"/>
                      <a:pt x="475" y="2302"/>
                    </a:cubicBezTo>
                    <a:cubicBezTo>
                      <a:pt x="511" y="2253"/>
                      <a:pt x="572" y="2229"/>
                      <a:pt x="621" y="2180"/>
                    </a:cubicBezTo>
                    <a:cubicBezTo>
                      <a:pt x="641" y="2161"/>
                      <a:pt x="620" y="2141"/>
                      <a:pt x="605" y="2141"/>
                    </a:cubicBezTo>
                    <a:cubicBezTo>
                      <a:pt x="602" y="2141"/>
                      <a:pt x="599" y="2142"/>
                      <a:pt x="597" y="2144"/>
                    </a:cubicBezTo>
                    <a:cubicBezTo>
                      <a:pt x="572" y="2169"/>
                      <a:pt x="548" y="2180"/>
                      <a:pt x="524" y="2193"/>
                    </a:cubicBezTo>
                    <a:cubicBezTo>
                      <a:pt x="511" y="2205"/>
                      <a:pt x="487" y="2217"/>
                      <a:pt x="475" y="2229"/>
                    </a:cubicBezTo>
                    <a:cubicBezTo>
                      <a:pt x="451" y="2253"/>
                      <a:pt x="426" y="2315"/>
                      <a:pt x="389" y="2326"/>
                    </a:cubicBezTo>
                    <a:cubicBezTo>
                      <a:pt x="383" y="2320"/>
                      <a:pt x="377" y="2318"/>
                      <a:pt x="371" y="2318"/>
                    </a:cubicBezTo>
                    <a:cubicBezTo>
                      <a:pt x="365" y="2318"/>
                      <a:pt x="359" y="2320"/>
                      <a:pt x="353" y="2326"/>
                    </a:cubicBezTo>
                    <a:lnTo>
                      <a:pt x="280" y="2180"/>
                    </a:lnTo>
                    <a:lnTo>
                      <a:pt x="280" y="2180"/>
                    </a:lnTo>
                    <a:cubicBezTo>
                      <a:pt x="286" y="2187"/>
                      <a:pt x="292" y="2190"/>
                      <a:pt x="297" y="2190"/>
                    </a:cubicBezTo>
                    <a:cubicBezTo>
                      <a:pt x="302" y="2190"/>
                      <a:pt x="305" y="2187"/>
                      <a:pt x="305" y="2180"/>
                    </a:cubicBezTo>
                    <a:cubicBezTo>
                      <a:pt x="402" y="2096"/>
                      <a:pt x="499" y="2034"/>
                      <a:pt x="584" y="1950"/>
                    </a:cubicBezTo>
                    <a:cubicBezTo>
                      <a:pt x="603" y="1931"/>
                      <a:pt x="593" y="1905"/>
                      <a:pt x="576" y="1905"/>
                    </a:cubicBezTo>
                    <a:cubicBezTo>
                      <a:pt x="571" y="1905"/>
                      <a:pt x="565" y="1907"/>
                      <a:pt x="560" y="1913"/>
                    </a:cubicBezTo>
                    <a:cubicBezTo>
                      <a:pt x="462" y="1998"/>
                      <a:pt x="365" y="2059"/>
                      <a:pt x="280" y="2144"/>
                    </a:cubicBezTo>
                    <a:lnTo>
                      <a:pt x="268" y="2156"/>
                    </a:lnTo>
                    <a:cubicBezTo>
                      <a:pt x="243" y="2107"/>
                      <a:pt x="219" y="2059"/>
                      <a:pt x="207" y="2010"/>
                    </a:cubicBezTo>
                    <a:lnTo>
                      <a:pt x="219" y="2010"/>
                    </a:lnTo>
                    <a:cubicBezTo>
                      <a:pt x="268" y="1950"/>
                      <a:pt x="316" y="1901"/>
                      <a:pt x="378" y="1853"/>
                    </a:cubicBezTo>
                    <a:cubicBezTo>
                      <a:pt x="426" y="1828"/>
                      <a:pt x="475" y="1780"/>
                      <a:pt x="524" y="1743"/>
                    </a:cubicBezTo>
                    <a:cubicBezTo>
                      <a:pt x="545" y="1721"/>
                      <a:pt x="529" y="1692"/>
                      <a:pt x="509" y="1692"/>
                    </a:cubicBezTo>
                    <a:cubicBezTo>
                      <a:pt x="506" y="1692"/>
                      <a:pt x="503" y="1692"/>
                      <a:pt x="499" y="1694"/>
                    </a:cubicBezTo>
                    <a:cubicBezTo>
                      <a:pt x="438" y="1731"/>
                      <a:pt x="402" y="1791"/>
                      <a:pt x="341" y="1828"/>
                    </a:cubicBezTo>
                    <a:cubicBezTo>
                      <a:pt x="280" y="1864"/>
                      <a:pt x="232" y="1913"/>
                      <a:pt x="183" y="1961"/>
                    </a:cubicBezTo>
                    <a:cubicBezTo>
                      <a:pt x="170" y="1925"/>
                      <a:pt x="146" y="1877"/>
                      <a:pt x="134" y="1828"/>
                    </a:cubicBezTo>
                    <a:cubicBezTo>
                      <a:pt x="256" y="1707"/>
                      <a:pt x="378" y="1609"/>
                      <a:pt x="499" y="1499"/>
                    </a:cubicBezTo>
                    <a:cubicBezTo>
                      <a:pt x="519" y="1480"/>
                      <a:pt x="498" y="1460"/>
                      <a:pt x="477" y="1460"/>
                    </a:cubicBezTo>
                    <a:cubicBezTo>
                      <a:pt x="472" y="1460"/>
                      <a:pt x="467" y="1461"/>
                      <a:pt x="462" y="1463"/>
                    </a:cubicBezTo>
                    <a:cubicBezTo>
                      <a:pt x="353" y="1572"/>
                      <a:pt x="232" y="1670"/>
                      <a:pt x="122" y="1767"/>
                    </a:cubicBezTo>
                    <a:cubicBezTo>
                      <a:pt x="110" y="1718"/>
                      <a:pt x="97" y="1658"/>
                      <a:pt x="86" y="1597"/>
                    </a:cubicBezTo>
                    <a:lnTo>
                      <a:pt x="97" y="1597"/>
                    </a:lnTo>
                    <a:cubicBezTo>
                      <a:pt x="159" y="1536"/>
                      <a:pt x="219" y="1463"/>
                      <a:pt x="280" y="1402"/>
                    </a:cubicBezTo>
                    <a:cubicBezTo>
                      <a:pt x="353" y="1317"/>
                      <a:pt x="438" y="1256"/>
                      <a:pt x="511" y="1183"/>
                    </a:cubicBezTo>
                    <a:cubicBezTo>
                      <a:pt x="521" y="1165"/>
                      <a:pt x="509" y="1139"/>
                      <a:pt x="492" y="1139"/>
                    </a:cubicBezTo>
                    <a:cubicBezTo>
                      <a:pt x="486" y="1139"/>
                      <a:pt x="481" y="1141"/>
                      <a:pt x="475" y="1147"/>
                    </a:cubicBezTo>
                    <a:cubicBezTo>
                      <a:pt x="402" y="1220"/>
                      <a:pt x="341" y="1280"/>
                      <a:pt x="268" y="1342"/>
                    </a:cubicBezTo>
                    <a:cubicBezTo>
                      <a:pt x="195" y="1402"/>
                      <a:pt x="146" y="1488"/>
                      <a:pt x="73" y="1548"/>
                    </a:cubicBezTo>
                    <a:lnTo>
                      <a:pt x="73" y="1463"/>
                    </a:lnTo>
                    <a:cubicBezTo>
                      <a:pt x="61" y="1415"/>
                      <a:pt x="61" y="1378"/>
                      <a:pt x="73" y="1329"/>
                    </a:cubicBezTo>
                    <a:lnTo>
                      <a:pt x="86" y="1329"/>
                    </a:lnTo>
                    <a:cubicBezTo>
                      <a:pt x="146" y="1256"/>
                      <a:pt x="207" y="1183"/>
                      <a:pt x="292" y="1123"/>
                    </a:cubicBezTo>
                    <a:cubicBezTo>
                      <a:pt x="329" y="1086"/>
                      <a:pt x="365" y="1050"/>
                      <a:pt x="414" y="1013"/>
                    </a:cubicBezTo>
                    <a:cubicBezTo>
                      <a:pt x="438" y="989"/>
                      <a:pt x="487" y="953"/>
                      <a:pt x="511" y="928"/>
                    </a:cubicBezTo>
                    <a:cubicBezTo>
                      <a:pt x="531" y="918"/>
                      <a:pt x="519" y="885"/>
                      <a:pt x="501" y="885"/>
                    </a:cubicBezTo>
                    <a:cubicBezTo>
                      <a:pt x="496" y="885"/>
                      <a:pt x="491" y="887"/>
                      <a:pt x="487" y="891"/>
                    </a:cubicBezTo>
                    <a:cubicBezTo>
                      <a:pt x="426" y="928"/>
                      <a:pt x="365" y="1001"/>
                      <a:pt x="305" y="1050"/>
                    </a:cubicBezTo>
                    <a:cubicBezTo>
                      <a:pt x="219" y="1123"/>
                      <a:pt x="146" y="1196"/>
                      <a:pt x="73" y="1269"/>
                    </a:cubicBezTo>
                    <a:cubicBezTo>
                      <a:pt x="86" y="1183"/>
                      <a:pt x="97" y="1098"/>
                      <a:pt x="122" y="1013"/>
                    </a:cubicBezTo>
                    <a:cubicBezTo>
                      <a:pt x="219" y="953"/>
                      <a:pt x="305" y="843"/>
                      <a:pt x="389" y="758"/>
                    </a:cubicBezTo>
                    <a:cubicBezTo>
                      <a:pt x="451" y="697"/>
                      <a:pt x="499" y="648"/>
                      <a:pt x="572" y="599"/>
                    </a:cubicBezTo>
                    <a:cubicBezTo>
                      <a:pt x="597" y="563"/>
                      <a:pt x="633" y="526"/>
                      <a:pt x="670" y="502"/>
                    </a:cubicBezTo>
                    <a:cubicBezTo>
                      <a:pt x="674" y="507"/>
                      <a:pt x="682" y="510"/>
                      <a:pt x="689" y="510"/>
                    </a:cubicBezTo>
                    <a:cubicBezTo>
                      <a:pt x="700" y="510"/>
                      <a:pt x="711" y="505"/>
                      <a:pt x="718" y="490"/>
                    </a:cubicBezTo>
                    <a:cubicBezTo>
                      <a:pt x="718" y="478"/>
                      <a:pt x="718" y="466"/>
                      <a:pt x="730" y="453"/>
                    </a:cubicBezTo>
                    <a:cubicBezTo>
                      <a:pt x="730" y="444"/>
                      <a:pt x="722" y="426"/>
                      <a:pt x="706" y="426"/>
                    </a:cubicBezTo>
                    <a:cubicBezTo>
                      <a:pt x="702" y="426"/>
                      <a:pt x="698" y="427"/>
                      <a:pt x="694" y="429"/>
                    </a:cubicBezTo>
                    <a:cubicBezTo>
                      <a:pt x="608" y="466"/>
                      <a:pt x="511" y="575"/>
                      <a:pt x="451" y="636"/>
                    </a:cubicBezTo>
                    <a:cubicBezTo>
                      <a:pt x="389" y="697"/>
                      <a:pt x="329" y="745"/>
                      <a:pt x="280" y="807"/>
                    </a:cubicBezTo>
                    <a:lnTo>
                      <a:pt x="159" y="928"/>
                    </a:lnTo>
                    <a:cubicBezTo>
                      <a:pt x="329" y="515"/>
                      <a:pt x="743" y="210"/>
                      <a:pt x="1205" y="101"/>
                    </a:cubicBezTo>
                    <a:cubicBezTo>
                      <a:pt x="1330" y="70"/>
                      <a:pt x="1458" y="54"/>
                      <a:pt x="1585" y="54"/>
                    </a:cubicBezTo>
                    <a:close/>
                    <a:moveTo>
                      <a:pt x="1180" y="3494"/>
                    </a:moveTo>
                    <a:cubicBezTo>
                      <a:pt x="1253" y="3494"/>
                      <a:pt x="1338" y="3506"/>
                      <a:pt x="1411" y="3518"/>
                    </a:cubicBezTo>
                    <a:cubicBezTo>
                      <a:pt x="1533" y="3542"/>
                      <a:pt x="1642" y="3579"/>
                      <a:pt x="1764" y="3591"/>
                    </a:cubicBezTo>
                    <a:cubicBezTo>
                      <a:pt x="1813" y="3599"/>
                      <a:pt x="1861" y="3602"/>
                      <a:pt x="1910" y="3602"/>
                    </a:cubicBezTo>
                    <a:cubicBezTo>
                      <a:pt x="2007" y="3602"/>
                      <a:pt x="2105" y="3591"/>
                      <a:pt x="2202" y="3591"/>
                    </a:cubicBezTo>
                    <a:cubicBezTo>
                      <a:pt x="2251" y="3591"/>
                      <a:pt x="2287" y="3591"/>
                      <a:pt x="2335" y="3604"/>
                    </a:cubicBezTo>
                    <a:lnTo>
                      <a:pt x="2043" y="3713"/>
                    </a:lnTo>
                    <a:cubicBezTo>
                      <a:pt x="1946" y="3750"/>
                      <a:pt x="1861" y="3810"/>
                      <a:pt x="1764" y="3847"/>
                    </a:cubicBezTo>
                    <a:cubicBezTo>
                      <a:pt x="1691" y="3871"/>
                      <a:pt x="1605" y="3883"/>
                      <a:pt x="1521" y="3883"/>
                    </a:cubicBezTo>
                    <a:lnTo>
                      <a:pt x="1508" y="3883"/>
                    </a:lnTo>
                    <a:cubicBezTo>
                      <a:pt x="1505" y="3880"/>
                      <a:pt x="1500" y="3878"/>
                      <a:pt x="1496" y="3878"/>
                    </a:cubicBezTo>
                    <a:cubicBezTo>
                      <a:pt x="1484" y="3878"/>
                      <a:pt x="1472" y="3887"/>
                      <a:pt x="1472" y="3896"/>
                    </a:cubicBezTo>
                    <a:cubicBezTo>
                      <a:pt x="1399" y="3896"/>
                      <a:pt x="1326" y="3907"/>
                      <a:pt x="1253" y="3932"/>
                    </a:cubicBezTo>
                    <a:cubicBezTo>
                      <a:pt x="1168" y="3883"/>
                      <a:pt x="1119" y="3774"/>
                      <a:pt x="1070" y="3688"/>
                    </a:cubicBezTo>
                    <a:cubicBezTo>
                      <a:pt x="1059" y="3677"/>
                      <a:pt x="1059" y="3652"/>
                      <a:pt x="1046" y="3628"/>
                    </a:cubicBezTo>
                    <a:cubicBezTo>
                      <a:pt x="1010" y="3531"/>
                      <a:pt x="1107" y="3494"/>
                      <a:pt x="1180" y="3494"/>
                    </a:cubicBezTo>
                    <a:close/>
                    <a:moveTo>
                      <a:pt x="2384" y="3628"/>
                    </a:moveTo>
                    <a:cubicBezTo>
                      <a:pt x="2396" y="3628"/>
                      <a:pt x="2396" y="3640"/>
                      <a:pt x="2408" y="3640"/>
                    </a:cubicBezTo>
                    <a:cubicBezTo>
                      <a:pt x="2457" y="3677"/>
                      <a:pt x="2481" y="3750"/>
                      <a:pt x="2494" y="3810"/>
                    </a:cubicBezTo>
                    <a:cubicBezTo>
                      <a:pt x="2542" y="3956"/>
                      <a:pt x="2408" y="4029"/>
                      <a:pt x="2335" y="4126"/>
                    </a:cubicBezTo>
                    <a:cubicBezTo>
                      <a:pt x="2327" y="4126"/>
                      <a:pt x="2319" y="4121"/>
                      <a:pt x="2311" y="4121"/>
                    </a:cubicBezTo>
                    <a:cubicBezTo>
                      <a:pt x="2307" y="4121"/>
                      <a:pt x="2303" y="4122"/>
                      <a:pt x="2299" y="4126"/>
                    </a:cubicBezTo>
                    <a:cubicBezTo>
                      <a:pt x="2299" y="4126"/>
                      <a:pt x="2299" y="4139"/>
                      <a:pt x="2287" y="4139"/>
                    </a:cubicBezTo>
                    <a:cubicBezTo>
                      <a:pt x="2189" y="4115"/>
                      <a:pt x="2092" y="4102"/>
                      <a:pt x="1983" y="4078"/>
                    </a:cubicBezTo>
                    <a:cubicBezTo>
                      <a:pt x="1897" y="4066"/>
                      <a:pt x="1813" y="4017"/>
                      <a:pt x="1727" y="3980"/>
                    </a:cubicBezTo>
                    <a:cubicBezTo>
                      <a:pt x="1691" y="3956"/>
                      <a:pt x="1642" y="3944"/>
                      <a:pt x="1594" y="3932"/>
                    </a:cubicBezTo>
                    <a:cubicBezTo>
                      <a:pt x="1727" y="3920"/>
                      <a:pt x="1837" y="3871"/>
                      <a:pt x="1959" y="3810"/>
                    </a:cubicBezTo>
                    <a:cubicBezTo>
                      <a:pt x="2105" y="3737"/>
                      <a:pt x="2251" y="3688"/>
                      <a:pt x="2384" y="3628"/>
                    </a:cubicBezTo>
                    <a:close/>
                    <a:moveTo>
                      <a:pt x="1508" y="3944"/>
                    </a:moveTo>
                    <a:cubicBezTo>
                      <a:pt x="1545" y="3969"/>
                      <a:pt x="1594" y="3980"/>
                      <a:pt x="1642" y="3993"/>
                    </a:cubicBezTo>
                    <a:cubicBezTo>
                      <a:pt x="1727" y="4017"/>
                      <a:pt x="1813" y="4078"/>
                      <a:pt x="1910" y="4115"/>
                    </a:cubicBezTo>
                    <a:cubicBezTo>
                      <a:pt x="1959" y="4126"/>
                      <a:pt x="2032" y="4151"/>
                      <a:pt x="2092" y="4151"/>
                    </a:cubicBezTo>
                    <a:cubicBezTo>
                      <a:pt x="2153" y="4151"/>
                      <a:pt x="2202" y="4151"/>
                      <a:pt x="2251" y="4175"/>
                    </a:cubicBezTo>
                    <a:cubicBezTo>
                      <a:pt x="2214" y="4212"/>
                      <a:pt x="2153" y="4248"/>
                      <a:pt x="2129" y="4272"/>
                    </a:cubicBezTo>
                    <a:cubicBezTo>
                      <a:pt x="2032" y="4333"/>
                      <a:pt x="1934" y="4345"/>
                      <a:pt x="1837" y="4369"/>
                    </a:cubicBezTo>
                    <a:cubicBezTo>
                      <a:pt x="1764" y="4394"/>
                      <a:pt x="1667" y="4394"/>
                      <a:pt x="1594" y="4418"/>
                    </a:cubicBezTo>
                    <a:cubicBezTo>
                      <a:pt x="1557" y="4431"/>
                      <a:pt x="1521" y="4431"/>
                      <a:pt x="1484" y="4442"/>
                    </a:cubicBezTo>
                    <a:lnTo>
                      <a:pt x="1448" y="4442"/>
                    </a:lnTo>
                    <a:cubicBezTo>
                      <a:pt x="1387" y="4467"/>
                      <a:pt x="1314" y="4467"/>
                      <a:pt x="1241" y="4479"/>
                    </a:cubicBezTo>
                    <a:cubicBezTo>
                      <a:pt x="1205" y="4394"/>
                      <a:pt x="1180" y="4309"/>
                      <a:pt x="1156" y="4224"/>
                    </a:cubicBezTo>
                    <a:cubicBezTo>
                      <a:pt x="1095" y="3993"/>
                      <a:pt x="1326" y="3956"/>
                      <a:pt x="1508" y="3944"/>
                    </a:cubicBezTo>
                    <a:close/>
                    <a:moveTo>
                      <a:pt x="2299" y="4199"/>
                    </a:moveTo>
                    <a:lnTo>
                      <a:pt x="2299" y="4199"/>
                    </a:lnTo>
                    <a:cubicBezTo>
                      <a:pt x="2287" y="4260"/>
                      <a:pt x="2323" y="4321"/>
                      <a:pt x="2359" y="4369"/>
                    </a:cubicBezTo>
                    <a:cubicBezTo>
                      <a:pt x="2469" y="4540"/>
                      <a:pt x="2311" y="4650"/>
                      <a:pt x="2165" y="4674"/>
                    </a:cubicBezTo>
                    <a:cubicBezTo>
                      <a:pt x="2105" y="4674"/>
                      <a:pt x="2056" y="4637"/>
                      <a:pt x="2007" y="4637"/>
                    </a:cubicBezTo>
                    <a:cubicBezTo>
                      <a:pt x="1910" y="4625"/>
                      <a:pt x="1824" y="4613"/>
                      <a:pt x="1727" y="4577"/>
                    </a:cubicBezTo>
                    <a:cubicBezTo>
                      <a:pt x="1678" y="4564"/>
                      <a:pt x="1581" y="4515"/>
                      <a:pt x="1533" y="4479"/>
                    </a:cubicBezTo>
                    <a:cubicBezTo>
                      <a:pt x="1545" y="4479"/>
                      <a:pt x="1545" y="4479"/>
                      <a:pt x="1557" y="4467"/>
                    </a:cubicBezTo>
                    <a:cubicBezTo>
                      <a:pt x="1667" y="4442"/>
                      <a:pt x="1788" y="4442"/>
                      <a:pt x="1886" y="4418"/>
                    </a:cubicBezTo>
                    <a:cubicBezTo>
                      <a:pt x="1983" y="4382"/>
                      <a:pt x="2068" y="4358"/>
                      <a:pt x="2153" y="4309"/>
                    </a:cubicBezTo>
                    <a:cubicBezTo>
                      <a:pt x="2202" y="4285"/>
                      <a:pt x="2251" y="4236"/>
                      <a:pt x="2299" y="4199"/>
                    </a:cubicBezTo>
                    <a:close/>
                    <a:moveTo>
                      <a:pt x="1472" y="4491"/>
                    </a:moveTo>
                    <a:cubicBezTo>
                      <a:pt x="1484" y="4504"/>
                      <a:pt x="1521" y="4528"/>
                      <a:pt x="1533" y="4540"/>
                    </a:cubicBezTo>
                    <a:cubicBezTo>
                      <a:pt x="1594" y="4564"/>
                      <a:pt x="1654" y="4601"/>
                      <a:pt x="1715" y="4625"/>
                    </a:cubicBezTo>
                    <a:cubicBezTo>
                      <a:pt x="1800" y="4650"/>
                      <a:pt x="1873" y="4674"/>
                      <a:pt x="1959" y="4674"/>
                    </a:cubicBezTo>
                    <a:cubicBezTo>
                      <a:pt x="2032" y="4686"/>
                      <a:pt x="2092" y="4723"/>
                      <a:pt x="2153" y="4723"/>
                    </a:cubicBezTo>
                    <a:cubicBezTo>
                      <a:pt x="2153" y="4734"/>
                      <a:pt x="2153" y="4747"/>
                      <a:pt x="2165" y="4759"/>
                    </a:cubicBezTo>
                    <a:cubicBezTo>
                      <a:pt x="2153" y="4759"/>
                      <a:pt x="2141" y="4759"/>
                      <a:pt x="2141" y="4771"/>
                    </a:cubicBezTo>
                    <a:cubicBezTo>
                      <a:pt x="2116" y="4783"/>
                      <a:pt x="2080" y="4807"/>
                      <a:pt x="2056" y="4820"/>
                    </a:cubicBezTo>
                    <a:cubicBezTo>
                      <a:pt x="2032" y="4820"/>
                      <a:pt x="2007" y="4820"/>
                      <a:pt x="1995" y="4832"/>
                    </a:cubicBezTo>
                    <a:cubicBezTo>
                      <a:pt x="1982" y="4826"/>
                      <a:pt x="1967" y="4823"/>
                      <a:pt x="1952" y="4823"/>
                    </a:cubicBezTo>
                    <a:cubicBezTo>
                      <a:pt x="1937" y="4823"/>
                      <a:pt x="1922" y="4826"/>
                      <a:pt x="1910" y="4832"/>
                    </a:cubicBezTo>
                    <a:cubicBezTo>
                      <a:pt x="1837" y="4832"/>
                      <a:pt x="1764" y="4820"/>
                      <a:pt x="1691" y="4796"/>
                    </a:cubicBezTo>
                    <a:cubicBezTo>
                      <a:pt x="1605" y="4783"/>
                      <a:pt x="1521" y="4796"/>
                      <a:pt x="1448" y="4759"/>
                    </a:cubicBezTo>
                    <a:cubicBezTo>
                      <a:pt x="1387" y="4747"/>
                      <a:pt x="1375" y="4734"/>
                      <a:pt x="1326" y="4698"/>
                    </a:cubicBezTo>
                    <a:cubicBezTo>
                      <a:pt x="1326" y="4686"/>
                      <a:pt x="1314" y="4686"/>
                      <a:pt x="1314" y="4686"/>
                    </a:cubicBezTo>
                    <a:cubicBezTo>
                      <a:pt x="1302" y="4661"/>
                      <a:pt x="1302" y="4637"/>
                      <a:pt x="1289" y="4625"/>
                    </a:cubicBezTo>
                    <a:lnTo>
                      <a:pt x="1253" y="4515"/>
                    </a:lnTo>
                    <a:cubicBezTo>
                      <a:pt x="1326" y="4515"/>
                      <a:pt x="1399" y="4504"/>
                      <a:pt x="1472" y="4491"/>
                    </a:cubicBezTo>
                    <a:close/>
                    <a:moveTo>
                      <a:pt x="1424" y="4942"/>
                    </a:moveTo>
                    <a:cubicBezTo>
                      <a:pt x="1435" y="4953"/>
                      <a:pt x="1435" y="4953"/>
                      <a:pt x="1448" y="4953"/>
                    </a:cubicBezTo>
                    <a:lnTo>
                      <a:pt x="1460" y="4966"/>
                    </a:lnTo>
                    <a:cubicBezTo>
                      <a:pt x="1424" y="4966"/>
                      <a:pt x="1411" y="4966"/>
                      <a:pt x="1411" y="4953"/>
                    </a:cubicBezTo>
                    <a:lnTo>
                      <a:pt x="1424" y="4942"/>
                    </a:lnTo>
                    <a:close/>
                    <a:moveTo>
                      <a:pt x="2153" y="4978"/>
                    </a:moveTo>
                    <a:cubicBezTo>
                      <a:pt x="2129" y="5039"/>
                      <a:pt x="2092" y="5112"/>
                      <a:pt x="2056" y="5172"/>
                    </a:cubicBezTo>
                    <a:lnTo>
                      <a:pt x="2043" y="5185"/>
                    </a:lnTo>
                    <a:cubicBezTo>
                      <a:pt x="2040" y="5181"/>
                      <a:pt x="2036" y="5179"/>
                      <a:pt x="2033" y="5179"/>
                    </a:cubicBezTo>
                    <a:cubicBezTo>
                      <a:pt x="2024" y="5179"/>
                      <a:pt x="2016" y="5188"/>
                      <a:pt x="2007" y="5196"/>
                    </a:cubicBezTo>
                    <a:cubicBezTo>
                      <a:pt x="1922" y="5196"/>
                      <a:pt x="1837" y="5185"/>
                      <a:pt x="1751" y="5185"/>
                    </a:cubicBezTo>
                    <a:lnTo>
                      <a:pt x="1678" y="5185"/>
                    </a:lnTo>
                    <a:cubicBezTo>
                      <a:pt x="1667" y="5172"/>
                      <a:pt x="1654" y="5172"/>
                      <a:pt x="1642" y="5172"/>
                    </a:cubicBezTo>
                    <a:cubicBezTo>
                      <a:pt x="1626" y="5172"/>
                      <a:pt x="1610" y="5167"/>
                      <a:pt x="1594" y="5167"/>
                    </a:cubicBezTo>
                    <a:cubicBezTo>
                      <a:pt x="1586" y="5167"/>
                      <a:pt x="1578" y="5168"/>
                      <a:pt x="1569" y="5172"/>
                    </a:cubicBezTo>
                    <a:cubicBezTo>
                      <a:pt x="1521" y="5160"/>
                      <a:pt x="1484" y="5148"/>
                      <a:pt x="1448" y="5148"/>
                    </a:cubicBezTo>
                    <a:cubicBezTo>
                      <a:pt x="1424" y="5099"/>
                      <a:pt x="1399" y="5050"/>
                      <a:pt x="1387" y="4990"/>
                    </a:cubicBezTo>
                    <a:lnTo>
                      <a:pt x="1387" y="4990"/>
                    </a:lnTo>
                    <a:cubicBezTo>
                      <a:pt x="1459" y="5017"/>
                      <a:pt x="1553" y="5031"/>
                      <a:pt x="1636" y="5031"/>
                    </a:cubicBezTo>
                    <a:cubicBezTo>
                      <a:pt x="1664" y="5031"/>
                      <a:pt x="1691" y="5029"/>
                      <a:pt x="1715" y="5026"/>
                    </a:cubicBezTo>
                    <a:lnTo>
                      <a:pt x="1934" y="5026"/>
                    </a:lnTo>
                    <a:cubicBezTo>
                      <a:pt x="2007" y="5014"/>
                      <a:pt x="2068" y="4990"/>
                      <a:pt x="2141" y="4978"/>
                    </a:cubicBezTo>
                    <a:close/>
                    <a:moveTo>
                      <a:pt x="1912" y="5338"/>
                    </a:moveTo>
                    <a:cubicBezTo>
                      <a:pt x="1866" y="5372"/>
                      <a:pt x="1820" y="5404"/>
                      <a:pt x="1764" y="5404"/>
                    </a:cubicBezTo>
                    <a:lnTo>
                      <a:pt x="1764" y="5379"/>
                    </a:lnTo>
                    <a:cubicBezTo>
                      <a:pt x="1776" y="5391"/>
                      <a:pt x="1788" y="5391"/>
                      <a:pt x="1788" y="5391"/>
                    </a:cubicBezTo>
                    <a:cubicBezTo>
                      <a:pt x="1792" y="5395"/>
                      <a:pt x="1796" y="5397"/>
                      <a:pt x="1800" y="5397"/>
                    </a:cubicBezTo>
                    <a:cubicBezTo>
                      <a:pt x="1807" y="5397"/>
                      <a:pt x="1813" y="5391"/>
                      <a:pt x="1813" y="5391"/>
                    </a:cubicBezTo>
                    <a:cubicBezTo>
                      <a:pt x="1824" y="5391"/>
                      <a:pt x="1824" y="5379"/>
                      <a:pt x="1824" y="5379"/>
                    </a:cubicBezTo>
                    <a:lnTo>
                      <a:pt x="1897" y="5342"/>
                    </a:lnTo>
                    <a:cubicBezTo>
                      <a:pt x="1903" y="5342"/>
                      <a:pt x="1908" y="5340"/>
                      <a:pt x="1912" y="5338"/>
                    </a:cubicBezTo>
                    <a:close/>
                    <a:moveTo>
                      <a:pt x="1598" y="1"/>
                    </a:moveTo>
                    <a:cubicBezTo>
                      <a:pt x="1279" y="1"/>
                      <a:pt x="956" y="96"/>
                      <a:pt x="681" y="259"/>
                    </a:cubicBezTo>
                    <a:cubicBezTo>
                      <a:pt x="451" y="393"/>
                      <a:pt x="256" y="599"/>
                      <a:pt x="134" y="843"/>
                    </a:cubicBezTo>
                    <a:cubicBezTo>
                      <a:pt x="0" y="1123"/>
                      <a:pt x="0" y="1426"/>
                      <a:pt x="61" y="1718"/>
                    </a:cubicBezTo>
                    <a:cubicBezTo>
                      <a:pt x="122" y="2023"/>
                      <a:pt x="280" y="2302"/>
                      <a:pt x="438" y="2582"/>
                    </a:cubicBezTo>
                    <a:cubicBezTo>
                      <a:pt x="621" y="2898"/>
                      <a:pt x="815" y="3202"/>
                      <a:pt x="997" y="3506"/>
                    </a:cubicBezTo>
                    <a:cubicBezTo>
                      <a:pt x="997" y="3518"/>
                      <a:pt x="1010" y="3518"/>
                      <a:pt x="1010" y="3518"/>
                    </a:cubicBezTo>
                    <a:cubicBezTo>
                      <a:pt x="937" y="3628"/>
                      <a:pt x="1107" y="3883"/>
                      <a:pt x="1205" y="3956"/>
                    </a:cubicBezTo>
                    <a:cubicBezTo>
                      <a:pt x="1205" y="3969"/>
                      <a:pt x="1192" y="3969"/>
                      <a:pt x="1192" y="3969"/>
                    </a:cubicBezTo>
                    <a:cubicBezTo>
                      <a:pt x="1083" y="4053"/>
                      <a:pt x="1095" y="4199"/>
                      <a:pt x="1132" y="4309"/>
                    </a:cubicBezTo>
                    <a:cubicBezTo>
                      <a:pt x="1156" y="4406"/>
                      <a:pt x="1205" y="4504"/>
                      <a:pt x="1229" y="4601"/>
                    </a:cubicBezTo>
                    <a:cubicBezTo>
                      <a:pt x="1265" y="4698"/>
                      <a:pt x="1289" y="4807"/>
                      <a:pt x="1314" y="4917"/>
                    </a:cubicBezTo>
                    <a:cubicBezTo>
                      <a:pt x="1360" y="5103"/>
                      <a:pt x="1507" y="5455"/>
                      <a:pt x="1742" y="5455"/>
                    </a:cubicBezTo>
                    <a:cubicBezTo>
                      <a:pt x="1753" y="5455"/>
                      <a:pt x="1764" y="5454"/>
                      <a:pt x="1776" y="5452"/>
                    </a:cubicBezTo>
                    <a:cubicBezTo>
                      <a:pt x="1934" y="5428"/>
                      <a:pt x="2032" y="5294"/>
                      <a:pt x="2116" y="5172"/>
                    </a:cubicBezTo>
                    <a:cubicBezTo>
                      <a:pt x="2178" y="5075"/>
                      <a:pt x="2214" y="4978"/>
                      <a:pt x="2214" y="4880"/>
                    </a:cubicBezTo>
                    <a:lnTo>
                      <a:pt x="2226" y="4880"/>
                    </a:lnTo>
                    <a:cubicBezTo>
                      <a:pt x="2238" y="4856"/>
                      <a:pt x="2226" y="4832"/>
                      <a:pt x="2214" y="4807"/>
                    </a:cubicBezTo>
                    <a:cubicBezTo>
                      <a:pt x="2214" y="4783"/>
                      <a:pt x="2214" y="4747"/>
                      <a:pt x="2202" y="4710"/>
                    </a:cubicBezTo>
                    <a:cubicBezTo>
                      <a:pt x="2287" y="4698"/>
                      <a:pt x="2396" y="4661"/>
                      <a:pt x="2421" y="4564"/>
                    </a:cubicBezTo>
                    <a:cubicBezTo>
                      <a:pt x="2445" y="4515"/>
                      <a:pt x="2445" y="4467"/>
                      <a:pt x="2432" y="4406"/>
                    </a:cubicBezTo>
                    <a:cubicBezTo>
                      <a:pt x="2421" y="4382"/>
                      <a:pt x="2396" y="4345"/>
                      <a:pt x="2384" y="4321"/>
                    </a:cubicBezTo>
                    <a:cubicBezTo>
                      <a:pt x="2323" y="4236"/>
                      <a:pt x="2372" y="4151"/>
                      <a:pt x="2432" y="4102"/>
                    </a:cubicBezTo>
                    <a:cubicBezTo>
                      <a:pt x="2542" y="3993"/>
                      <a:pt x="2578" y="3883"/>
                      <a:pt x="2518" y="3737"/>
                    </a:cubicBezTo>
                    <a:cubicBezTo>
                      <a:pt x="2505" y="3677"/>
                      <a:pt x="2469" y="3628"/>
                      <a:pt x="2421" y="3591"/>
                    </a:cubicBezTo>
                    <a:cubicBezTo>
                      <a:pt x="2421" y="3579"/>
                      <a:pt x="2408" y="3567"/>
                      <a:pt x="2396" y="3567"/>
                    </a:cubicBezTo>
                    <a:cubicBezTo>
                      <a:pt x="2688" y="2947"/>
                      <a:pt x="2968" y="2290"/>
                      <a:pt x="2980" y="1597"/>
                    </a:cubicBezTo>
                    <a:cubicBezTo>
                      <a:pt x="2992" y="1013"/>
                      <a:pt x="2761" y="380"/>
                      <a:pt x="2189" y="126"/>
                    </a:cubicBezTo>
                    <a:cubicBezTo>
                      <a:pt x="2004" y="40"/>
                      <a:pt x="1802" y="1"/>
                      <a:pt x="159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1" name="Google Shape;9975;p65">
                <a:extLst>
                  <a:ext uri="{FF2B5EF4-FFF2-40B4-BE49-F238E27FC236}">
                    <a16:creationId xmlns:a16="http://schemas.microsoft.com/office/drawing/2014/main" id="{C1D35F75-DBF9-3B4B-056B-B043031B1257}"/>
                  </a:ext>
                </a:extLst>
              </p:cNvPr>
              <p:cNvSpPr/>
              <p:nvPr/>
            </p:nvSpPr>
            <p:spPr>
              <a:xfrm>
                <a:off x="2159814" y="2973064"/>
                <a:ext cx="150269" cy="270267"/>
              </a:xfrm>
              <a:custGeom>
                <a:avLst/>
                <a:gdLst/>
                <a:ahLst/>
                <a:cxnLst/>
                <a:rect l="l" t="t" r="r" b="b"/>
                <a:pathLst>
                  <a:path w="3053" h="5491" extrusionOk="0">
                    <a:moveTo>
                      <a:pt x="2968" y="1210"/>
                    </a:moveTo>
                    <a:cubicBezTo>
                      <a:pt x="2978" y="1274"/>
                      <a:pt x="2984" y="1335"/>
                      <a:pt x="2988" y="1394"/>
                    </a:cubicBezTo>
                    <a:lnTo>
                      <a:pt x="2988" y="1394"/>
                    </a:lnTo>
                    <a:cubicBezTo>
                      <a:pt x="2983" y="1331"/>
                      <a:pt x="2977" y="1270"/>
                      <a:pt x="2968" y="1210"/>
                    </a:cubicBezTo>
                    <a:close/>
                    <a:moveTo>
                      <a:pt x="884" y="1712"/>
                    </a:moveTo>
                    <a:lnTo>
                      <a:pt x="884" y="1712"/>
                    </a:lnTo>
                    <a:cubicBezTo>
                      <a:pt x="873" y="1721"/>
                      <a:pt x="863" y="1721"/>
                      <a:pt x="863" y="1721"/>
                    </a:cubicBezTo>
                    <a:cubicBezTo>
                      <a:pt x="870" y="1717"/>
                      <a:pt x="876" y="1714"/>
                      <a:pt x="884" y="1712"/>
                    </a:cubicBezTo>
                    <a:close/>
                    <a:moveTo>
                      <a:pt x="1836" y="1429"/>
                    </a:moveTo>
                    <a:cubicBezTo>
                      <a:pt x="1860" y="1429"/>
                      <a:pt x="1885" y="1440"/>
                      <a:pt x="1909" y="1453"/>
                    </a:cubicBezTo>
                    <a:cubicBezTo>
                      <a:pt x="1946" y="1502"/>
                      <a:pt x="1958" y="1599"/>
                      <a:pt x="1933" y="1659"/>
                    </a:cubicBezTo>
                    <a:cubicBezTo>
                      <a:pt x="1922" y="1732"/>
                      <a:pt x="1885" y="1805"/>
                      <a:pt x="1812" y="1878"/>
                    </a:cubicBezTo>
                    <a:cubicBezTo>
                      <a:pt x="1727" y="1794"/>
                      <a:pt x="1678" y="1708"/>
                      <a:pt x="1666" y="1611"/>
                    </a:cubicBezTo>
                    <a:cubicBezTo>
                      <a:pt x="1666" y="1562"/>
                      <a:pt x="1678" y="1526"/>
                      <a:pt x="1714" y="1489"/>
                    </a:cubicBezTo>
                    <a:cubicBezTo>
                      <a:pt x="1739" y="1453"/>
                      <a:pt x="1776" y="1429"/>
                      <a:pt x="1824" y="1429"/>
                    </a:cubicBezTo>
                    <a:close/>
                    <a:moveTo>
                      <a:pt x="1824" y="1392"/>
                    </a:moveTo>
                    <a:cubicBezTo>
                      <a:pt x="1763" y="1392"/>
                      <a:pt x="1714" y="1429"/>
                      <a:pt x="1678" y="1465"/>
                    </a:cubicBezTo>
                    <a:cubicBezTo>
                      <a:pt x="1641" y="1502"/>
                      <a:pt x="1630" y="1562"/>
                      <a:pt x="1641" y="1623"/>
                    </a:cubicBezTo>
                    <a:cubicBezTo>
                      <a:pt x="1641" y="1721"/>
                      <a:pt x="1703" y="1818"/>
                      <a:pt x="1800" y="1915"/>
                    </a:cubicBezTo>
                    <a:lnTo>
                      <a:pt x="1812" y="1927"/>
                    </a:lnTo>
                    <a:lnTo>
                      <a:pt x="1824" y="1915"/>
                    </a:lnTo>
                    <a:cubicBezTo>
                      <a:pt x="1909" y="1830"/>
                      <a:pt x="1958" y="1757"/>
                      <a:pt x="1970" y="1672"/>
                    </a:cubicBezTo>
                    <a:cubicBezTo>
                      <a:pt x="1995" y="1599"/>
                      <a:pt x="1982" y="1489"/>
                      <a:pt x="1933" y="1440"/>
                    </a:cubicBezTo>
                    <a:cubicBezTo>
                      <a:pt x="1909" y="1404"/>
                      <a:pt x="1873" y="1392"/>
                      <a:pt x="1824" y="1392"/>
                    </a:cubicBezTo>
                    <a:close/>
                    <a:moveTo>
                      <a:pt x="2481" y="1818"/>
                    </a:moveTo>
                    <a:cubicBezTo>
                      <a:pt x="2481" y="1818"/>
                      <a:pt x="2468" y="1830"/>
                      <a:pt x="2468" y="1854"/>
                    </a:cubicBezTo>
                    <a:cubicBezTo>
                      <a:pt x="2457" y="1878"/>
                      <a:pt x="2444" y="1915"/>
                      <a:pt x="2420" y="1939"/>
                    </a:cubicBezTo>
                    <a:lnTo>
                      <a:pt x="2457" y="1830"/>
                    </a:lnTo>
                    <a:cubicBezTo>
                      <a:pt x="2468" y="1818"/>
                      <a:pt x="2468" y="1818"/>
                      <a:pt x="2481" y="1818"/>
                    </a:cubicBezTo>
                    <a:close/>
                    <a:moveTo>
                      <a:pt x="924" y="1745"/>
                    </a:moveTo>
                    <a:cubicBezTo>
                      <a:pt x="985" y="1745"/>
                      <a:pt x="1058" y="1781"/>
                      <a:pt x="1095" y="1818"/>
                    </a:cubicBezTo>
                    <a:cubicBezTo>
                      <a:pt x="1179" y="1891"/>
                      <a:pt x="1216" y="2012"/>
                      <a:pt x="1241" y="2121"/>
                    </a:cubicBezTo>
                    <a:cubicBezTo>
                      <a:pt x="1119" y="2121"/>
                      <a:pt x="997" y="2073"/>
                      <a:pt x="900" y="1988"/>
                    </a:cubicBezTo>
                    <a:cubicBezTo>
                      <a:pt x="839" y="1939"/>
                      <a:pt x="803" y="1867"/>
                      <a:pt x="827" y="1794"/>
                    </a:cubicBezTo>
                    <a:cubicBezTo>
                      <a:pt x="839" y="1769"/>
                      <a:pt x="863" y="1757"/>
                      <a:pt x="887" y="1745"/>
                    </a:cubicBezTo>
                    <a:close/>
                    <a:moveTo>
                      <a:pt x="608" y="1939"/>
                    </a:moveTo>
                    <a:cubicBezTo>
                      <a:pt x="620" y="1939"/>
                      <a:pt x="620" y="1951"/>
                      <a:pt x="608" y="1951"/>
                    </a:cubicBezTo>
                    <a:cubicBezTo>
                      <a:pt x="571" y="1988"/>
                      <a:pt x="523" y="2024"/>
                      <a:pt x="474" y="2061"/>
                    </a:cubicBezTo>
                    <a:cubicBezTo>
                      <a:pt x="425" y="2097"/>
                      <a:pt x="377" y="2134"/>
                      <a:pt x="328" y="2183"/>
                    </a:cubicBezTo>
                    <a:lnTo>
                      <a:pt x="316" y="2183"/>
                    </a:lnTo>
                    <a:lnTo>
                      <a:pt x="328" y="2170"/>
                    </a:lnTo>
                    <a:cubicBezTo>
                      <a:pt x="365" y="2134"/>
                      <a:pt x="414" y="2097"/>
                      <a:pt x="462" y="2048"/>
                    </a:cubicBezTo>
                    <a:cubicBezTo>
                      <a:pt x="511" y="2024"/>
                      <a:pt x="560" y="1975"/>
                      <a:pt x="608" y="1939"/>
                    </a:cubicBezTo>
                    <a:close/>
                    <a:moveTo>
                      <a:pt x="754" y="2329"/>
                    </a:moveTo>
                    <a:lnTo>
                      <a:pt x="754" y="2340"/>
                    </a:lnTo>
                    <a:cubicBezTo>
                      <a:pt x="693" y="2377"/>
                      <a:pt x="657" y="2413"/>
                      <a:pt x="608" y="2462"/>
                    </a:cubicBezTo>
                    <a:cubicBezTo>
                      <a:pt x="596" y="2462"/>
                      <a:pt x="596" y="2475"/>
                      <a:pt x="584" y="2475"/>
                    </a:cubicBezTo>
                    <a:cubicBezTo>
                      <a:pt x="560" y="2499"/>
                      <a:pt x="535" y="2523"/>
                      <a:pt x="523" y="2548"/>
                    </a:cubicBezTo>
                    <a:lnTo>
                      <a:pt x="511" y="2548"/>
                    </a:lnTo>
                    <a:lnTo>
                      <a:pt x="511" y="2535"/>
                    </a:lnTo>
                    <a:cubicBezTo>
                      <a:pt x="523" y="2511"/>
                      <a:pt x="547" y="2499"/>
                      <a:pt x="571" y="2475"/>
                    </a:cubicBezTo>
                    <a:lnTo>
                      <a:pt x="608" y="2438"/>
                    </a:lnTo>
                    <a:lnTo>
                      <a:pt x="754" y="2329"/>
                    </a:lnTo>
                    <a:close/>
                    <a:moveTo>
                      <a:pt x="887" y="2669"/>
                    </a:moveTo>
                    <a:cubicBezTo>
                      <a:pt x="887" y="2681"/>
                      <a:pt x="887" y="2681"/>
                      <a:pt x="876" y="2681"/>
                    </a:cubicBezTo>
                    <a:cubicBezTo>
                      <a:pt x="839" y="2705"/>
                      <a:pt x="803" y="2742"/>
                      <a:pt x="766" y="2778"/>
                    </a:cubicBezTo>
                    <a:cubicBezTo>
                      <a:pt x="742" y="2802"/>
                      <a:pt x="717" y="2827"/>
                      <a:pt x="693" y="2839"/>
                    </a:cubicBezTo>
                    <a:lnTo>
                      <a:pt x="693" y="2827"/>
                    </a:lnTo>
                    <a:cubicBezTo>
                      <a:pt x="730" y="2815"/>
                      <a:pt x="754" y="2778"/>
                      <a:pt x="779" y="2754"/>
                    </a:cubicBezTo>
                    <a:lnTo>
                      <a:pt x="790" y="2742"/>
                    </a:lnTo>
                    <a:cubicBezTo>
                      <a:pt x="815" y="2705"/>
                      <a:pt x="839" y="2693"/>
                      <a:pt x="876" y="2669"/>
                    </a:cubicBezTo>
                    <a:close/>
                    <a:moveTo>
                      <a:pt x="1125" y="3159"/>
                    </a:moveTo>
                    <a:cubicBezTo>
                      <a:pt x="1128" y="3159"/>
                      <a:pt x="1131" y="3161"/>
                      <a:pt x="1131" y="3167"/>
                    </a:cubicBezTo>
                    <a:lnTo>
                      <a:pt x="1095" y="3204"/>
                    </a:lnTo>
                    <a:cubicBezTo>
                      <a:pt x="1070" y="3216"/>
                      <a:pt x="1046" y="3240"/>
                      <a:pt x="1033" y="3253"/>
                    </a:cubicBezTo>
                    <a:lnTo>
                      <a:pt x="1033" y="3265"/>
                    </a:lnTo>
                    <a:cubicBezTo>
                      <a:pt x="1009" y="3289"/>
                      <a:pt x="997" y="3313"/>
                      <a:pt x="973" y="3313"/>
                    </a:cubicBezTo>
                    <a:lnTo>
                      <a:pt x="960" y="3313"/>
                    </a:lnTo>
                    <a:lnTo>
                      <a:pt x="973" y="3302"/>
                    </a:lnTo>
                    <a:cubicBezTo>
                      <a:pt x="997" y="3302"/>
                      <a:pt x="1009" y="3277"/>
                      <a:pt x="1022" y="3253"/>
                    </a:cubicBezTo>
                    <a:cubicBezTo>
                      <a:pt x="1033" y="3253"/>
                      <a:pt x="1033" y="3240"/>
                      <a:pt x="1033" y="3240"/>
                    </a:cubicBezTo>
                    <a:cubicBezTo>
                      <a:pt x="1046" y="3216"/>
                      <a:pt x="1070" y="3204"/>
                      <a:pt x="1082" y="3192"/>
                    </a:cubicBezTo>
                    <a:cubicBezTo>
                      <a:pt x="1095" y="3180"/>
                      <a:pt x="1106" y="3180"/>
                      <a:pt x="1119" y="3167"/>
                    </a:cubicBezTo>
                    <a:cubicBezTo>
                      <a:pt x="1119" y="3161"/>
                      <a:pt x="1122" y="3159"/>
                      <a:pt x="1125" y="3159"/>
                    </a:cubicBezTo>
                    <a:close/>
                    <a:moveTo>
                      <a:pt x="1618" y="80"/>
                    </a:moveTo>
                    <a:cubicBezTo>
                      <a:pt x="1788" y="80"/>
                      <a:pt x="1956" y="108"/>
                      <a:pt x="2116" y="164"/>
                    </a:cubicBezTo>
                    <a:cubicBezTo>
                      <a:pt x="2395" y="261"/>
                      <a:pt x="2639" y="480"/>
                      <a:pt x="2785" y="796"/>
                    </a:cubicBezTo>
                    <a:cubicBezTo>
                      <a:pt x="3052" y="1319"/>
                      <a:pt x="3004" y="2012"/>
                      <a:pt x="2651" y="2924"/>
                    </a:cubicBezTo>
                    <a:cubicBezTo>
                      <a:pt x="2566" y="3143"/>
                      <a:pt x="2468" y="3338"/>
                      <a:pt x="2395" y="3508"/>
                    </a:cubicBezTo>
                    <a:cubicBezTo>
                      <a:pt x="2384" y="3520"/>
                      <a:pt x="2371" y="3532"/>
                      <a:pt x="2371" y="3545"/>
                    </a:cubicBezTo>
                    <a:lnTo>
                      <a:pt x="2323" y="3545"/>
                    </a:lnTo>
                    <a:cubicBezTo>
                      <a:pt x="2287" y="3532"/>
                      <a:pt x="2262" y="3532"/>
                      <a:pt x="2225" y="3532"/>
                    </a:cubicBezTo>
                    <a:cubicBezTo>
                      <a:pt x="2165" y="3532"/>
                      <a:pt x="2116" y="3532"/>
                      <a:pt x="2055" y="3545"/>
                    </a:cubicBezTo>
                    <a:cubicBezTo>
                      <a:pt x="2128" y="3362"/>
                      <a:pt x="2189" y="3180"/>
                      <a:pt x="2250" y="2985"/>
                    </a:cubicBezTo>
                    <a:cubicBezTo>
                      <a:pt x="2274" y="2937"/>
                      <a:pt x="2287" y="2900"/>
                      <a:pt x="2298" y="2851"/>
                    </a:cubicBezTo>
                    <a:cubicBezTo>
                      <a:pt x="2335" y="2718"/>
                      <a:pt x="2371" y="2584"/>
                      <a:pt x="2384" y="2462"/>
                    </a:cubicBezTo>
                    <a:cubicBezTo>
                      <a:pt x="2395" y="2389"/>
                      <a:pt x="2395" y="2304"/>
                      <a:pt x="2395" y="2231"/>
                    </a:cubicBezTo>
                    <a:lnTo>
                      <a:pt x="2395" y="2073"/>
                    </a:lnTo>
                    <a:cubicBezTo>
                      <a:pt x="2420" y="2061"/>
                      <a:pt x="2432" y="2048"/>
                      <a:pt x="2444" y="2037"/>
                    </a:cubicBezTo>
                    <a:cubicBezTo>
                      <a:pt x="2468" y="2012"/>
                      <a:pt x="2578" y="1854"/>
                      <a:pt x="2566" y="1757"/>
                    </a:cubicBezTo>
                    <a:cubicBezTo>
                      <a:pt x="2554" y="1732"/>
                      <a:pt x="2541" y="1721"/>
                      <a:pt x="2505" y="1708"/>
                    </a:cubicBezTo>
                    <a:cubicBezTo>
                      <a:pt x="2498" y="1705"/>
                      <a:pt x="2491" y="1703"/>
                      <a:pt x="2484" y="1703"/>
                    </a:cubicBezTo>
                    <a:cubicBezTo>
                      <a:pt x="2467" y="1703"/>
                      <a:pt x="2450" y="1712"/>
                      <a:pt x="2432" y="1721"/>
                    </a:cubicBezTo>
                    <a:cubicBezTo>
                      <a:pt x="2347" y="1781"/>
                      <a:pt x="2323" y="1988"/>
                      <a:pt x="2323" y="2037"/>
                    </a:cubicBezTo>
                    <a:cubicBezTo>
                      <a:pt x="2284" y="2058"/>
                      <a:pt x="2243" y="2069"/>
                      <a:pt x="2200" y="2069"/>
                    </a:cubicBezTo>
                    <a:cubicBezTo>
                      <a:pt x="2122" y="2069"/>
                      <a:pt x="2035" y="2034"/>
                      <a:pt x="1933" y="1964"/>
                    </a:cubicBezTo>
                    <a:cubicBezTo>
                      <a:pt x="1909" y="1951"/>
                      <a:pt x="1897" y="1939"/>
                      <a:pt x="1873" y="1927"/>
                    </a:cubicBezTo>
                    <a:cubicBezTo>
                      <a:pt x="1933" y="1854"/>
                      <a:pt x="1982" y="1794"/>
                      <a:pt x="2006" y="1721"/>
                    </a:cubicBezTo>
                    <a:cubicBezTo>
                      <a:pt x="2043" y="1599"/>
                      <a:pt x="2019" y="1465"/>
                      <a:pt x="1946" y="1392"/>
                    </a:cubicBezTo>
                    <a:cubicBezTo>
                      <a:pt x="1909" y="1362"/>
                      <a:pt x="1868" y="1346"/>
                      <a:pt x="1822" y="1346"/>
                    </a:cubicBezTo>
                    <a:cubicBezTo>
                      <a:pt x="1792" y="1346"/>
                      <a:pt x="1761" y="1353"/>
                      <a:pt x="1727" y="1367"/>
                    </a:cubicBezTo>
                    <a:cubicBezTo>
                      <a:pt x="1654" y="1404"/>
                      <a:pt x="1605" y="1453"/>
                      <a:pt x="1593" y="1526"/>
                    </a:cubicBezTo>
                    <a:cubicBezTo>
                      <a:pt x="1569" y="1672"/>
                      <a:pt x="1666" y="1842"/>
                      <a:pt x="1751" y="1927"/>
                    </a:cubicBezTo>
                    <a:cubicBezTo>
                      <a:pt x="1630" y="2024"/>
                      <a:pt x="1471" y="2097"/>
                      <a:pt x="1325" y="2121"/>
                    </a:cubicBezTo>
                    <a:cubicBezTo>
                      <a:pt x="1289" y="1964"/>
                      <a:pt x="1228" y="1781"/>
                      <a:pt x="1058" y="1696"/>
                    </a:cubicBezTo>
                    <a:cubicBezTo>
                      <a:pt x="1022" y="1676"/>
                      <a:pt x="982" y="1666"/>
                      <a:pt x="943" y="1666"/>
                    </a:cubicBezTo>
                    <a:cubicBezTo>
                      <a:pt x="887" y="1666"/>
                      <a:pt x="833" y="1685"/>
                      <a:pt x="790" y="1721"/>
                    </a:cubicBezTo>
                    <a:cubicBezTo>
                      <a:pt x="730" y="1781"/>
                      <a:pt x="717" y="1867"/>
                      <a:pt x="754" y="1939"/>
                    </a:cubicBezTo>
                    <a:cubicBezTo>
                      <a:pt x="851" y="2121"/>
                      <a:pt x="1082" y="2207"/>
                      <a:pt x="1265" y="2207"/>
                    </a:cubicBezTo>
                    <a:cubicBezTo>
                      <a:pt x="1289" y="2340"/>
                      <a:pt x="1314" y="2475"/>
                      <a:pt x="1338" y="2596"/>
                    </a:cubicBezTo>
                    <a:cubicBezTo>
                      <a:pt x="1374" y="2742"/>
                      <a:pt x="1398" y="2900"/>
                      <a:pt x="1411" y="3070"/>
                    </a:cubicBezTo>
                    <a:lnTo>
                      <a:pt x="1411" y="3240"/>
                    </a:lnTo>
                    <a:cubicBezTo>
                      <a:pt x="1423" y="3313"/>
                      <a:pt x="1423" y="3386"/>
                      <a:pt x="1423" y="3459"/>
                    </a:cubicBezTo>
                    <a:cubicBezTo>
                      <a:pt x="1369" y="3446"/>
                      <a:pt x="1313" y="3436"/>
                      <a:pt x="1254" y="3436"/>
                    </a:cubicBezTo>
                    <a:cubicBezTo>
                      <a:pt x="1206" y="3436"/>
                      <a:pt x="1156" y="3443"/>
                      <a:pt x="1106" y="3459"/>
                    </a:cubicBezTo>
                    <a:cubicBezTo>
                      <a:pt x="1095" y="3459"/>
                      <a:pt x="1095" y="3472"/>
                      <a:pt x="1082" y="3472"/>
                    </a:cubicBezTo>
                    <a:lnTo>
                      <a:pt x="1082" y="3459"/>
                    </a:lnTo>
                    <a:lnTo>
                      <a:pt x="1058" y="3448"/>
                    </a:lnTo>
                    <a:cubicBezTo>
                      <a:pt x="1046" y="3411"/>
                      <a:pt x="1022" y="3375"/>
                      <a:pt x="997" y="3338"/>
                    </a:cubicBezTo>
                    <a:cubicBezTo>
                      <a:pt x="1022" y="3326"/>
                      <a:pt x="1046" y="3302"/>
                      <a:pt x="1058" y="3289"/>
                    </a:cubicBezTo>
                    <a:lnTo>
                      <a:pt x="1058" y="3277"/>
                    </a:lnTo>
                    <a:cubicBezTo>
                      <a:pt x="1082" y="3265"/>
                      <a:pt x="1095" y="3240"/>
                      <a:pt x="1119" y="3229"/>
                    </a:cubicBezTo>
                    <a:lnTo>
                      <a:pt x="1155" y="3192"/>
                    </a:lnTo>
                    <a:cubicBezTo>
                      <a:pt x="1168" y="3180"/>
                      <a:pt x="1168" y="3156"/>
                      <a:pt x="1155" y="3143"/>
                    </a:cubicBezTo>
                    <a:cubicBezTo>
                      <a:pt x="1149" y="3131"/>
                      <a:pt x="1140" y="3125"/>
                      <a:pt x="1130" y="3125"/>
                    </a:cubicBezTo>
                    <a:cubicBezTo>
                      <a:pt x="1119" y="3125"/>
                      <a:pt x="1107" y="3131"/>
                      <a:pt x="1095" y="3143"/>
                    </a:cubicBezTo>
                    <a:cubicBezTo>
                      <a:pt x="1082" y="3143"/>
                      <a:pt x="1070" y="3156"/>
                      <a:pt x="1058" y="3167"/>
                    </a:cubicBezTo>
                    <a:cubicBezTo>
                      <a:pt x="1046" y="3180"/>
                      <a:pt x="1022" y="3192"/>
                      <a:pt x="1009" y="3216"/>
                    </a:cubicBezTo>
                    <a:lnTo>
                      <a:pt x="997" y="3229"/>
                    </a:lnTo>
                    <a:cubicBezTo>
                      <a:pt x="985" y="3240"/>
                      <a:pt x="973" y="3265"/>
                      <a:pt x="960" y="3265"/>
                    </a:cubicBezTo>
                    <a:lnTo>
                      <a:pt x="949" y="3265"/>
                    </a:lnTo>
                    <a:cubicBezTo>
                      <a:pt x="900" y="3180"/>
                      <a:pt x="851" y="3094"/>
                      <a:pt x="803" y="3021"/>
                    </a:cubicBezTo>
                    <a:lnTo>
                      <a:pt x="863" y="2961"/>
                    </a:lnTo>
                    <a:lnTo>
                      <a:pt x="900" y="2924"/>
                    </a:lnTo>
                    <a:cubicBezTo>
                      <a:pt x="912" y="2900"/>
                      <a:pt x="936" y="2888"/>
                      <a:pt x="960" y="2864"/>
                    </a:cubicBezTo>
                    <a:cubicBezTo>
                      <a:pt x="985" y="2851"/>
                      <a:pt x="1009" y="2839"/>
                      <a:pt x="1022" y="2815"/>
                    </a:cubicBezTo>
                    <a:cubicBezTo>
                      <a:pt x="1033" y="2815"/>
                      <a:pt x="1046" y="2802"/>
                      <a:pt x="1033" y="2778"/>
                    </a:cubicBezTo>
                    <a:cubicBezTo>
                      <a:pt x="1033" y="2766"/>
                      <a:pt x="1022" y="2754"/>
                      <a:pt x="1009" y="2754"/>
                    </a:cubicBezTo>
                    <a:cubicBezTo>
                      <a:pt x="1006" y="2750"/>
                      <a:pt x="1002" y="2749"/>
                      <a:pt x="999" y="2749"/>
                    </a:cubicBezTo>
                    <a:cubicBezTo>
                      <a:pt x="990" y="2749"/>
                      <a:pt x="981" y="2757"/>
                      <a:pt x="973" y="2766"/>
                    </a:cubicBezTo>
                    <a:cubicBezTo>
                      <a:pt x="949" y="2778"/>
                      <a:pt x="924" y="2802"/>
                      <a:pt x="900" y="2815"/>
                    </a:cubicBezTo>
                    <a:cubicBezTo>
                      <a:pt x="887" y="2827"/>
                      <a:pt x="863" y="2839"/>
                      <a:pt x="851" y="2851"/>
                    </a:cubicBezTo>
                    <a:cubicBezTo>
                      <a:pt x="827" y="2864"/>
                      <a:pt x="815" y="2888"/>
                      <a:pt x="803" y="2912"/>
                    </a:cubicBezTo>
                    <a:cubicBezTo>
                      <a:pt x="790" y="2924"/>
                      <a:pt x="779" y="2937"/>
                      <a:pt x="754" y="2948"/>
                    </a:cubicBezTo>
                    <a:lnTo>
                      <a:pt x="754" y="2924"/>
                    </a:lnTo>
                    <a:cubicBezTo>
                      <a:pt x="742" y="2912"/>
                      <a:pt x="730" y="2888"/>
                      <a:pt x="717" y="2875"/>
                    </a:cubicBezTo>
                    <a:lnTo>
                      <a:pt x="790" y="2802"/>
                    </a:lnTo>
                    <a:cubicBezTo>
                      <a:pt x="827" y="2766"/>
                      <a:pt x="863" y="2729"/>
                      <a:pt x="900" y="2705"/>
                    </a:cubicBezTo>
                    <a:cubicBezTo>
                      <a:pt x="912" y="2705"/>
                      <a:pt x="924" y="2681"/>
                      <a:pt x="924" y="2669"/>
                    </a:cubicBezTo>
                    <a:cubicBezTo>
                      <a:pt x="924" y="2657"/>
                      <a:pt x="912" y="2645"/>
                      <a:pt x="900" y="2632"/>
                    </a:cubicBezTo>
                    <a:lnTo>
                      <a:pt x="863" y="2632"/>
                    </a:lnTo>
                    <a:cubicBezTo>
                      <a:pt x="827" y="2657"/>
                      <a:pt x="790" y="2681"/>
                      <a:pt x="766" y="2718"/>
                    </a:cubicBezTo>
                    <a:lnTo>
                      <a:pt x="754" y="2729"/>
                    </a:lnTo>
                    <a:cubicBezTo>
                      <a:pt x="730" y="2754"/>
                      <a:pt x="706" y="2791"/>
                      <a:pt x="681" y="2802"/>
                    </a:cubicBezTo>
                    <a:lnTo>
                      <a:pt x="669" y="2802"/>
                    </a:lnTo>
                    <a:cubicBezTo>
                      <a:pt x="620" y="2718"/>
                      <a:pt x="584" y="2645"/>
                      <a:pt x="535" y="2572"/>
                    </a:cubicBezTo>
                    <a:cubicBezTo>
                      <a:pt x="547" y="2572"/>
                      <a:pt x="547" y="2559"/>
                      <a:pt x="560" y="2559"/>
                    </a:cubicBezTo>
                    <a:cubicBezTo>
                      <a:pt x="560" y="2535"/>
                      <a:pt x="584" y="2523"/>
                      <a:pt x="608" y="2511"/>
                    </a:cubicBezTo>
                    <a:cubicBezTo>
                      <a:pt x="608" y="2499"/>
                      <a:pt x="620" y="2486"/>
                      <a:pt x="633" y="2486"/>
                    </a:cubicBezTo>
                    <a:cubicBezTo>
                      <a:pt x="681" y="2438"/>
                      <a:pt x="717" y="2402"/>
                      <a:pt x="766" y="2365"/>
                    </a:cubicBezTo>
                    <a:cubicBezTo>
                      <a:pt x="790" y="2353"/>
                      <a:pt x="790" y="2340"/>
                      <a:pt x="790" y="2329"/>
                    </a:cubicBezTo>
                    <a:cubicBezTo>
                      <a:pt x="790" y="2316"/>
                      <a:pt x="779" y="2304"/>
                      <a:pt x="766" y="2292"/>
                    </a:cubicBezTo>
                    <a:lnTo>
                      <a:pt x="730" y="2292"/>
                    </a:lnTo>
                    <a:cubicBezTo>
                      <a:pt x="681" y="2329"/>
                      <a:pt x="633" y="2365"/>
                      <a:pt x="584" y="2413"/>
                    </a:cubicBezTo>
                    <a:lnTo>
                      <a:pt x="547" y="2450"/>
                    </a:lnTo>
                    <a:cubicBezTo>
                      <a:pt x="535" y="2462"/>
                      <a:pt x="511" y="2475"/>
                      <a:pt x="498" y="2499"/>
                    </a:cubicBezTo>
                    <a:cubicBezTo>
                      <a:pt x="474" y="2462"/>
                      <a:pt x="462" y="2438"/>
                      <a:pt x="438" y="2402"/>
                    </a:cubicBezTo>
                    <a:cubicBezTo>
                      <a:pt x="474" y="2389"/>
                      <a:pt x="498" y="2353"/>
                      <a:pt x="523" y="2329"/>
                    </a:cubicBezTo>
                    <a:cubicBezTo>
                      <a:pt x="547" y="2304"/>
                      <a:pt x="571" y="2280"/>
                      <a:pt x="608" y="2256"/>
                    </a:cubicBezTo>
                    <a:cubicBezTo>
                      <a:pt x="633" y="2243"/>
                      <a:pt x="657" y="2231"/>
                      <a:pt x="669" y="2207"/>
                    </a:cubicBezTo>
                    <a:cubicBezTo>
                      <a:pt x="693" y="2194"/>
                      <a:pt x="693" y="2170"/>
                      <a:pt x="669" y="2158"/>
                    </a:cubicBezTo>
                    <a:cubicBezTo>
                      <a:pt x="662" y="2144"/>
                      <a:pt x="650" y="2138"/>
                      <a:pt x="640" y="2138"/>
                    </a:cubicBezTo>
                    <a:cubicBezTo>
                      <a:pt x="632" y="2138"/>
                      <a:pt x="625" y="2141"/>
                      <a:pt x="620" y="2146"/>
                    </a:cubicBezTo>
                    <a:cubicBezTo>
                      <a:pt x="596" y="2170"/>
                      <a:pt x="584" y="2183"/>
                      <a:pt x="547" y="2194"/>
                    </a:cubicBezTo>
                    <a:cubicBezTo>
                      <a:pt x="547" y="2194"/>
                      <a:pt x="547" y="2207"/>
                      <a:pt x="535" y="2207"/>
                    </a:cubicBezTo>
                    <a:cubicBezTo>
                      <a:pt x="523" y="2219"/>
                      <a:pt x="511" y="2219"/>
                      <a:pt x="498" y="2231"/>
                    </a:cubicBezTo>
                    <a:cubicBezTo>
                      <a:pt x="487" y="2243"/>
                      <a:pt x="487" y="2256"/>
                      <a:pt x="474" y="2267"/>
                    </a:cubicBezTo>
                    <a:lnTo>
                      <a:pt x="425" y="2316"/>
                    </a:lnTo>
                    <a:lnTo>
                      <a:pt x="401" y="2316"/>
                    </a:lnTo>
                    <a:cubicBezTo>
                      <a:pt x="377" y="2292"/>
                      <a:pt x="365" y="2256"/>
                      <a:pt x="341" y="2219"/>
                    </a:cubicBezTo>
                    <a:cubicBezTo>
                      <a:pt x="352" y="2219"/>
                      <a:pt x="352" y="2207"/>
                      <a:pt x="352" y="2207"/>
                    </a:cubicBezTo>
                    <a:cubicBezTo>
                      <a:pt x="401" y="2170"/>
                      <a:pt x="450" y="2121"/>
                      <a:pt x="498" y="2085"/>
                    </a:cubicBezTo>
                    <a:cubicBezTo>
                      <a:pt x="547" y="2048"/>
                      <a:pt x="596" y="2012"/>
                      <a:pt x="633" y="1975"/>
                    </a:cubicBezTo>
                    <a:cubicBezTo>
                      <a:pt x="657" y="1964"/>
                      <a:pt x="657" y="1939"/>
                      <a:pt x="644" y="1915"/>
                    </a:cubicBezTo>
                    <a:cubicBezTo>
                      <a:pt x="632" y="1909"/>
                      <a:pt x="620" y="1906"/>
                      <a:pt x="609" y="1906"/>
                    </a:cubicBezTo>
                    <a:cubicBezTo>
                      <a:pt x="599" y="1906"/>
                      <a:pt x="590" y="1909"/>
                      <a:pt x="584" y="1915"/>
                    </a:cubicBezTo>
                    <a:cubicBezTo>
                      <a:pt x="535" y="1951"/>
                      <a:pt x="487" y="1988"/>
                      <a:pt x="450" y="2024"/>
                    </a:cubicBezTo>
                    <a:cubicBezTo>
                      <a:pt x="401" y="2061"/>
                      <a:pt x="352" y="2097"/>
                      <a:pt x="304" y="2146"/>
                    </a:cubicBezTo>
                    <a:cubicBezTo>
                      <a:pt x="292" y="2097"/>
                      <a:pt x="279" y="2061"/>
                      <a:pt x="255" y="2037"/>
                    </a:cubicBezTo>
                    <a:lnTo>
                      <a:pt x="268" y="2037"/>
                    </a:lnTo>
                    <a:lnTo>
                      <a:pt x="292" y="2012"/>
                    </a:lnTo>
                    <a:cubicBezTo>
                      <a:pt x="328" y="1964"/>
                      <a:pt x="377" y="1915"/>
                      <a:pt x="425" y="1891"/>
                    </a:cubicBezTo>
                    <a:cubicBezTo>
                      <a:pt x="450" y="1867"/>
                      <a:pt x="474" y="1842"/>
                      <a:pt x="498" y="1830"/>
                    </a:cubicBezTo>
                    <a:cubicBezTo>
                      <a:pt x="523" y="1805"/>
                      <a:pt x="547" y="1781"/>
                      <a:pt x="571" y="1769"/>
                    </a:cubicBezTo>
                    <a:cubicBezTo>
                      <a:pt x="584" y="1757"/>
                      <a:pt x="596" y="1745"/>
                      <a:pt x="596" y="1732"/>
                    </a:cubicBezTo>
                    <a:cubicBezTo>
                      <a:pt x="584" y="1721"/>
                      <a:pt x="584" y="1696"/>
                      <a:pt x="571" y="1696"/>
                    </a:cubicBezTo>
                    <a:cubicBezTo>
                      <a:pt x="565" y="1690"/>
                      <a:pt x="556" y="1687"/>
                      <a:pt x="547" y="1687"/>
                    </a:cubicBezTo>
                    <a:cubicBezTo>
                      <a:pt x="538" y="1687"/>
                      <a:pt x="529" y="1690"/>
                      <a:pt x="523" y="1696"/>
                    </a:cubicBezTo>
                    <a:lnTo>
                      <a:pt x="450" y="1769"/>
                    </a:lnTo>
                    <a:cubicBezTo>
                      <a:pt x="414" y="1781"/>
                      <a:pt x="389" y="1805"/>
                      <a:pt x="365" y="1830"/>
                    </a:cubicBezTo>
                    <a:cubicBezTo>
                      <a:pt x="316" y="1854"/>
                      <a:pt x="279" y="1903"/>
                      <a:pt x="231" y="1939"/>
                    </a:cubicBezTo>
                    <a:lnTo>
                      <a:pt x="231" y="1951"/>
                    </a:lnTo>
                    <a:lnTo>
                      <a:pt x="195" y="1842"/>
                    </a:lnTo>
                    <a:cubicBezTo>
                      <a:pt x="255" y="1781"/>
                      <a:pt x="316" y="1732"/>
                      <a:pt x="377" y="1684"/>
                    </a:cubicBezTo>
                    <a:cubicBezTo>
                      <a:pt x="425" y="1635"/>
                      <a:pt x="487" y="1575"/>
                      <a:pt x="547" y="1526"/>
                    </a:cubicBezTo>
                    <a:cubicBezTo>
                      <a:pt x="560" y="1513"/>
                      <a:pt x="560" y="1502"/>
                      <a:pt x="560" y="1489"/>
                    </a:cubicBezTo>
                    <a:lnTo>
                      <a:pt x="523" y="1453"/>
                    </a:lnTo>
                    <a:cubicBezTo>
                      <a:pt x="511" y="1453"/>
                      <a:pt x="498" y="1453"/>
                      <a:pt x="487" y="1465"/>
                    </a:cubicBezTo>
                    <a:cubicBezTo>
                      <a:pt x="425" y="1526"/>
                      <a:pt x="377" y="1575"/>
                      <a:pt x="316" y="1623"/>
                    </a:cubicBezTo>
                    <a:cubicBezTo>
                      <a:pt x="268" y="1659"/>
                      <a:pt x="219" y="1708"/>
                      <a:pt x="170" y="1757"/>
                    </a:cubicBezTo>
                    <a:cubicBezTo>
                      <a:pt x="158" y="1708"/>
                      <a:pt x="146" y="1659"/>
                      <a:pt x="146" y="1623"/>
                    </a:cubicBezTo>
                    <a:cubicBezTo>
                      <a:pt x="182" y="1586"/>
                      <a:pt x="219" y="1538"/>
                      <a:pt x="255" y="1502"/>
                    </a:cubicBezTo>
                    <a:lnTo>
                      <a:pt x="328" y="1429"/>
                    </a:lnTo>
                    <a:cubicBezTo>
                      <a:pt x="365" y="1380"/>
                      <a:pt x="414" y="1343"/>
                      <a:pt x="462" y="1307"/>
                    </a:cubicBezTo>
                    <a:cubicBezTo>
                      <a:pt x="487" y="1270"/>
                      <a:pt x="523" y="1246"/>
                      <a:pt x="560" y="1210"/>
                    </a:cubicBezTo>
                    <a:cubicBezTo>
                      <a:pt x="571" y="1197"/>
                      <a:pt x="571" y="1173"/>
                      <a:pt x="560" y="1148"/>
                    </a:cubicBezTo>
                    <a:cubicBezTo>
                      <a:pt x="547" y="1143"/>
                      <a:pt x="535" y="1140"/>
                      <a:pt x="525" y="1140"/>
                    </a:cubicBezTo>
                    <a:cubicBezTo>
                      <a:pt x="514" y="1140"/>
                      <a:pt x="505" y="1143"/>
                      <a:pt x="498" y="1148"/>
                    </a:cubicBezTo>
                    <a:cubicBezTo>
                      <a:pt x="438" y="1210"/>
                      <a:pt x="365" y="1270"/>
                      <a:pt x="292" y="1343"/>
                    </a:cubicBezTo>
                    <a:lnTo>
                      <a:pt x="182" y="1453"/>
                    </a:lnTo>
                    <a:cubicBezTo>
                      <a:pt x="170" y="1477"/>
                      <a:pt x="146" y="1502"/>
                      <a:pt x="122" y="1526"/>
                    </a:cubicBezTo>
                    <a:lnTo>
                      <a:pt x="122" y="1477"/>
                    </a:lnTo>
                    <a:lnTo>
                      <a:pt x="122" y="1356"/>
                    </a:lnTo>
                    <a:lnTo>
                      <a:pt x="133" y="1356"/>
                    </a:lnTo>
                    <a:cubicBezTo>
                      <a:pt x="146" y="1331"/>
                      <a:pt x="158" y="1319"/>
                      <a:pt x="170" y="1307"/>
                    </a:cubicBezTo>
                    <a:cubicBezTo>
                      <a:pt x="219" y="1246"/>
                      <a:pt x="279" y="1197"/>
                      <a:pt x="341" y="1148"/>
                    </a:cubicBezTo>
                    <a:cubicBezTo>
                      <a:pt x="352" y="1137"/>
                      <a:pt x="365" y="1124"/>
                      <a:pt x="365" y="1112"/>
                    </a:cubicBezTo>
                    <a:cubicBezTo>
                      <a:pt x="401" y="1088"/>
                      <a:pt x="425" y="1064"/>
                      <a:pt x="462" y="1040"/>
                    </a:cubicBezTo>
                    <a:cubicBezTo>
                      <a:pt x="474" y="1027"/>
                      <a:pt x="487" y="1015"/>
                      <a:pt x="511" y="1003"/>
                    </a:cubicBezTo>
                    <a:cubicBezTo>
                      <a:pt x="523" y="978"/>
                      <a:pt x="547" y="967"/>
                      <a:pt x="560" y="954"/>
                    </a:cubicBezTo>
                    <a:cubicBezTo>
                      <a:pt x="571" y="954"/>
                      <a:pt x="584" y="930"/>
                      <a:pt x="584" y="918"/>
                    </a:cubicBezTo>
                    <a:cubicBezTo>
                      <a:pt x="584" y="905"/>
                      <a:pt x="571" y="894"/>
                      <a:pt x="560" y="881"/>
                    </a:cubicBezTo>
                    <a:lnTo>
                      <a:pt x="523" y="881"/>
                    </a:lnTo>
                    <a:cubicBezTo>
                      <a:pt x="474" y="918"/>
                      <a:pt x="438" y="954"/>
                      <a:pt x="401" y="991"/>
                    </a:cubicBezTo>
                    <a:cubicBezTo>
                      <a:pt x="377" y="1003"/>
                      <a:pt x="352" y="1027"/>
                      <a:pt x="328" y="1051"/>
                    </a:cubicBezTo>
                    <a:cubicBezTo>
                      <a:pt x="255" y="1112"/>
                      <a:pt x="182" y="1173"/>
                      <a:pt x="133" y="1234"/>
                    </a:cubicBezTo>
                    <a:cubicBezTo>
                      <a:pt x="146" y="1161"/>
                      <a:pt x="158" y="1100"/>
                      <a:pt x="170" y="1040"/>
                    </a:cubicBezTo>
                    <a:cubicBezTo>
                      <a:pt x="243" y="991"/>
                      <a:pt x="316" y="918"/>
                      <a:pt x="377" y="857"/>
                    </a:cubicBezTo>
                    <a:cubicBezTo>
                      <a:pt x="389" y="832"/>
                      <a:pt x="414" y="808"/>
                      <a:pt x="438" y="784"/>
                    </a:cubicBezTo>
                    <a:cubicBezTo>
                      <a:pt x="487" y="735"/>
                      <a:pt x="547" y="675"/>
                      <a:pt x="608" y="626"/>
                    </a:cubicBezTo>
                    <a:cubicBezTo>
                      <a:pt x="633" y="613"/>
                      <a:pt x="644" y="589"/>
                      <a:pt x="657" y="577"/>
                    </a:cubicBezTo>
                    <a:cubicBezTo>
                      <a:pt x="669" y="565"/>
                      <a:pt x="693" y="553"/>
                      <a:pt x="706" y="529"/>
                    </a:cubicBezTo>
                    <a:cubicBezTo>
                      <a:pt x="717" y="540"/>
                      <a:pt x="717" y="540"/>
                      <a:pt x="730" y="540"/>
                    </a:cubicBezTo>
                    <a:cubicBezTo>
                      <a:pt x="754" y="540"/>
                      <a:pt x="766" y="529"/>
                      <a:pt x="766" y="516"/>
                    </a:cubicBezTo>
                    <a:lnTo>
                      <a:pt x="779" y="480"/>
                    </a:lnTo>
                    <a:cubicBezTo>
                      <a:pt x="779" y="456"/>
                      <a:pt x="779" y="443"/>
                      <a:pt x="766" y="431"/>
                    </a:cubicBezTo>
                    <a:cubicBezTo>
                      <a:pt x="754" y="419"/>
                      <a:pt x="742" y="419"/>
                      <a:pt x="730" y="419"/>
                    </a:cubicBezTo>
                    <a:cubicBezTo>
                      <a:pt x="657" y="456"/>
                      <a:pt x="584" y="529"/>
                      <a:pt x="523" y="589"/>
                    </a:cubicBezTo>
                    <a:lnTo>
                      <a:pt x="474" y="638"/>
                    </a:lnTo>
                    <a:cubicBezTo>
                      <a:pt x="425" y="675"/>
                      <a:pt x="389" y="723"/>
                      <a:pt x="341" y="759"/>
                    </a:cubicBezTo>
                    <a:cubicBezTo>
                      <a:pt x="328" y="772"/>
                      <a:pt x="316" y="796"/>
                      <a:pt x="304" y="808"/>
                    </a:cubicBezTo>
                    <a:lnTo>
                      <a:pt x="268" y="845"/>
                    </a:lnTo>
                    <a:cubicBezTo>
                      <a:pt x="255" y="857"/>
                      <a:pt x="255" y="857"/>
                      <a:pt x="243" y="857"/>
                    </a:cubicBezTo>
                    <a:cubicBezTo>
                      <a:pt x="425" y="516"/>
                      <a:pt x="790" y="237"/>
                      <a:pt x="1241" y="127"/>
                    </a:cubicBezTo>
                    <a:cubicBezTo>
                      <a:pt x="1365" y="96"/>
                      <a:pt x="1492" y="80"/>
                      <a:pt x="1618" y="80"/>
                    </a:cubicBezTo>
                    <a:close/>
                    <a:moveTo>
                      <a:pt x="1812" y="1988"/>
                    </a:moveTo>
                    <a:cubicBezTo>
                      <a:pt x="1914" y="2071"/>
                      <a:pt x="2043" y="2147"/>
                      <a:pt x="2179" y="2147"/>
                    </a:cubicBezTo>
                    <a:cubicBezTo>
                      <a:pt x="2223" y="2147"/>
                      <a:pt x="2267" y="2139"/>
                      <a:pt x="2311" y="2121"/>
                    </a:cubicBezTo>
                    <a:lnTo>
                      <a:pt x="2311" y="2292"/>
                    </a:lnTo>
                    <a:lnTo>
                      <a:pt x="2311" y="2413"/>
                    </a:lnTo>
                    <a:cubicBezTo>
                      <a:pt x="2311" y="2535"/>
                      <a:pt x="2274" y="2657"/>
                      <a:pt x="2238" y="2766"/>
                    </a:cubicBezTo>
                    <a:cubicBezTo>
                      <a:pt x="2225" y="2791"/>
                      <a:pt x="2225" y="2815"/>
                      <a:pt x="2214" y="2827"/>
                    </a:cubicBezTo>
                    <a:cubicBezTo>
                      <a:pt x="2141" y="3094"/>
                      <a:pt x="2068" y="3313"/>
                      <a:pt x="1982" y="3508"/>
                    </a:cubicBezTo>
                    <a:cubicBezTo>
                      <a:pt x="1970" y="3520"/>
                      <a:pt x="1958" y="3532"/>
                      <a:pt x="1958" y="3545"/>
                    </a:cubicBezTo>
                    <a:cubicBezTo>
                      <a:pt x="1934" y="3548"/>
                      <a:pt x="1910" y="3549"/>
                      <a:pt x="1885" y="3549"/>
                    </a:cubicBezTo>
                    <a:cubicBezTo>
                      <a:pt x="1811" y="3549"/>
                      <a:pt x="1733" y="3536"/>
                      <a:pt x="1641" y="3508"/>
                    </a:cubicBezTo>
                    <a:cubicBezTo>
                      <a:pt x="1605" y="3508"/>
                      <a:pt x="1581" y="3496"/>
                      <a:pt x="1557" y="3496"/>
                    </a:cubicBezTo>
                    <a:cubicBezTo>
                      <a:pt x="1544" y="3483"/>
                      <a:pt x="1520" y="3483"/>
                      <a:pt x="1508" y="3483"/>
                    </a:cubicBezTo>
                    <a:lnTo>
                      <a:pt x="1508" y="3472"/>
                    </a:lnTo>
                    <a:cubicBezTo>
                      <a:pt x="1496" y="3386"/>
                      <a:pt x="1496" y="3302"/>
                      <a:pt x="1496" y="3204"/>
                    </a:cubicBezTo>
                    <a:cubicBezTo>
                      <a:pt x="1496" y="3131"/>
                      <a:pt x="1496" y="3058"/>
                      <a:pt x="1484" y="2973"/>
                    </a:cubicBezTo>
                    <a:cubicBezTo>
                      <a:pt x="1471" y="2802"/>
                      <a:pt x="1435" y="2632"/>
                      <a:pt x="1398" y="2462"/>
                    </a:cubicBezTo>
                    <a:lnTo>
                      <a:pt x="1398" y="2438"/>
                    </a:lnTo>
                    <a:cubicBezTo>
                      <a:pt x="1387" y="2402"/>
                      <a:pt x="1374" y="2365"/>
                      <a:pt x="1374" y="2316"/>
                    </a:cubicBezTo>
                    <a:cubicBezTo>
                      <a:pt x="1362" y="2280"/>
                      <a:pt x="1362" y="2243"/>
                      <a:pt x="1350" y="2207"/>
                    </a:cubicBezTo>
                    <a:cubicBezTo>
                      <a:pt x="1362" y="2207"/>
                      <a:pt x="1362" y="2207"/>
                      <a:pt x="1374" y="2194"/>
                    </a:cubicBezTo>
                    <a:cubicBezTo>
                      <a:pt x="1520" y="2170"/>
                      <a:pt x="1690" y="2097"/>
                      <a:pt x="1812" y="1988"/>
                    </a:cubicBezTo>
                    <a:close/>
                    <a:moveTo>
                      <a:pt x="2992" y="1591"/>
                    </a:moveTo>
                    <a:cubicBezTo>
                      <a:pt x="2992" y="1598"/>
                      <a:pt x="2992" y="1604"/>
                      <a:pt x="2992" y="1611"/>
                    </a:cubicBezTo>
                    <a:cubicBezTo>
                      <a:pt x="2979" y="2329"/>
                      <a:pt x="2687" y="2997"/>
                      <a:pt x="2408" y="3581"/>
                    </a:cubicBezTo>
                    <a:lnTo>
                      <a:pt x="2408" y="3545"/>
                    </a:lnTo>
                    <a:lnTo>
                      <a:pt x="2420" y="3545"/>
                    </a:lnTo>
                    <a:lnTo>
                      <a:pt x="2420" y="3532"/>
                    </a:lnTo>
                    <a:cubicBezTo>
                      <a:pt x="2505" y="3362"/>
                      <a:pt x="2603" y="3156"/>
                      <a:pt x="2676" y="2948"/>
                    </a:cubicBezTo>
                    <a:cubicBezTo>
                      <a:pt x="2884" y="2432"/>
                      <a:pt x="2984" y="1983"/>
                      <a:pt x="2992" y="1591"/>
                    </a:cubicBezTo>
                    <a:close/>
                    <a:moveTo>
                      <a:pt x="1216" y="3520"/>
                    </a:moveTo>
                    <a:cubicBezTo>
                      <a:pt x="1289" y="3520"/>
                      <a:pt x="1374" y="3532"/>
                      <a:pt x="1447" y="3556"/>
                    </a:cubicBezTo>
                    <a:cubicBezTo>
                      <a:pt x="1471" y="3556"/>
                      <a:pt x="1508" y="3569"/>
                      <a:pt x="1533" y="3569"/>
                    </a:cubicBezTo>
                    <a:cubicBezTo>
                      <a:pt x="1617" y="3593"/>
                      <a:pt x="1714" y="3618"/>
                      <a:pt x="1800" y="3629"/>
                    </a:cubicBezTo>
                    <a:cubicBezTo>
                      <a:pt x="1832" y="3634"/>
                      <a:pt x="1866" y="3635"/>
                      <a:pt x="1900" y="3635"/>
                    </a:cubicBezTo>
                    <a:cubicBezTo>
                      <a:pt x="1969" y="3635"/>
                      <a:pt x="2039" y="3629"/>
                      <a:pt x="2104" y="3629"/>
                    </a:cubicBezTo>
                    <a:cubicBezTo>
                      <a:pt x="2152" y="3629"/>
                      <a:pt x="2189" y="3618"/>
                      <a:pt x="2238" y="3618"/>
                    </a:cubicBezTo>
                    <a:lnTo>
                      <a:pt x="2311" y="3618"/>
                    </a:lnTo>
                    <a:cubicBezTo>
                      <a:pt x="2262" y="3642"/>
                      <a:pt x="2201" y="3666"/>
                      <a:pt x="2152" y="3678"/>
                    </a:cubicBezTo>
                    <a:lnTo>
                      <a:pt x="2079" y="3715"/>
                    </a:lnTo>
                    <a:cubicBezTo>
                      <a:pt x="2031" y="3727"/>
                      <a:pt x="1982" y="3751"/>
                      <a:pt x="1933" y="3775"/>
                    </a:cubicBezTo>
                    <a:lnTo>
                      <a:pt x="1787" y="3848"/>
                    </a:lnTo>
                    <a:cubicBezTo>
                      <a:pt x="1714" y="3873"/>
                      <a:pt x="1641" y="3873"/>
                      <a:pt x="1557" y="3885"/>
                    </a:cubicBezTo>
                    <a:cubicBezTo>
                      <a:pt x="1544" y="3873"/>
                      <a:pt x="1533" y="3873"/>
                      <a:pt x="1520" y="3873"/>
                    </a:cubicBezTo>
                    <a:cubicBezTo>
                      <a:pt x="1508" y="3873"/>
                      <a:pt x="1496" y="3885"/>
                      <a:pt x="1496" y="3885"/>
                    </a:cubicBezTo>
                    <a:cubicBezTo>
                      <a:pt x="1435" y="3897"/>
                      <a:pt x="1362" y="3897"/>
                      <a:pt x="1289" y="3934"/>
                    </a:cubicBezTo>
                    <a:cubicBezTo>
                      <a:pt x="1228" y="3885"/>
                      <a:pt x="1179" y="3812"/>
                      <a:pt x="1143" y="3727"/>
                    </a:cubicBezTo>
                    <a:cubicBezTo>
                      <a:pt x="1143" y="3727"/>
                      <a:pt x="1131" y="3715"/>
                      <a:pt x="1131" y="3702"/>
                    </a:cubicBezTo>
                    <a:lnTo>
                      <a:pt x="1095" y="3629"/>
                    </a:lnTo>
                    <a:cubicBezTo>
                      <a:pt x="1095" y="3605"/>
                      <a:pt x="1095" y="3593"/>
                      <a:pt x="1106" y="3581"/>
                    </a:cubicBezTo>
                    <a:cubicBezTo>
                      <a:pt x="1119" y="3545"/>
                      <a:pt x="1179" y="3520"/>
                      <a:pt x="1216" y="3520"/>
                    </a:cubicBezTo>
                    <a:close/>
                    <a:moveTo>
                      <a:pt x="2420" y="3654"/>
                    </a:moveTo>
                    <a:cubicBezTo>
                      <a:pt x="2420" y="3666"/>
                      <a:pt x="2432" y="3666"/>
                      <a:pt x="2432" y="3666"/>
                    </a:cubicBezTo>
                    <a:cubicBezTo>
                      <a:pt x="2468" y="3702"/>
                      <a:pt x="2493" y="3764"/>
                      <a:pt x="2517" y="3824"/>
                    </a:cubicBezTo>
                    <a:cubicBezTo>
                      <a:pt x="2541" y="3934"/>
                      <a:pt x="2481" y="3994"/>
                      <a:pt x="2420" y="4067"/>
                    </a:cubicBezTo>
                    <a:cubicBezTo>
                      <a:pt x="2395" y="4080"/>
                      <a:pt x="2384" y="4104"/>
                      <a:pt x="2371" y="4116"/>
                    </a:cubicBezTo>
                    <a:lnTo>
                      <a:pt x="2347" y="4116"/>
                    </a:lnTo>
                    <a:cubicBezTo>
                      <a:pt x="2335" y="4116"/>
                      <a:pt x="2323" y="4129"/>
                      <a:pt x="2323" y="4129"/>
                    </a:cubicBezTo>
                    <a:cubicBezTo>
                      <a:pt x="2238" y="4104"/>
                      <a:pt x="2165" y="4092"/>
                      <a:pt x="2079" y="4080"/>
                    </a:cubicBezTo>
                    <a:lnTo>
                      <a:pt x="2019" y="4080"/>
                    </a:lnTo>
                    <a:cubicBezTo>
                      <a:pt x="1970" y="4067"/>
                      <a:pt x="1909" y="4043"/>
                      <a:pt x="1849" y="4007"/>
                    </a:cubicBezTo>
                    <a:lnTo>
                      <a:pt x="1776" y="3970"/>
                    </a:lnTo>
                    <a:cubicBezTo>
                      <a:pt x="1751" y="3970"/>
                      <a:pt x="1727" y="3958"/>
                      <a:pt x="1703" y="3946"/>
                    </a:cubicBezTo>
                    <a:cubicBezTo>
                      <a:pt x="1812" y="3921"/>
                      <a:pt x="1909" y="3885"/>
                      <a:pt x="2006" y="3837"/>
                    </a:cubicBezTo>
                    <a:cubicBezTo>
                      <a:pt x="2079" y="3800"/>
                      <a:pt x="2141" y="3775"/>
                      <a:pt x="2214" y="3751"/>
                    </a:cubicBezTo>
                    <a:cubicBezTo>
                      <a:pt x="2287" y="3715"/>
                      <a:pt x="2359" y="3691"/>
                      <a:pt x="2420" y="3654"/>
                    </a:cubicBezTo>
                    <a:close/>
                    <a:moveTo>
                      <a:pt x="1544" y="3970"/>
                    </a:moveTo>
                    <a:cubicBezTo>
                      <a:pt x="1581" y="3994"/>
                      <a:pt x="1617" y="4007"/>
                      <a:pt x="1666" y="4019"/>
                    </a:cubicBezTo>
                    <a:cubicBezTo>
                      <a:pt x="1714" y="4031"/>
                      <a:pt x="1763" y="4056"/>
                      <a:pt x="1800" y="4080"/>
                    </a:cubicBezTo>
                    <a:cubicBezTo>
                      <a:pt x="1849" y="4104"/>
                      <a:pt x="1885" y="4129"/>
                      <a:pt x="1933" y="4140"/>
                    </a:cubicBezTo>
                    <a:cubicBezTo>
                      <a:pt x="1995" y="4153"/>
                      <a:pt x="2068" y="4177"/>
                      <a:pt x="2128" y="4177"/>
                    </a:cubicBezTo>
                    <a:cubicBezTo>
                      <a:pt x="2177" y="4177"/>
                      <a:pt x="2214" y="4189"/>
                      <a:pt x="2250" y="4189"/>
                    </a:cubicBezTo>
                    <a:cubicBezTo>
                      <a:pt x="2214" y="4226"/>
                      <a:pt x="2177" y="4250"/>
                      <a:pt x="2152" y="4262"/>
                    </a:cubicBezTo>
                    <a:cubicBezTo>
                      <a:pt x="2092" y="4310"/>
                      <a:pt x="2019" y="4323"/>
                      <a:pt x="1946" y="4347"/>
                    </a:cubicBezTo>
                    <a:cubicBezTo>
                      <a:pt x="1922" y="4347"/>
                      <a:pt x="1897" y="4359"/>
                      <a:pt x="1873" y="4372"/>
                    </a:cubicBezTo>
                    <a:cubicBezTo>
                      <a:pt x="1824" y="4383"/>
                      <a:pt x="1776" y="4383"/>
                      <a:pt x="1727" y="4396"/>
                    </a:cubicBezTo>
                    <a:cubicBezTo>
                      <a:pt x="1690" y="4396"/>
                      <a:pt x="1654" y="4408"/>
                      <a:pt x="1617" y="4408"/>
                    </a:cubicBezTo>
                    <a:cubicBezTo>
                      <a:pt x="1593" y="4420"/>
                      <a:pt x="1557" y="4432"/>
                      <a:pt x="1520" y="4432"/>
                    </a:cubicBezTo>
                    <a:cubicBezTo>
                      <a:pt x="1508" y="4432"/>
                      <a:pt x="1484" y="4432"/>
                      <a:pt x="1471" y="4445"/>
                    </a:cubicBezTo>
                    <a:cubicBezTo>
                      <a:pt x="1398" y="4456"/>
                      <a:pt x="1338" y="4469"/>
                      <a:pt x="1289" y="4469"/>
                    </a:cubicBezTo>
                    <a:lnTo>
                      <a:pt x="1277" y="4445"/>
                    </a:lnTo>
                    <a:cubicBezTo>
                      <a:pt x="1252" y="4383"/>
                      <a:pt x="1228" y="4310"/>
                      <a:pt x="1204" y="4238"/>
                    </a:cubicBezTo>
                    <a:cubicBezTo>
                      <a:pt x="1192" y="4177"/>
                      <a:pt x="1192" y="4129"/>
                      <a:pt x="1228" y="4080"/>
                    </a:cubicBezTo>
                    <a:cubicBezTo>
                      <a:pt x="1277" y="4007"/>
                      <a:pt x="1411" y="3983"/>
                      <a:pt x="1544" y="3970"/>
                    </a:cubicBezTo>
                    <a:close/>
                    <a:moveTo>
                      <a:pt x="2420" y="3618"/>
                    </a:moveTo>
                    <a:cubicBezTo>
                      <a:pt x="2347" y="3654"/>
                      <a:pt x="2274" y="3691"/>
                      <a:pt x="2201" y="3715"/>
                    </a:cubicBezTo>
                    <a:cubicBezTo>
                      <a:pt x="2128" y="3739"/>
                      <a:pt x="2055" y="3764"/>
                      <a:pt x="1995" y="3800"/>
                    </a:cubicBezTo>
                    <a:cubicBezTo>
                      <a:pt x="1885" y="3861"/>
                      <a:pt x="1763" y="3910"/>
                      <a:pt x="1630" y="3921"/>
                    </a:cubicBezTo>
                    <a:lnTo>
                      <a:pt x="1557" y="3934"/>
                    </a:lnTo>
                    <a:lnTo>
                      <a:pt x="1544" y="3934"/>
                    </a:lnTo>
                    <a:cubicBezTo>
                      <a:pt x="1411" y="3946"/>
                      <a:pt x="1265" y="3970"/>
                      <a:pt x="1192" y="4067"/>
                    </a:cubicBezTo>
                    <a:cubicBezTo>
                      <a:pt x="1168" y="4116"/>
                      <a:pt x="1155" y="4177"/>
                      <a:pt x="1168" y="4250"/>
                    </a:cubicBezTo>
                    <a:cubicBezTo>
                      <a:pt x="1192" y="4323"/>
                      <a:pt x="1216" y="4383"/>
                      <a:pt x="1241" y="4456"/>
                    </a:cubicBezTo>
                    <a:lnTo>
                      <a:pt x="1265" y="4505"/>
                    </a:lnTo>
                    <a:lnTo>
                      <a:pt x="1277" y="4505"/>
                    </a:lnTo>
                    <a:cubicBezTo>
                      <a:pt x="1338" y="4505"/>
                      <a:pt x="1411" y="4493"/>
                      <a:pt x="1496" y="4481"/>
                    </a:cubicBezTo>
                    <a:lnTo>
                      <a:pt x="1496" y="4469"/>
                    </a:lnTo>
                    <a:lnTo>
                      <a:pt x="1520" y="4469"/>
                    </a:lnTo>
                    <a:cubicBezTo>
                      <a:pt x="1557" y="4469"/>
                      <a:pt x="1593" y="4456"/>
                      <a:pt x="1630" y="4445"/>
                    </a:cubicBezTo>
                    <a:cubicBezTo>
                      <a:pt x="1666" y="4445"/>
                      <a:pt x="1703" y="4432"/>
                      <a:pt x="1739" y="4432"/>
                    </a:cubicBezTo>
                    <a:cubicBezTo>
                      <a:pt x="1787" y="4420"/>
                      <a:pt x="1836" y="4408"/>
                      <a:pt x="1873" y="4396"/>
                    </a:cubicBezTo>
                    <a:cubicBezTo>
                      <a:pt x="1909" y="4396"/>
                      <a:pt x="1933" y="4383"/>
                      <a:pt x="1958" y="4383"/>
                    </a:cubicBezTo>
                    <a:cubicBezTo>
                      <a:pt x="2031" y="4359"/>
                      <a:pt x="2104" y="4347"/>
                      <a:pt x="2177" y="4299"/>
                    </a:cubicBezTo>
                    <a:cubicBezTo>
                      <a:pt x="2201" y="4274"/>
                      <a:pt x="2262" y="4238"/>
                      <a:pt x="2298" y="4202"/>
                    </a:cubicBezTo>
                    <a:lnTo>
                      <a:pt x="2323" y="4177"/>
                    </a:lnTo>
                    <a:lnTo>
                      <a:pt x="2298" y="4165"/>
                    </a:lnTo>
                    <a:cubicBezTo>
                      <a:pt x="2250" y="4153"/>
                      <a:pt x="2189" y="4140"/>
                      <a:pt x="2128" y="4140"/>
                    </a:cubicBezTo>
                    <a:cubicBezTo>
                      <a:pt x="2068" y="4140"/>
                      <a:pt x="1995" y="4116"/>
                      <a:pt x="1946" y="4104"/>
                    </a:cubicBezTo>
                    <a:cubicBezTo>
                      <a:pt x="1909" y="4092"/>
                      <a:pt x="1860" y="4067"/>
                      <a:pt x="1812" y="4043"/>
                    </a:cubicBezTo>
                    <a:cubicBezTo>
                      <a:pt x="1776" y="4031"/>
                      <a:pt x="1727" y="4007"/>
                      <a:pt x="1678" y="3994"/>
                    </a:cubicBezTo>
                    <a:cubicBezTo>
                      <a:pt x="1630" y="3970"/>
                      <a:pt x="1593" y="3958"/>
                      <a:pt x="1557" y="3934"/>
                    </a:cubicBezTo>
                    <a:lnTo>
                      <a:pt x="1557" y="3934"/>
                    </a:lnTo>
                    <a:lnTo>
                      <a:pt x="1630" y="3958"/>
                    </a:lnTo>
                    <a:cubicBezTo>
                      <a:pt x="1641" y="3970"/>
                      <a:pt x="1666" y="3970"/>
                      <a:pt x="1690" y="3983"/>
                    </a:cubicBezTo>
                    <a:cubicBezTo>
                      <a:pt x="1714" y="3994"/>
                      <a:pt x="1739" y="3994"/>
                      <a:pt x="1763" y="4007"/>
                    </a:cubicBezTo>
                    <a:lnTo>
                      <a:pt x="1836" y="4043"/>
                    </a:lnTo>
                    <a:cubicBezTo>
                      <a:pt x="1897" y="4067"/>
                      <a:pt x="1958" y="4104"/>
                      <a:pt x="2019" y="4116"/>
                    </a:cubicBezTo>
                    <a:lnTo>
                      <a:pt x="2079" y="4116"/>
                    </a:lnTo>
                    <a:cubicBezTo>
                      <a:pt x="2165" y="4129"/>
                      <a:pt x="2238" y="4140"/>
                      <a:pt x="2323" y="4165"/>
                    </a:cubicBezTo>
                    <a:lnTo>
                      <a:pt x="2347" y="4165"/>
                    </a:lnTo>
                    <a:lnTo>
                      <a:pt x="2347" y="4153"/>
                    </a:lnTo>
                    <a:lnTo>
                      <a:pt x="2359" y="4153"/>
                    </a:lnTo>
                    <a:lnTo>
                      <a:pt x="2359" y="4165"/>
                    </a:lnTo>
                    <a:lnTo>
                      <a:pt x="2371" y="4177"/>
                    </a:lnTo>
                    <a:lnTo>
                      <a:pt x="2384" y="4153"/>
                    </a:lnTo>
                    <a:lnTo>
                      <a:pt x="2444" y="4092"/>
                    </a:lnTo>
                    <a:cubicBezTo>
                      <a:pt x="2517" y="4019"/>
                      <a:pt x="2590" y="3946"/>
                      <a:pt x="2554" y="3812"/>
                    </a:cubicBezTo>
                    <a:cubicBezTo>
                      <a:pt x="2530" y="3751"/>
                      <a:pt x="2505" y="3678"/>
                      <a:pt x="2457" y="3642"/>
                    </a:cubicBezTo>
                    <a:lnTo>
                      <a:pt x="2432" y="3618"/>
                    </a:lnTo>
                    <a:close/>
                    <a:moveTo>
                      <a:pt x="2311" y="4250"/>
                    </a:moveTo>
                    <a:cubicBezTo>
                      <a:pt x="2323" y="4310"/>
                      <a:pt x="2359" y="4359"/>
                      <a:pt x="2384" y="4396"/>
                    </a:cubicBezTo>
                    <a:cubicBezTo>
                      <a:pt x="2420" y="4445"/>
                      <a:pt x="2420" y="4493"/>
                      <a:pt x="2408" y="4542"/>
                    </a:cubicBezTo>
                    <a:cubicBezTo>
                      <a:pt x="2384" y="4615"/>
                      <a:pt x="2287" y="4651"/>
                      <a:pt x="2201" y="4675"/>
                    </a:cubicBezTo>
                    <a:cubicBezTo>
                      <a:pt x="2177" y="4675"/>
                      <a:pt x="2141" y="4664"/>
                      <a:pt x="2116" y="4651"/>
                    </a:cubicBezTo>
                    <a:cubicBezTo>
                      <a:pt x="2092" y="4639"/>
                      <a:pt x="2068" y="4627"/>
                      <a:pt x="2043" y="4627"/>
                    </a:cubicBezTo>
                    <a:cubicBezTo>
                      <a:pt x="1958" y="4627"/>
                      <a:pt x="1873" y="4615"/>
                      <a:pt x="1776" y="4578"/>
                    </a:cubicBezTo>
                    <a:cubicBezTo>
                      <a:pt x="1727" y="4566"/>
                      <a:pt x="1666" y="4529"/>
                      <a:pt x="1605" y="4505"/>
                    </a:cubicBezTo>
                    <a:cubicBezTo>
                      <a:pt x="1654" y="4493"/>
                      <a:pt x="1690" y="4481"/>
                      <a:pt x="1739" y="4481"/>
                    </a:cubicBezTo>
                    <a:lnTo>
                      <a:pt x="1922" y="4445"/>
                    </a:lnTo>
                    <a:cubicBezTo>
                      <a:pt x="2019" y="4420"/>
                      <a:pt x="2104" y="4383"/>
                      <a:pt x="2201" y="4335"/>
                    </a:cubicBezTo>
                    <a:cubicBezTo>
                      <a:pt x="2238" y="4310"/>
                      <a:pt x="2274" y="4286"/>
                      <a:pt x="2311" y="4250"/>
                    </a:cubicBezTo>
                    <a:close/>
                    <a:moveTo>
                      <a:pt x="2359" y="4165"/>
                    </a:moveTo>
                    <a:lnTo>
                      <a:pt x="2323" y="4202"/>
                    </a:lnTo>
                    <a:cubicBezTo>
                      <a:pt x="2274" y="4238"/>
                      <a:pt x="2225" y="4286"/>
                      <a:pt x="2177" y="4310"/>
                    </a:cubicBezTo>
                    <a:cubicBezTo>
                      <a:pt x="2092" y="4359"/>
                      <a:pt x="2006" y="4383"/>
                      <a:pt x="1922" y="4408"/>
                    </a:cubicBezTo>
                    <a:cubicBezTo>
                      <a:pt x="1860" y="4432"/>
                      <a:pt x="1800" y="4432"/>
                      <a:pt x="1739" y="4445"/>
                    </a:cubicBezTo>
                    <a:cubicBezTo>
                      <a:pt x="1690" y="4456"/>
                      <a:pt x="1641" y="4456"/>
                      <a:pt x="1593" y="4469"/>
                    </a:cubicBezTo>
                    <a:lnTo>
                      <a:pt x="1520" y="4481"/>
                    </a:lnTo>
                    <a:lnTo>
                      <a:pt x="1557" y="4505"/>
                    </a:lnTo>
                    <a:cubicBezTo>
                      <a:pt x="1605" y="4554"/>
                      <a:pt x="1714" y="4591"/>
                      <a:pt x="1763" y="4615"/>
                    </a:cubicBezTo>
                    <a:cubicBezTo>
                      <a:pt x="1860" y="4639"/>
                      <a:pt x="1946" y="4651"/>
                      <a:pt x="2031" y="4664"/>
                    </a:cubicBezTo>
                    <a:cubicBezTo>
                      <a:pt x="2055" y="4664"/>
                      <a:pt x="2079" y="4675"/>
                      <a:pt x="2104" y="4688"/>
                    </a:cubicBezTo>
                    <a:cubicBezTo>
                      <a:pt x="2141" y="4700"/>
                      <a:pt x="2165" y="4712"/>
                      <a:pt x="2201" y="4712"/>
                    </a:cubicBezTo>
                    <a:lnTo>
                      <a:pt x="2214" y="4712"/>
                    </a:lnTo>
                    <a:cubicBezTo>
                      <a:pt x="2298" y="4688"/>
                      <a:pt x="2408" y="4639"/>
                      <a:pt x="2444" y="4554"/>
                    </a:cubicBezTo>
                    <a:cubicBezTo>
                      <a:pt x="2457" y="4493"/>
                      <a:pt x="2457" y="4432"/>
                      <a:pt x="2408" y="4372"/>
                    </a:cubicBezTo>
                    <a:cubicBezTo>
                      <a:pt x="2384" y="4335"/>
                      <a:pt x="2335" y="4274"/>
                      <a:pt x="2347" y="4213"/>
                    </a:cubicBezTo>
                    <a:lnTo>
                      <a:pt x="2359" y="4165"/>
                    </a:lnTo>
                    <a:close/>
                    <a:moveTo>
                      <a:pt x="1508" y="4518"/>
                    </a:moveTo>
                    <a:cubicBezTo>
                      <a:pt x="1508" y="4529"/>
                      <a:pt x="1520" y="4529"/>
                      <a:pt x="1520" y="4529"/>
                    </a:cubicBezTo>
                    <a:cubicBezTo>
                      <a:pt x="1544" y="4554"/>
                      <a:pt x="1557" y="4554"/>
                      <a:pt x="1557" y="4566"/>
                    </a:cubicBezTo>
                    <a:lnTo>
                      <a:pt x="1569" y="4566"/>
                    </a:lnTo>
                    <a:cubicBezTo>
                      <a:pt x="1617" y="4602"/>
                      <a:pt x="1690" y="4639"/>
                      <a:pt x="1751" y="4651"/>
                    </a:cubicBezTo>
                    <a:cubicBezTo>
                      <a:pt x="1824" y="4688"/>
                      <a:pt x="1909" y="4700"/>
                      <a:pt x="1995" y="4712"/>
                    </a:cubicBezTo>
                    <a:cubicBezTo>
                      <a:pt x="2019" y="4712"/>
                      <a:pt x="2055" y="4724"/>
                      <a:pt x="2079" y="4724"/>
                    </a:cubicBezTo>
                    <a:cubicBezTo>
                      <a:pt x="2116" y="4737"/>
                      <a:pt x="2141" y="4748"/>
                      <a:pt x="2177" y="4748"/>
                    </a:cubicBezTo>
                    <a:lnTo>
                      <a:pt x="2177" y="4761"/>
                    </a:lnTo>
                    <a:lnTo>
                      <a:pt x="2165" y="4761"/>
                    </a:lnTo>
                    <a:cubicBezTo>
                      <a:pt x="2141" y="4785"/>
                      <a:pt x="2116" y="4810"/>
                      <a:pt x="2079" y="4821"/>
                    </a:cubicBezTo>
                    <a:cubicBezTo>
                      <a:pt x="2075" y="4817"/>
                      <a:pt x="2070" y="4816"/>
                      <a:pt x="2064" y="4816"/>
                    </a:cubicBezTo>
                    <a:cubicBezTo>
                      <a:pt x="2053" y="4816"/>
                      <a:pt x="2039" y="4821"/>
                      <a:pt x="2031" y="4821"/>
                    </a:cubicBezTo>
                    <a:cubicBezTo>
                      <a:pt x="2006" y="4821"/>
                      <a:pt x="1970" y="4821"/>
                      <a:pt x="1946" y="4834"/>
                    </a:cubicBezTo>
                    <a:cubicBezTo>
                      <a:pt x="1873" y="4834"/>
                      <a:pt x="1800" y="4810"/>
                      <a:pt x="1727" y="4797"/>
                    </a:cubicBezTo>
                    <a:cubicBezTo>
                      <a:pt x="1690" y="4785"/>
                      <a:pt x="1654" y="4785"/>
                      <a:pt x="1617" y="4785"/>
                    </a:cubicBezTo>
                    <a:cubicBezTo>
                      <a:pt x="1569" y="4785"/>
                      <a:pt x="1533" y="4773"/>
                      <a:pt x="1484" y="4761"/>
                    </a:cubicBezTo>
                    <a:cubicBezTo>
                      <a:pt x="1435" y="4748"/>
                      <a:pt x="1423" y="4737"/>
                      <a:pt x="1374" y="4700"/>
                    </a:cubicBezTo>
                    <a:cubicBezTo>
                      <a:pt x="1374" y="4688"/>
                      <a:pt x="1362" y="4688"/>
                      <a:pt x="1362" y="4688"/>
                    </a:cubicBezTo>
                    <a:cubicBezTo>
                      <a:pt x="1350" y="4664"/>
                      <a:pt x="1350" y="4651"/>
                      <a:pt x="1338" y="4627"/>
                    </a:cubicBezTo>
                    <a:cubicBezTo>
                      <a:pt x="1338" y="4602"/>
                      <a:pt x="1325" y="4578"/>
                      <a:pt x="1314" y="4554"/>
                    </a:cubicBezTo>
                    <a:cubicBezTo>
                      <a:pt x="1387" y="4542"/>
                      <a:pt x="1447" y="4529"/>
                      <a:pt x="1508" y="4518"/>
                    </a:cubicBezTo>
                    <a:close/>
                    <a:moveTo>
                      <a:pt x="1508" y="4481"/>
                    </a:moveTo>
                    <a:cubicBezTo>
                      <a:pt x="1447" y="4505"/>
                      <a:pt x="1374" y="4518"/>
                      <a:pt x="1289" y="4518"/>
                    </a:cubicBezTo>
                    <a:lnTo>
                      <a:pt x="1265" y="4518"/>
                    </a:lnTo>
                    <a:lnTo>
                      <a:pt x="1277" y="4542"/>
                    </a:lnTo>
                    <a:cubicBezTo>
                      <a:pt x="1289" y="4578"/>
                      <a:pt x="1301" y="4615"/>
                      <a:pt x="1314" y="4639"/>
                    </a:cubicBezTo>
                    <a:cubicBezTo>
                      <a:pt x="1314" y="4664"/>
                      <a:pt x="1325" y="4688"/>
                      <a:pt x="1325" y="4700"/>
                    </a:cubicBezTo>
                    <a:lnTo>
                      <a:pt x="1325" y="4712"/>
                    </a:lnTo>
                    <a:lnTo>
                      <a:pt x="1350" y="4712"/>
                    </a:lnTo>
                    <a:lnTo>
                      <a:pt x="1350" y="4724"/>
                    </a:lnTo>
                    <a:cubicBezTo>
                      <a:pt x="1398" y="4761"/>
                      <a:pt x="1423" y="4773"/>
                      <a:pt x="1471" y="4797"/>
                    </a:cubicBezTo>
                    <a:cubicBezTo>
                      <a:pt x="1520" y="4810"/>
                      <a:pt x="1569" y="4821"/>
                      <a:pt x="1617" y="4821"/>
                    </a:cubicBezTo>
                    <a:cubicBezTo>
                      <a:pt x="1654" y="4821"/>
                      <a:pt x="1690" y="4821"/>
                      <a:pt x="1714" y="4834"/>
                    </a:cubicBezTo>
                    <a:cubicBezTo>
                      <a:pt x="1787" y="4846"/>
                      <a:pt x="1873" y="4858"/>
                      <a:pt x="1946" y="4870"/>
                    </a:cubicBezTo>
                    <a:lnTo>
                      <a:pt x="1958" y="4870"/>
                    </a:lnTo>
                    <a:cubicBezTo>
                      <a:pt x="1982" y="4858"/>
                      <a:pt x="2006" y="4858"/>
                      <a:pt x="2019" y="4858"/>
                    </a:cubicBezTo>
                    <a:lnTo>
                      <a:pt x="2043" y="4858"/>
                    </a:lnTo>
                    <a:cubicBezTo>
                      <a:pt x="2055" y="4846"/>
                      <a:pt x="2068" y="4846"/>
                      <a:pt x="2079" y="4846"/>
                    </a:cubicBezTo>
                    <a:lnTo>
                      <a:pt x="2092" y="4858"/>
                    </a:lnTo>
                    <a:lnTo>
                      <a:pt x="2092" y="4846"/>
                    </a:lnTo>
                    <a:cubicBezTo>
                      <a:pt x="2128" y="4834"/>
                      <a:pt x="2152" y="4821"/>
                      <a:pt x="2189" y="4797"/>
                    </a:cubicBezTo>
                    <a:cubicBezTo>
                      <a:pt x="2189" y="4785"/>
                      <a:pt x="2189" y="4785"/>
                      <a:pt x="2201" y="4785"/>
                    </a:cubicBezTo>
                    <a:lnTo>
                      <a:pt x="2214" y="4785"/>
                    </a:lnTo>
                    <a:lnTo>
                      <a:pt x="2214" y="4761"/>
                    </a:lnTo>
                    <a:cubicBezTo>
                      <a:pt x="2214" y="4748"/>
                      <a:pt x="2214" y="4737"/>
                      <a:pt x="2201" y="4737"/>
                    </a:cubicBezTo>
                    <a:lnTo>
                      <a:pt x="2201" y="4712"/>
                    </a:lnTo>
                    <a:lnTo>
                      <a:pt x="2189" y="4712"/>
                    </a:lnTo>
                    <a:cubicBezTo>
                      <a:pt x="2165" y="4712"/>
                      <a:pt x="2128" y="4712"/>
                      <a:pt x="2092" y="4700"/>
                    </a:cubicBezTo>
                    <a:cubicBezTo>
                      <a:pt x="2068" y="4688"/>
                      <a:pt x="2031" y="4675"/>
                      <a:pt x="1995" y="4675"/>
                    </a:cubicBezTo>
                    <a:cubicBezTo>
                      <a:pt x="1909" y="4664"/>
                      <a:pt x="1836" y="4651"/>
                      <a:pt x="1763" y="4627"/>
                    </a:cubicBezTo>
                    <a:cubicBezTo>
                      <a:pt x="1703" y="4602"/>
                      <a:pt x="1641" y="4566"/>
                      <a:pt x="1581" y="4529"/>
                    </a:cubicBezTo>
                    <a:cubicBezTo>
                      <a:pt x="1569" y="4529"/>
                      <a:pt x="1557" y="4518"/>
                      <a:pt x="1544" y="4505"/>
                    </a:cubicBezTo>
                    <a:cubicBezTo>
                      <a:pt x="1533" y="4505"/>
                      <a:pt x="1520" y="4493"/>
                      <a:pt x="1520" y="4493"/>
                    </a:cubicBezTo>
                    <a:lnTo>
                      <a:pt x="1508" y="4481"/>
                    </a:lnTo>
                    <a:close/>
                    <a:moveTo>
                      <a:pt x="1460" y="4931"/>
                    </a:moveTo>
                    <a:lnTo>
                      <a:pt x="1435" y="4943"/>
                    </a:lnTo>
                    <a:lnTo>
                      <a:pt x="1435" y="4956"/>
                    </a:lnTo>
                    <a:lnTo>
                      <a:pt x="1423" y="4956"/>
                    </a:lnTo>
                    <a:lnTo>
                      <a:pt x="1423" y="4967"/>
                    </a:lnTo>
                    <a:lnTo>
                      <a:pt x="1423" y="4980"/>
                    </a:lnTo>
                    <a:cubicBezTo>
                      <a:pt x="1435" y="4992"/>
                      <a:pt x="1460" y="4992"/>
                      <a:pt x="1496" y="5004"/>
                    </a:cubicBezTo>
                    <a:lnTo>
                      <a:pt x="1544" y="5004"/>
                    </a:lnTo>
                    <a:lnTo>
                      <a:pt x="1508" y="4967"/>
                    </a:lnTo>
                    <a:cubicBezTo>
                      <a:pt x="1508" y="4967"/>
                      <a:pt x="1496" y="4967"/>
                      <a:pt x="1496" y="4956"/>
                    </a:cubicBezTo>
                    <a:lnTo>
                      <a:pt x="1484" y="4956"/>
                    </a:lnTo>
                    <a:lnTo>
                      <a:pt x="1471" y="4943"/>
                    </a:lnTo>
                    <a:lnTo>
                      <a:pt x="1460" y="4931"/>
                    </a:lnTo>
                    <a:close/>
                    <a:moveTo>
                      <a:pt x="2165" y="5016"/>
                    </a:moveTo>
                    <a:cubicBezTo>
                      <a:pt x="2141" y="5064"/>
                      <a:pt x="2116" y="5113"/>
                      <a:pt x="2079" y="5174"/>
                    </a:cubicBezTo>
                    <a:lnTo>
                      <a:pt x="2055" y="5174"/>
                    </a:lnTo>
                    <a:lnTo>
                      <a:pt x="2043" y="5186"/>
                    </a:lnTo>
                    <a:cubicBezTo>
                      <a:pt x="1946" y="5186"/>
                      <a:pt x="1860" y="5186"/>
                      <a:pt x="1787" y="5174"/>
                    </a:cubicBezTo>
                    <a:lnTo>
                      <a:pt x="1678" y="5174"/>
                    </a:lnTo>
                    <a:cubicBezTo>
                      <a:pt x="1654" y="5162"/>
                      <a:pt x="1630" y="5162"/>
                      <a:pt x="1605" y="5162"/>
                    </a:cubicBezTo>
                    <a:cubicBezTo>
                      <a:pt x="1581" y="5162"/>
                      <a:pt x="1569" y="5162"/>
                      <a:pt x="1544" y="5150"/>
                    </a:cubicBezTo>
                    <a:cubicBezTo>
                      <a:pt x="1533" y="5150"/>
                      <a:pt x="1508" y="5150"/>
                      <a:pt x="1496" y="5137"/>
                    </a:cubicBezTo>
                    <a:cubicBezTo>
                      <a:pt x="1484" y="5113"/>
                      <a:pt x="1460" y="5077"/>
                      <a:pt x="1447" y="5040"/>
                    </a:cubicBezTo>
                    <a:lnTo>
                      <a:pt x="1447" y="5040"/>
                    </a:lnTo>
                    <a:cubicBezTo>
                      <a:pt x="1533" y="5064"/>
                      <a:pt x="1630" y="5064"/>
                      <a:pt x="1751" y="5064"/>
                    </a:cubicBezTo>
                    <a:cubicBezTo>
                      <a:pt x="1787" y="5064"/>
                      <a:pt x="1812" y="5064"/>
                      <a:pt x="1836" y="5053"/>
                    </a:cubicBezTo>
                    <a:lnTo>
                      <a:pt x="1970" y="5053"/>
                    </a:lnTo>
                    <a:cubicBezTo>
                      <a:pt x="2006" y="5053"/>
                      <a:pt x="2043" y="5040"/>
                      <a:pt x="2079" y="5028"/>
                    </a:cubicBezTo>
                    <a:cubicBezTo>
                      <a:pt x="2104" y="5028"/>
                      <a:pt x="2128" y="5016"/>
                      <a:pt x="2165" y="5016"/>
                    </a:cubicBezTo>
                    <a:close/>
                    <a:moveTo>
                      <a:pt x="2214" y="4956"/>
                    </a:moveTo>
                    <a:lnTo>
                      <a:pt x="2177" y="4980"/>
                    </a:lnTo>
                    <a:cubicBezTo>
                      <a:pt x="2141" y="4980"/>
                      <a:pt x="2104" y="4992"/>
                      <a:pt x="2068" y="4992"/>
                    </a:cubicBezTo>
                    <a:cubicBezTo>
                      <a:pt x="2031" y="5004"/>
                      <a:pt x="2006" y="5016"/>
                      <a:pt x="1970" y="5016"/>
                    </a:cubicBezTo>
                    <a:cubicBezTo>
                      <a:pt x="1933" y="5016"/>
                      <a:pt x="1885" y="5016"/>
                      <a:pt x="1836" y="5028"/>
                    </a:cubicBezTo>
                    <a:lnTo>
                      <a:pt x="1751" y="5028"/>
                    </a:lnTo>
                    <a:cubicBezTo>
                      <a:pt x="1617" y="5028"/>
                      <a:pt x="1508" y="5016"/>
                      <a:pt x="1435" y="4992"/>
                    </a:cubicBezTo>
                    <a:lnTo>
                      <a:pt x="1398" y="4980"/>
                    </a:lnTo>
                    <a:lnTo>
                      <a:pt x="1398" y="4980"/>
                    </a:lnTo>
                    <a:lnTo>
                      <a:pt x="1411" y="5016"/>
                    </a:lnTo>
                    <a:cubicBezTo>
                      <a:pt x="1423" y="5064"/>
                      <a:pt x="1447" y="5126"/>
                      <a:pt x="1471" y="5162"/>
                    </a:cubicBezTo>
                    <a:lnTo>
                      <a:pt x="1471" y="5174"/>
                    </a:lnTo>
                    <a:lnTo>
                      <a:pt x="1484" y="5174"/>
                    </a:lnTo>
                    <a:cubicBezTo>
                      <a:pt x="1496" y="5174"/>
                      <a:pt x="1520" y="5186"/>
                      <a:pt x="1544" y="5186"/>
                    </a:cubicBezTo>
                    <a:cubicBezTo>
                      <a:pt x="1557" y="5199"/>
                      <a:pt x="1581" y="5199"/>
                      <a:pt x="1605" y="5199"/>
                    </a:cubicBezTo>
                    <a:lnTo>
                      <a:pt x="1617" y="5199"/>
                    </a:lnTo>
                    <a:cubicBezTo>
                      <a:pt x="1630" y="5199"/>
                      <a:pt x="1654" y="5199"/>
                      <a:pt x="1678" y="5210"/>
                    </a:cubicBezTo>
                    <a:lnTo>
                      <a:pt x="1787" y="5210"/>
                    </a:lnTo>
                    <a:cubicBezTo>
                      <a:pt x="1860" y="5223"/>
                      <a:pt x="1958" y="5223"/>
                      <a:pt x="2043" y="5223"/>
                    </a:cubicBezTo>
                    <a:lnTo>
                      <a:pt x="2055" y="5223"/>
                    </a:lnTo>
                    <a:lnTo>
                      <a:pt x="2068" y="5210"/>
                    </a:lnTo>
                    <a:lnTo>
                      <a:pt x="2092" y="5223"/>
                    </a:lnTo>
                    <a:lnTo>
                      <a:pt x="2104" y="5199"/>
                    </a:lnTo>
                    <a:cubicBezTo>
                      <a:pt x="2152" y="5126"/>
                      <a:pt x="2189" y="5053"/>
                      <a:pt x="2201" y="4992"/>
                    </a:cubicBezTo>
                    <a:lnTo>
                      <a:pt x="2214" y="4956"/>
                    </a:lnTo>
                    <a:close/>
                    <a:moveTo>
                      <a:pt x="2055" y="5283"/>
                    </a:moveTo>
                    <a:lnTo>
                      <a:pt x="1958" y="5332"/>
                    </a:lnTo>
                    <a:lnTo>
                      <a:pt x="1933" y="5332"/>
                    </a:lnTo>
                    <a:lnTo>
                      <a:pt x="1922" y="5345"/>
                    </a:lnTo>
                    <a:cubicBezTo>
                      <a:pt x="1897" y="5356"/>
                      <a:pt x="1885" y="5369"/>
                      <a:pt x="1860" y="5369"/>
                    </a:cubicBezTo>
                    <a:lnTo>
                      <a:pt x="1849" y="5369"/>
                    </a:lnTo>
                    <a:lnTo>
                      <a:pt x="1849" y="5381"/>
                    </a:lnTo>
                    <a:lnTo>
                      <a:pt x="1836" y="5393"/>
                    </a:lnTo>
                    <a:cubicBezTo>
                      <a:pt x="1824" y="5393"/>
                      <a:pt x="1824" y="5393"/>
                      <a:pt x="1812" y="5381"/>
                    </a:cubicBezTo>
                    <a:lnTo>
                      <a:pt x="1776" y="5381"/>
                    </a:lnTo>
                    <a:lnTo>
                      <a:pt x="1787" y="5405"/>
                    </a:lnTo>
                    <a:lnTo>
                      <a:pt x="1787" y="5418"/>
                    </a:lnTo>
                    <a:lnTo>
                      <a:pt x="1787" y="5429"/>
                    </a:lnTo>
                    <a:lnTo>
                      <a:pt x="1812" y="5429"/>
                    </a:lnTo>
                    <a:cubicBezTo>
                      <a:pt x="1860" y="5429"/>
                      <a:pt x="1922" y="5405"/>
                      <a:pt x="1970" y="5356"/>
                    </a:cubicBezTo>
                    <a:lnTo>
                      <a:pt x="2055" y="5283"/>
                    </a:lnTo>
                    <a:close/>
                    <a:moveTo>
                      <a:pt x="1630" y="30"/>
                    </a:moveTo>
                    <a:cubicBezTo>
                      <a:pt x="1836" y="30"/>
                      <a:pt x="2043" y="78"/>
                      <a:pt x="2214" y="151"/>
                    </a:cubicBezTo>
                    <a:cubicBezTo>
                      <a:pt x="2572" y="320"/>
                      <a:pt x="2786" y="622"/>
                      <a:pt x="2894" y="954"/>
                    </a:cubicBezTo>
                    <a:lnTo>
                      <a:pt x="2894" y="954"/>
                    </a:lnTo>
                    <a:cubicBezTo>
                      <a:pt x="2872" y="890"/>
                      <a:pt x="2847" y="831"/>
                      <a:pt x="2822" y="772"/>
                    </a:cubicBezTo>
                    <a:cubicBezTo>
                      <a:pt x="2663" y="456"/>
                      <a:pt x="2408" y="224"/>
                      <a:pt x="2116" y="127"/>
                    </a:cubicBezTo>
                    <a:cubicBezTo>
                      <a:pt x="1957" y="71"/>
                      <a:pt x="1789" y="44"/>
                      <a:pt x="1618" y="44"/>
                    </a:cubicBezTo>
                    <a:cubicBezTo>
                      <a:pt x="1490" y="44"/>
                      <a:pt x="1359" y="60"/>
                      <a:pt x="1228" y="91"/>
                    </a:cubicBezTo>
                    <a:cubicBezTo>
                      <a:pt x="742" y="213"/>
                      <a:pt x="341" y="529"/>
                      <a:pt x="170" y="930"/>
                    </a:cubicBezTo>
                    <a:lnTo>
                      <a:pt x="146" y="1003"/>
                    </a:lnTo>
                    <a:lnTo>
                      <a:pt x="206" y="954"/>
                    </a:lnTo>
                    <a:cubicBezTo>
                      <a:pt x="231" y="930"/>
                      <a:pt x="255" y="894"/>
                      <a:pt x="292" y="869"/>
                    </a:cubicBezTo>
                    <a:lnTo>
                      <a:pt x="328" y="832"/>
                    </a:lnTo>
                    <a:cubicBezTo>
                      <a:pt x="341" y="821"/>
                      <a:pt x="352" y="796"/>
                      <a:pt x="365" y="784"/>
                    </a:cubicBezTo>
                    <a:cubicBezTo>
                      <a:pt x="414" y="748"/>
                      <a:pt x="450" y="711"/>
                      <a:pt x="498" y="662"/>
                    </a:cubicBezTo>
                    <a:lnTo>
                      <a:pt x="547" y="613"/>
                    </a:lnTo>
                    <a:cubicBezTo>
                      <a:pt x="608" y="553"/>
                      <a:pt x="669" y="480"/>
                      <a:pt x="742" y="456"/>
                    </a:cubicBezTo>
                    <a:lnTo>
                      <a:pt x="742" y="467"/>
                    </a:lnTo>
                    <a:lnTo>
                      <a:pt x="730" y="504"/>
                    </a:lnTo>
                    <a:lnTo>
                      <a:pt x="717" y="504"/>
                    </a:lnTo>
                    <a:lnTo>
                      <a:pt x="706" y="480"/>
                    </a:lnTo>
                    <a:lnTo>
                      <a:pt x="693" y="492"/>
                    </a:lnTo>
                    <a:lnTo>
                      <a:pt x="633" y="553"/>
                    </a:lnTo>
                    <a:cubicBezTo>
                      <a:pt x="620" y="565"/>
                      <a:pt x="608" y="589"/>
                      <a:pt x="596" y="602"/>
                    </a:cubicBezTo>
                    <a:cubicBezTo>
                      <a:pt x="523" y="650"/>
                      <a:pt x="462" y="711"/>
                      <a:pt x="414" y="759"/>
                    </a:cubicBezTo>
                    <a:lnTo>
                      <a:pt x="341" y="832"/>
                    </a:lnTo>
                    <a:cubicBezTo>
                      <a:pt x="279" y="894"/>
                      <a:pt x="219" y="967"/>
                      <a:pt x="158" y="1003"/>
                    </a:cubicBezTo>
                    <a:lnTo>
                      <a:pt x="146" y="1015"/>
                    </a:lnTo>
                    <a:cubicBezTo>
                      <a:pt x="122" y="1100"/>
                      <a:pt x="97" y="1185"/>
                      <a:pt x="85" y="1283"/>
                    </a:cubicBezTo>
                    <a:lnTo>
                      <a:pt x="85" y="1331"/>
                    </a:lnTo>
                    <a:lnTo>
                      <a:pt x="122" y="1294"/>
                    </a:lnTo>
                    <a:cubicBezTo>
                      <a:pt x="182" y="1221"/>
                      <a:pt x="255" y="1148"/>
                      <a:pt x="341" y="1076"/>
                    </a:cubicBezTo>
                    <a:cubicBezTo>
                      <a:pt x="377" y="1051"/>
                      <a:pt x="401" y="1040"/>
                      <a:pt x="425" y="1015"/>
                    </a:cubicBezTo>
                    <a:cubicBezTo>
                      <a:pt x="462" y="978"/>
                      <a:pt x="498" y="942"/>
                      <a:pt x="535" y="918"/>
                    </a:cubicBezTo>
                    <a:lnTo>
                      <a:pt x="547" y="918"/>
                    </a:lnTo>
                    <a:cubicBezTo>
                      <a:pt x="547" y="930"/>
                      <a:pt x="547" y="930"/>
                      <a:pt x="535" y="930"/>
                    </a:cubicBezTo>
                    <a:lnTo>
                      <a:pt x="487" y="978"/>
                    </a:lnTo>
                    <a:cubicBezTo>
                      <a:pt x="474" y="991"/>
                      <a:pt x="450" y="1003"/>
                      <a:pt x="438" y="1015"/>
                    </a:cubicBezTo>
                    <a:cubicBezTo>
                      <a:pt x="401" y="1040"/>
                      <a:pt x="377" y="1064"/>
                      <a:pt x="352" y="1088"/>
                    </a:cubicBezTo>
                    <a:lnTo>
                      <a:pt x="316" y="1124"/>
                    </a:lnTo>
                    <a:cubicBezTo>
                      <a:pt x="255" y="1173"/>
                      <a:pt x="195" y="1221"/>
                      <a:pt x="146" y="1283"/>
                    </a:cubicBezTo>
                    <a:cubicBezTo>
                      <a:pt x="133" y="1294"/>
                      <a:pt x="122" y="1307"/>
                      <a:pt x="109" y="1331"/>
                    </a:cubicBezTo>
                    <a:lnTo>
                      <a:pt x="85" y="1331"/>
                    </a:lnTo>
                    <a:lnTo>
                      <a:pt x="85" y="1343"/>
                    </a:lnTo>
                    <a:lnTo>
                      <a:pt x="85" y="1477"/>
                    </a:lnTo>
                    <a:cubicBezTo>
                      <a:pt x="85" y="1502"/>
                      <a:pt x="97" y="1538"/>
                      <a:pt x="97" y="1562"/>
                    </a:cubicBezTo>
                    <a:lnTo>
                      <a:pt x="97" y="1599"/>
                    </a:lnTo>
                    <a:lnTo>
                      <a:pt x="122" y="1575"/>
                    </a:lnTo>
                    <a:lnTo>
                      <a:pt x="219" y="1477"/>
                    </a:lnTo>
                    <a:cubicBezTo>
                      <a:pt x="243" y="1440"/>
                      <a:pt x="279" y="1404"/>
                      <a:pt x="316" y="1367"/>
                    </a:cubicBezTo>
                    <a:cubicBezTo>
                      <a:pt x="389" y="1294"/>
                      <a:pt x="462" y="1234"/>
                      <a:pt x="523" y="1173"/>
                    </a:cubicBezTo>
                    <a:lnTo>
                      <a:pt x="535" y="1173"/>
                    </a:lnTo>
                    <a:lnTo>
                      <a:pt x="535" y="1185"/>
                    </a:lnTo>
                    <a:cubicBezTo>
                      <a:pt x="498" y="1210"/>
                      <a:pt x="462" y="1246"/>
                      <a:pt x="438" y="1270"/>
                    </a:cubicBezTo>
                    <a:cubicBezTo>
                      <a:pt x="389" y="1319"/>
                      <a:pt x="341" y="1356"/>
                      <a:pt x="304" y="1392"/>
                    </a:cubicBezTo>
                    <a:cubicBezTo>
                      <a:pt x="279" y="1429"/>
                      <a:pt x="255" y="1453"/>
                      <a:pt x="231" y="1477"/>
                    </a:cubicBezTo>
                    <a:cubicBezTo>
                      <a:pt x="195" y="1513"/>
                      <a:pt x="158" y="1562"/>
                      <a:pt x="122" y="1599"/>
                    </a:cubicBezTo>
                    <a:lnTo>
                      <a:pt x="97" y="1599"/>
                    </a:lnTo>
                    <a:lnTo>
                      <a:pt x="109" y="1611"/>
                    </a:lnTo>
                    <a:cubicBezTo>
                      <a:pt x="109" y="1672"/>
                      <a:pt x="122" y="1721"/>
                      <a:pt x="146" y="1794"/>
                    </a:cubicBezTo>
                    <a:lnTo>
                      <a:pt x="146" y="1818"/>
                    </a:lnTo>
                    <a:lnTo>
                      <a:pt x="170" y="1794"/>
                    </a:lnTo>
                    <a:cubicBezTo>
                      <a:pt x="231" y="1745"/>
                      <a:pt x="279" y="1696"/>
                      <a:pt x="341" y="1648"/>
                    </a:cubicBezTo>
                    <a:cubicBezTo>
                      <a:pt x="401" y="1599"/>
                      <a:pt x="450" y="1550"/>
                      <a:pt x="511" y="1489"/>
                    </a:cubicBezTo>
                    <a:cubicBezTo>
                      <a:pt x="523" y="1489"/>
                      <a:pt x="523" y="1502"/>
                      <a:pt x="523" y="1502"/>
                    </a:cubicBezTo>
                    <a:cubicBezTo>
                      <a:pt x="462" y="1550"/>
                      <a:pt x="401" y="1599"/>
                      <a:pt x="352" y="1659"/>
                    </a:cubicBezTo>
                    <a:cubicBezTo>
                      <a:pt x="292" y="1708"/>
                      <a:pt x="219" y="1769"/>
                      <a:pt x="158" y="1830"/>
                    </a:cubicBezTo>
                    <a:lnTo>
                      <a:pt x="158" y="1842"/>
                    </a:lnTo>
                    <a:cubicBezTo>
                      <a:pt x="170" y="1891"/>
                      <a:pt x="182" y="1927"/>
                      <a:pt x="206" y="1988"/>
                    </a:cubicBezTo>
                    <a:lnTo>
                      <a:pt x="219" y="2012"/>
                    </a:lnTo>
                    <a:lnTo>
                      <a:pt x="231" y="1988"/>
                    </a:lnTo>
                    <a:cubicBezTo>
                      <a:pt x="243" y="1988"/>
                      <a:pt x="255" y="1975"/>
                      <a:pt x="255" y="1964"/>
                    </a:cubicBezTo>
                    <a:cubicBezTo>
                      <a:pt x="304" y="1927"/>
                      <a:pt x="341" y="1891"/>
                      <a:pt x="389" y="1854"/>
                    </a:cubicBezTo>
                    <a:cubicBezTo>
                      <a:pt x="414" y="1842"/>
                      <a:pt x="438" y="1818"/>
                      <a:pt x="462" y="1794"/>
                    </a:cubicBezTo>
                    <a:cubicBezTo>
                      <a:pt x="498" y="1769"/>
                      <a:pt x="523" y="1745"/>
                      <a:pt x="547" y="1732"/>
                    </a:cubicBezTo>
                    <a:lnTo>
                      <a:pt x="547" y="1732"/>
                    </a:lnTo>
                    <a:cubicBezTo>
                      <a:pt x="523" y="1757"/>
                      <a:pt x="498" y="1781"/>
                      <a:pt x="474" y="1794"/>
                    </a:cubicBezTo>
                    <a:cubicBezTo>
                      <a:pt x="450" y="1818"/>
                      <a:pt x="425" y="1842"/>
                      <a:pt x="401" y="1854"/>
                    </a:cubicBezTo>
                    <a:cubicBezTo>
                      <a:pt x="352" y="1891"/>
                      <a:pt x="304" y="1939"/>
                      <a:pt x="255" y="1988"/>
                    </a:cubicBezTo>
                    <a:lnTo>
                      <a:pt x="231" y="2012"/>
                    </a:lnTo>
                    <a:lnTo>
                      <a:pt x="219" y="2012"/>
                    </a:lnTo>
                    <a:lnTo>
                      <a:pt x="219" y="2037"/>
                    </a:lnTo>
                    <a:cubicBezTo>
                      <a:pt x="243" y="2073"/>
                      <a:pt x="255" y="2110"/>
                      <a:pt x="279" y="2158"/>
                    </a:cubicBezTo>
                    <a:lnTo>
                      <a:pt x="279" y="2170"/>
                    </a:lnTo>
                    <a:lnTo>
                      <a:pt x="292" y="2183"/>
                    </a:lnTo>
                    <a:lnTo>
                      <a:pt x="304" y="2207"/>
                    </a:lnTo>
                    <a:lnTo>
                      <a:pt x="377" y="2353"/>
                    </a:lnTo>
                    <a:lnTo>
                      <a:pt x="389" y="2377"/>
                    </a:lnTo>
                    <a:lnTo>
                      <a:pt x="401" y="2353"/>
                    </a:lnTo>
                    <a:lnTo>
                      <a:pt x="414" y="2353"/>
                    </a:lnTo>
                    <a:lnTo>
                      <a:pt x="425" y="2365"/>
                    </a:lnTo>
                    <a:lnTo>
                      <a:pt x="438" y="2353"/>
                    </a:lnTo>
                    <a:cubicBezTo>
                      <a:pt x="462" y="2340"/>
                      <a:pt x="487" y="2316"/>
                      <a:pt x="498" y="2292"/>
                    </a:cubicBezTo>
                    <a:cubicBezTo>
                      <a:pt x="511" y="2280"/>
                      <a:pt x="511" y="2267"/>
                      <a:pt x="523" y="2256"/>
                    </a:cubicBezTo>
                    <a:cubicBezTo>
                      <a:pt x="535" y="2256"/>
                      <a:pt x="547" y="2243"/>
                      <a:pt x="547" y="2243"/>
                    </a:cubicBezTo>
                    <a:cubicBezTo>
                      <a:pt x="560" y="2231"/>
                      <a:pt x="560" y="2231"/>
                      <a:pt x="571" y="2231"/>
                    </a:cubicBezTo>
                    <a:cubicBezTo>
                      <a:pt x="596" y="2219"/>
                      <a:pt x="620" y="2194"/>
                      <a:pt x="644" y="2170"/>
                    </a:cubicBezTo>
                    <a:lnTo>
                      <a:pt x="644" y="2183"/>
                    </a:lnTo>
                    <a:cubicBezTo>
                      <a:pt x="633" y="2194"/>
                      <a:pt x="608" y="2219"/>
                      <a:pt x="584" y="2231"/>
                    </a:cubicBezTo>
                    <a:cubicBezTo>
                      <a:pt x="560" y="2256"/>
                      <a:pt x="523" y="2267"/>
                      <a:pt x="498" y="2304"/>
                    </a:cubicBezTo>
                    <a:cubicBezTo>
                      <a:pt x="474" y="2340"/>
                      <a:pt x="450" y="2365"/>
                      <a:pt x="414" y="2377"/>
                    </a:cubicBezTo>
                    <a:lnTo>
                      <a:pt x="389" y="2377"/>
                    </a:lnTo>
                    <a:lnTo>
                      <a:pt x="401" y="2402"/>
                    </a:lnTo>
                    <a:cubicBezTo>
                      <a:pt x="425" y="2450"/>
                      <a:pt x="450" y="2499"/>
                      <a:pt x="474" y="2535"/>
                    </a:cubicBezTo>
                    <a:lnTo>
                      <a:pt x="498" y="2572"/>
                    </a:lnTo>
                    <a:cubicBezTo>
                      <a:pt x="547" y="2657"/>
                      <a:pt x="596" y="2742"/>
                      <a:pt x="657" y="2839"/>
                    </a:cubicBezTo>
                    <a:lnTo>
                      <a:pt x="681" y="2888"/>
                    </a:lnTo>
                    <a:cubicBezTo>
                      <a:pt x="693" y="2900"/>
                      <a:pt x="706" y="2924"/>
                      <a:pt x="717" y="2948"/>
                    </a:cubicBezTo>
                    <a:lnTo>
                      <a:pt x="754" y="2997"/>
                    </a:lnTo>
                    <a:lnTo>
                      <a:pt x="766" y="2985"/>
                    </a:lnTo>
                    <a:cubicBezTo>
                      <a:pt x="790" y="2973"/>
                      <a:pt x="803" y="2948"/>
                      <a:pt x="827" y="2937"/>
                    </a:cubicBezTo>
                    <a:cubicBezTo>
                      <a:pt x="839" y="2912"/>
                      <a:pt x="851" y="2900"/>
                      <a:pt x="876" y="2875"/>
                    </a:cubicBezTo>
                    <a:cubicBezTo>
                      <a:pt x="887" y="2864"/>
                      <a:pt x="900" y="2851"/>
                      <a:pt x="924" y="2851"/>
                    </a:cubicBezTo>
                    <a:cubicBezTo>
                      <a:pt x="949" y="2827"/>
                      <a:pt x="973" y="2802"/>
                      <a:pt x="997" y="2791"/>
                    </a:cubicBezTo>
                    <a:lnTo>
                      <a:pt x="997" y="2791"/>
                    </a:lnTo>
                    <a:cubicBezTo>
                      <a:pt x="985" y="2815"/>
                      <a:pt x="960" y="2827"/>
                      <a:pt x="949" y="2839"/>
                    </a:cubicBezTo>
                    <a:cubicBezTo>
                      <a:pt x="924" y="2851"/>
                      <a:pt x="900" y="2875"/>
                      <a:pt x="876" y="2900"/>
                    </a:cubicBezTo>
                    <a:lnTo>
                      <a:pt x="839" y="2937"/>
                    </a:lnTo>
                    <a:lnTo>
                      <a:pt x="779" y="2997"/>
                    </a:lnTo>
                    <a:lnTo>
                      <a:pt x="754" y="2997"/>
                    </a:lnTo>
                    <a:lnTo>
                      <a:pt x="766" y="3021"/>
                    </a:lnTo>
                    <a:cubicBezTo>
                      <a:pt x="815" y="3107"/>
                      <a:pt x="863" y="3192"/>
                      <a:pt x="924" y="3277"/>
                    </a:cubicBezTo>
                    <a:lnTo>
                      <a:pt x="936" y="3313"/>
                    </a:lnTo>
                    <a:lnTo>
                      <a:pt x="960" y="3338"/>
                    </a:lnTo>
                    <a:cubicBezTo>
                      <a:pt x="985" y="3375"/>
                      <a:pt x="1009" y="3423"/>
                      <a:pt x="1033" y="3459"/>
                    </a:cubicBezTo>
                    <a:lnTo>
                      <a:pt x="1046" y="3483"/>
                    </a:lnTo>
                    <a:lnTo>
                      <a:pt x="1058" y="3496"/>
                    </a:lnTo>
                    <a:lnTo>
                      <a:pt x="1070" y="3520"/>
                    </a:lnTo>
                    <a:lnTo>
                      <a:pt x="1082" y="3508"/>
                    </a:lnTo>
                    <a:cubicBezTo>
                      <a:pt x="1095" y="3508"/>
                      <a:pt x="1106" y="3496"/>
                      <a:pt x="1119" y="3496"/>
                    </a:cubicBezTo>
                    <a:cubicBezTo>
                      <a:pt x="1162" y="3482"/>
                      <a:pt x="1205" y="3477"/>
                      <a:pt x="1248" y="3477"/>
                    </a:cubicBezTo>
                    <a:cubicBezTo>
                      <a:pt x="1314" y="3477"/>
                      <a:pt x="1381" y="3488"/>
                      <a:pt x="1447" y="3496"/>
                    </a:cubicBezTo>
                    <a:lnTo>
                      <a:pt x="1460" y="3508"/>
                    </a:lnTo>
                    <a:lnTo>
                      <a:pt x="1484" y="3508"/>
                    </a:lnTo>
                    <a:cubicBezTo>
                      <a:pt x="1508" y="3520"/>
                      <a:pt x="1520" y="3520"/>
                      <a:pt x="1544" y="3520"/>
                    </a:cubicBezTo>
                    <a:cubicBezTo>
                      <a:pt x="1569" y="3532"/>
                      <a:pt x="1605" y="3545"/>
                      <a:pt x="1630" y="3545"/>
                    </a:cubicBezTo>
                    <a:cubicBezTo>
                      <a:pt x="1729" y="3572"/>
                      <a:pt x="1816" y="3586"/>
                      <a:pt x="1894" y="3586"/>
                    </a:cubicBezTo>
                    <a:cubicBezTo>
                      <a:pt x="1920" y="3586"/>
                      <a:pt x="1946" y="3584"/>
                      <a:pt x="1970" y="3581"/>
                    </a:cubicBezTo>
                    <a:lnTo>
                      <a:pt x="1995" y="3581"/>
                    </a:lnTo>
                    <a:lnTo>
                      <a:pt x="1995" y="3545"/>
                    </a:lnTo>
                    <a:lnTo>
                      <a:pt x="2006" y="3545"/>
                    </a:lnTo>
                    <a:lnTo>
                      <a:pt x="2006" y="3532"/>
                    </a:lnTo>
                    <a:cubicBezTo>
                      <a:pt x="2092" y="3338"/>
                      <a:pt x="2177" y="3107"/>
                      <a:pt x="2250" y="2839"/>
                    </a:cubicBezTo>
                    <a:cubicBezTo>
                      <a:pt x="2262" y="2827"/>
                      <a:pt x="2262" y="2802"/>
                      <a:pt x="2274" y="2778"/>
                    </a:cubicBezTo>
                    <a:cubicBezTo>
                      <a:pt x="2298" y="2657"/>
                      <a:pt x="2335" y="2535"/>
                      <a:pt x="2347" y="2413"/>
                    </a:cubicBezTo>
                    <a:lnTo>
                      <a:pt x="2347" y="2292"/>
                    </a:lnTo>
                    <a:lnTo>
                      <a:pt x="2347" y="2097"/>
                    </a:lnTo>
                    <a:lnTo>
                      <a:pt x="2347" y="2073"/>
                    </a:lnTo>
                    <a:lnTo>
                      <a:pt x="2323" y="2085"/>
                    </a:lnTo>
                    <a:cubicBezTo>
                      <a:pt x="2277" y="2107"/>
                      <a:pt x="2232" y="2116"/>
                      <a:pt x="2187" y="2116"/>
                    </a:cubicBezTo>
                    <a:cubicBezTo>
                      <a:pt x="2052" y="2116"/>
                      <a:pt x="1924" y="2034"/>
                      <a:pt x="1824" y="1951"/>
                    </a:cubicBezTo>
                    <a:lnTo>
                      <a:pt x="1812" y="1939"/>
                    </a:lnTo>
                    <a:lnTo>
                      <a:pt x="1800" y="1951"/>
                    </a:lnTo>
                    <a:cubicBezTo>
                      <a:pt x="1678" y="2061"/>
                      <a:pt x="1508" y="2134"/>
                      <a:pt x="1362" y="2170"/>
                    </a:cubicBezTo>
                    <a:lnTo>
                      <a:pt x="1301" y="2170"/>
                    </a:lnTo>
                    <a:lnTo>
                      <a:pt x="1314" y="2194"/>
                    </a:lnTo>
                    <a:cubicBezTo>
                      <a:pt x="1325" y="2243"/>
                      <a:pt x="1325" y="2280"/>
                      <a:pt x="1338" y="2329"/>
                    </a:cubicBezTo>
                    <a:cubicBezTo>
                      <a:pt x="1350" y="2365"/>
                      <a:pt x="1350" y="2413"/>
                      <a:pt x="1362" y="2450"/>
                    </a:cubicBezTo>
                    <a:lnTo>
                      <a:pt x="1362" y="2462"/>
                    </a:lnTo>
                    <a:cubicBezTo>
                      <a:pt x="1398" y="2632"/>
                      <a:pt x="1435" y="2815"/>
                      <a:pt x="1447" y="2985"/>
                    </a:cubicBezTo>
                    <a:cubicBezTo>
                      <a:pt x="1460" y="3058"/>
                      <a:pt x="1460" y="3131"/>
                      <a:pt x="1460" y="3204"/>
                    </a:cubicBezTo>
                    <a:cubicBezTo>
                      <a:pt x="1460" y="3302"/>
                      <a:pt x="1460" y="3386"/>
                      <a:pt x="1471" y="3483"/>
                    </a:cubicBezTo>
                    <a:lnTo>
                      <a:pt x="1460" y="3472"/>
                    </a:lnTo>
                    <a:cubicBezTo>
                      <a:pt x="1447" y="3399"/>
                      <a:pt x="1447" y="3313"/>
                      <a:pt x="1447" y="3240"/>
                    </a:cubicBezTo>
                    <a:lnTo>
                      <a:pt x="1447" y="3070"/>
                    </a:lnTo>
                    <a:cubicBezTo>
                      <a:pt x="1435" y="2900"/>
                      <a:pt x="1398" y="2742"/>
                      <a:pt x="1374" y="2584"/>
                    </a:cubicBezTo>
                    <a:cubicBezTo>
                      <a:pt x="1350" y="2462"/>
                      <a:pt x="1325" y="2329"/>
                      <a:pt x="1289" y="2183"/>
                    </a:cubicBezTo>
                    <a:lnTo>
                      <a:pt x="1289" y="2170"/>
                    </a:lnTo>
                    <a:lnTo>
                      <a:pt x="1265" y="2170"/>
                    </a:lnTo>
                    <a:cubicBezTo>
                      <a:pt x="1095" y="2170"/>
                      <a:pt x="876" y="2097"/>
                      <a:pt x="790" y="1927"/>
                    </a:cubicBezTo>
                    <a:cubicBezTo>
                      <a:pt x="754" y="1867"/>
                      <a:pt x="766" y="1794"/>
                      <a:pt x="815" y="1757"/>
                    </a:cubicBezTo>
                    <a:lnTo>
                      <a:pt x="839" y="1732"/>
                    </a:lnTo>
                    <a:lnTo>
                      <a:pt x="839" y="1732"/>
                    </a:lnTo>
                    <a:cubicBezTo>
                      <a:pt x="827" y="1745"/>
                      <a:pt x="815" y="1757"/>
                      <a:pt x="803" y="1781"/>
                    </a:cubicBezTo>
                    <a:cubicBezTo>
                      <a:pt x="754" y="1878"/>
                      <a:pt x="815" y="1964"/>
                      <a:pt x="876" y="2012"/>
                    </a:cubicBezTo>
                    <a:cubicBezTo>
                      <a:pt x="985" y="2110"/>
                      <a:pt x="1131" y="2158"/>
                      <a:pt x="1265" y="2158"/>
                    </a:cubicBezTo>
                    <a:lnTo>
                      <a:pt x="1289" y="2158"/>
                    </a:lnTo>
                    <a:lnTo>
                      <a:pt x="1289" y="2134"/>
                    </a:lnTo>
                    <a:cubicBezTo>
                      <a:pt x="1252" y="2012"/>
                      <a:pt x="1216" y="1867"/>
                      <a:pt x="1119" y="1781"/>
                    </a:cubicBezTo>
                    <a:cubicBezTo>
                      <a:pt x="1075" y="1749"/>
                      <a:pt x="993" y="1706"/>
                      <a:pt x="914" y="1706"/>
                    </a:cubicBezTo>
                    <a:cubicBezTo>
                      <a:pt x="909" y="1706"/>
                      <a:pt x="903" y="1706"/>
                      <a:pt x="898" y="1707"/>
                    </a:cubicBezTo>
                    <a:lnTo>
                      <a:pt x="898" y="1707"/>
                    </a:lnTo>
                    <a:cubicBezTo>
                      <a:pt x="917" y="1701"/>
                      <a:pt x="938" y="1697"/>
                      <a:pt x="960" y="1697"/>
                    </a:cubicBezTo>
                    <a:cubicBezTo>
                      <a:pt x="989" y="1697"/>
                      <a:pt x="1018" y="1704"/>
                      <a:pt x="1046" y="1721"/>
                    </a:cubicBezTo>
                    <a:cubicBezTo>
                      <a:pt x="1204" y="1818"/>
                      <a:pt x="1265" y="2000"/>
                      <a:pt x="1301" y="2146"/>
                    </a:cubicBezTo>
                    <a:lnTo>
                      <a:pt x="1301" y="2158"/>
                    </a:lnTo>
                    <a:lnTo>
                      <a:pt x="1325" y="2158"/>
                    </a:lnTo>
                    <a:cubicBezTo>
                      <a:pt x="1484" y="2134"/>
                      <a:pt x="1666" y="2061"/>
                      <a:pt x="1787" y="1939"/>
                    </a:cubicBezTo>
                    <a:lnTo>
                      <a:pt x="1812" y="1927"/>
                    </a:lnTo>
                    <a:lnTo>
                      <a:pt x="1787" y="1915"/>
                    </a:lnTo>
                    <a:cubicBezTo>
                      <a:pt x="1703" y="1842"/>
                      <a:pt x="1605" y="1672"/>
                      <a:pt x="1630" y="1538"/>
                    </a:cubicBezTo>
                    <a:cubicBezTo>
                      <a:pt x="1641" y="1477"/>
                      <a:pt x="1678" y="1429"/>
                      <a:pt x="1739" y="1404"/>
                    </a:cubicBezTo>
                    <a:cubicBezTo>
                      <a:pt x="1769" y="1389"/>
                      <a:pt x="1798" y="1382"/>
                      <a:pt x="1824" y="1382"/>
                    </a:cubicBezTo>
                    <a:cubicBezTo>
                      <a:pt x="1861" y="1382"/>
                      <a:pt x="1893" y="1395"/>
                      <a:pt x="1922" y="1416"/>
                    </a:cubicBezTo>
                    <a:cubicBezTo>
                      <a:pt x="1982" y="1477"/>
                      <a:pt x="2006" y="1599"/>
                      <a:pt x="1970" y="1708"/>
                    </a:cubicBezTo>
                    <a:cubicBezTo>
                      <a:pt x="1946" y="1781"/>
                      <a:pt x="1897" y="1842"/>
                      <a:pt x="1836" y="1915"/>
                    </a:cubicBezTo>
                    <a:lnTo>
                      <a:pt x="1824" y="1927"/>
                    </a:lnTo>
                    <a:lnTo>
                      <a:pt x="1836" y="1939"/>
                    </a:lnTo>
                    <a:cubicBezTo>
                      <a:pt x="1860" y="1964"/>
                      <a:pt x="1885" y="1975"/>
                      <a:pt x="1909" y="2000"/>
                    </a:cubicBezTo>
                    <a:cubicBezTo>
                      <a:pt x="2022" y="2068"/>
                      <a:pt x="2116" y="2103"/>
                      <a:pt x="2199" y="2103"/>
                    </a:cubicBezTo>
                    <a:cubicBezTo>
                      <a:pt x="2252" y="2103"/>
                      <a:pt x="2300" y="2089"/>
                      <a:pt x="2347" y="2061"/>
                    </a:cubicBezTo>
                    <a:lnTo>
                      <a:pt x="2347" y="2037"/>
                    </a:lnTo>
                    <a:cubicBezTo>
                      <a:pt x="2359" y="1951"/>
                      <a:pt x="2395" y="1794"/>
                      <a:pt x="2457" y="1757"/>
                    </a:cubicBezTo>
                    <a:cubicBezTo>
                      <a:pt x="2468" y="1745"/>
                      <a:pt x="2481" y="1745"/>
                      <a:pt x="2505" y="1745"/>
                    </a:cubicBezTo>
                    <a:cubicBezTo>
                      <a:pt x="2517" y="1745"/>
                      <a:pt x="2530" y="1757"/>
                      <a:pt x="2530" y="1769"/>
                    </a:cubicBezTo>
                    <a:cubicBezTo>
                      <a:pt x="2541" y="1830"/>
                      <a:pt x="2444" y="1988"/>
                      <a:pt x="2420" y="2012"/>
                    </a:cubicBezTo>
                    <a:cubicBezTo>
                      <a:pt x="2410" y="2022"/>
                      <a:pt x="2390" y="2033"/>
                      <a:pt x="2377" y="2044"/>
                    </a:cubicBezTo>
                    <a:lnTo>
                      <a:pt x="2377" y="2044"/>
                    </a:lnTo>
                    <a:lnTo>
                      <a:pt x="2408" y="2012"/>
                    </a:lnTo>
                    <a:cubicBezTo>
                      <a:pt x="2444" y="1964"/>
                      <a:pt x="2481" y="1915"/>
                      <a:pt x="2493" y="1867"/>
                    </a:cubicBezTo>
                    <a:cubicBezTo>
                      <a:pt x="2517" y="1830"/>
                      <a:pt x="2517" y="1805"/>
                      <a:pt x="2505" y="1781"/>
                    </a:cubicBezTo>
                    <a:cubicBezTo>
                      <a:pt x="2498" y="1778"/>
                      <a:pt x="2491" y="1776"/>
                      <a:pt x="2484" y="1776"/>
                    </a:cubicBezTo>
                    <a:cubicBezTo>
                      <a:pt x="2467" y="1776"/>
                      <a:pt x="2450" y="1785"/>
                      <a:pt x="2432" y="1794"/>
                    </a:cubicBezTo>
                    <a:lnTo>
                      <a:pt x="2432" y="1805"/>
                    </a:lnTo>
                    <a:cubicBezTo>
                      <a:pt x="2395" y="1867"/>
                      <a:pt x="2384" y="1927"/>
                      <a:pt x="2371" y="2000"/>
                    </a:cubicBezTo>
                    <a:lnTo>
                      <a:pt x="2359" y="2061"/>
                    </a:lnTo>
                    <a:lnTo>
                      <a:pt x="2359" y="2243"/>
                    </a:lnTo>
                    <a:cubicBezTo>
                      <a:pt x="2359" y="2304"/>
                      <a:pt x="2359" y="2377"/>
                      <a:pt x="2347" y="2450"/>
                    </a:cubicBezTo>
                    <a:cubicBezTo>
                      <a:pt x="2335" y="2572"/>
                      <a:pt x="2311" y="2705"/>
                      <a:pt x="2262" y="2839"/>
                    </a:cubicBezTo>
                    <a:cubicBezTo>
                      <a:pt x="2250" y="2888"/>
                      <a:pt x="2238" y="2924"/>
                      <a:pt x="2225" y="2973"/>
                    </a:cubicBezTo>
                    <a:cubicBezTo>
                      <a:pt x="2152" y="3167"/>
                      <a:pt x="2092" y="3362"/>
                      <a:pt x="2006" y="3556"/>
                    </a:cubicBezTo>
                    <a:lnTo>
                      <a:pt x="1995" y="3581"/>
                    </a:lnTo>
                    <a:lnTo>
                      <a:pt x="2031" y="3581"/>
                    </a:lnTo>
                    <a:cubicBezTo>
                      <a:pt x="2128" y="3569"/>
                      <a:pt x="2225" y="3569"/>
                      <a:pt x="2323" y="3569"/>
                    </a:cubicBezTo>
                    <a:cubicBezTo>
                      <a:pt x="2335" y="3581"/>
                      <a:pt x="2359" y="3581"/>
                      <a:pt x="2384" y="3581"/>
                    </a:cubicBezTo>
                    <a:lnTo>
                      <a:pt x="2395" y="3593"/>
                    </a:lnTo>
                    <a:lnTo>
                      <a:pt x="2395" y="3605"/>
                    </a:lnTo>
                    <a:lnTo>
                      <a:pt x="2371" y="3593"/>
                    </a:lnTo>
                    <a:cubicBezTo>
                      <a:pt x="2335" y="3581"/>
                      <a:pt x="2287" y="3581"/>
                      <a:pt x="2238" y="3581"/>
                    </a:cubicBezTo>
                    <a:cubicBezTo>
                      <a:pt x="2189" y="3581"/>
                      <a:pt x="2152" y="3593"/>
                      <a:pt x="2104" y="3593"/>
                    </a:cubicBezTo>
                    <a:cubicBezTo>
                      <a:pt x="2039" y="3593"/>
                      <a:pt x="1969" y="3599"/>
                      <a:pt x="1900" y="3599"/>
                    </a:cubicBezTo>
                    <a:cubicBezTo>
                      <a:pt x="1866" y="3599"/>
                      <a:pt x="1832" y="3597"/>
                      <a:pt x="1800" y="3593"/>
                    </a:cubicBezTo>
                    <a:cubicBezTo>
                      <a:pt x="1714" y="3581"/>
                      <a:pt x="1630" y="3556"/>
                      <a:pt x="1544" y="3532"/>
                    </a:cubicBezTo>
                    <a:cubicBezTo>
                      <a:pt x="1508" y="3532"/>
                      <a:pt x="1484" y="3520"/>
                      <a:pt x="1447" y="3520"/>
                    </a:cubicBezTo>
                    <a:cubicBezTo>
                      <a:pt x="1374" y="3496"/>
                      <a:pt x="1301" y="3483"/>
                      <a:pt x="1216" y="3483"/>
                    </a:cubicBezTo>
                    <a:cubicBezTo>
                      <a:pt x="1168" y="3496"/>
                      <a:pt x="1106" y="3508"/>
                      <a:pt x="1070" y="3556"/>
                    </a:cubicBezTo>
                    <a:cubicBezTo>
                      <a:pt x="1058" y="3581"/>
                      <a:pt x="1058" y="3618"/>
                      <a:pt x="1070" y="3642"/>
                    </a:cubicBezTo>
                    <a:cubicBezTo>
                      <a:pt x="1070" y="3666"/>
                      <a:pt x="1082" y="3691"/>
                      <a:pt x="1095" y="3715"/>
                    </a:cubicBezTo>
                    <a:cubicBezTo>
                      <a:pt x="1106" y="3727"/>
                      <a:pt x="1106" y="3739"/>
                      <a:pt x="1119" y="3751"/>
                    </a:cubicBezTo>
                    <a:cubicBezTo>
                      <a:pt x="1155" y="3824"/>
                      <a:pt x="1204" y="3910"/>
                      <a:pt x="1277" y="3958"/>
                    </a:cubicBezTo>
                    <a:lnTo>
                      <a:pt x="1289" y="3970"/>
                    </a:lnTo>
                    <a:lnTo>
                      <a:pt x="1301" y="3970"/>
                    </a:lnTo>
                    <a:cubicBezTo>
                      <a:pt x="1362" y="3934"/>
                      <a:pt x="1435" y="3934"/>
                      <a:pt x="1508" y="3921"/>
                    </a:cubicBezTo>
                    <a:lnTo>
                      <a:pt x="1520" y="3921"/>
                    </a:lnTo>
                    <a:lnTo>
                      <a:pt x="1520" y="3910"/>
                    </a:lnTo>
                    <a:lnTo>
                      <a:pt x="1544" y="3910"/>
                    </a:lnTo>
                    <a:lnTo>
                      <a:pt x="1544" y="3921"/>
                    </a:lnTo>
                    <a:lnTo>
                      <a:pt x="1557" y="3921"/>
                    </a:lnTo>
                    <a:cubicBezTo>
                      <a:pt x="1641" y="3910"/>
                      <a:pt x="1727" y="3910"/>
                      <a:pt x="1800" y="3873"/>
                    </a:cubicBezTo>
                    <a:cubicBezTo>
                      <a:pt x="1860" y="3861"/>
                      <a:pt x="1909" y="3837"/>
                      <a:pt x="1946" y="3812"/>
                    </a:cubicBezTo>
                    <a:lnTo>
                      <a:pt x="2092" y="3739"/>
                    </a:lnTo>
                    <a:cubicBezTo>
                      <a:pt x="2116" y="3727"/>
                      <a:pt x="2141" y="3727"/>
                      <a:pt x="2165" y="3715"/>
                    </a:cubicBezTo>
                    <a:cubicBezTo>
                      <a:pt x="2238" y="3691"/>
                      <a:pt x="2311" y="3654"/>
                      <a:pt x="2371" y="3629"/>
                    </a:cubicBezTo>
                    <a:lnTo>
                      <a:pt x="2420" y="3605"/>
                    </a:lnTo>
                    <a:lnTo>
                      <a:pt x="2432" y="3605"/>
                    </a:lnTo>
                    <a:lnTo>
                      <a:pt x="2444" y="3618"/>
                    </a:lnTo>
                    <a:cubicBezTo>
                      <a:pt x="2493" y="3654"/>
                      <a:pt x="2517" y="3702"/>
                      <a:pt x="2541" y="3764"/>
                    </a:cubicBezTo>
                    <a:cubicBezTo>
                      <a:pt x="2590" y="3885"/>
                      <a:pt x="2566" y="3994"/>
                      <a:pt x="2457" y="4104"/>
                    </a:cubicBezTo>
                    <a:cubicBezTo>
                      <a:pt x="2371" y="4189"/>
                      <a:pt x="2347" y="4262"/>
                      <a:pt x="2395" y="4347"/>
                    </a:cubicBezTo>
                    <a:cubicBezTo>
                      <a:pt x="2408" y="4347"/>
                      <a:pt x="2408" y="4359"/>
                      <a:pt x="2408" y="4359"/>
                    </a:cubicBezTo>
                    <a:cubicBezTo>
                      <a:pt x="2432" y="4383"/>
                      <a:pt x="2444" y="4408"/>
                      <a:pt x="2457" y="4432"/>
                    </a:cubicBezTo>
                    <a:cubicBezTo>
                      <a:pt x="2468" y="4481"/>
                      <a:pt x="2468" y="4529"/>
                      <a:pt x="2444" y="4578"/>
                    </a:cubicBezTo>
                    <a:cubicBezTo>
                      <a:pt x="2420" y="4639"/>
                      <a:pt x="2347" y="4688"/>
                      <a:pt x="2238" y="4712"/>
                    </a:cubicBezTo>
                    <a:lnTo>
                      <a:pt x="2214" y="4712"/>
                    </a:lnTo>
                    <a:lnTo>
                      <a:pt x="2225" y="4737"/>
                    </a:lnTo>
                    <a:cubicBezTo>
                      <a:pt x="2225" y="4761"/>
                      <a:pt x="2238" y="4797"/>
                      <a:pt x="2238" y="4834"/>
                    </a:cubicBezTo>
                    <a:cubicBezTo>
                      <a:pt x="2250" y="4846"/>
                      <a:pt x="2250" y="4870"/>
                      <a:pt x="2238" y="4883"/>
                    </a:cubicBezTo>
                    <a:lnTo>
                      <a:pt x="2250" y="4894"/>
                    </a:lnTo>
                    <a:lnTo>
                      <a:pt x="2238" y="4894"/>
                    </a:lnTo>
                    <a:cubicBezTo>
                      <a:pt x="2225" y="4992"/>
                      <a:pt x="2201" y="5077"/>
                      <a:pt x="2141" y="5174"/>
                    </a:cubicBezTo>
                    <a:cubicBezTo>
                      <a:pt x="2055" y="5308"/>
                      <a:pt x="1958" y="5429"/>
                      <a:pt x="1812" y="5454"/>
                    </a:cubicBezTo>
                    <a:cubicBezTo>
                      <a:pt x="1804" y="5454"/>
                      <a:pt x="1797" y="5455"/>
                      <a:pt x="1789" y="5455"/>
                    </a:cubicBezTo>
                    <a:cubicBezTo>
                      <a:pt x="1571" y="5455"/>
                      <a:pt x="1421" y="5119"/>
                      <a:pt x="1374" y="4931"/>
                    </a:cubicBezTo>
                    <a:cubicBezTo>
                      <a:pt x="1362" y="4894"/>
                      <a:pt x="1350" y="4870"/>
                      <a:pt x="1350" y="4834"/>
                    </a:cubicBezTo>
                    <a:cubicBezTo>
                      <a:pt x="1325" y="4761"/>
                      <a:pt x="1314" y="4675"/>
                      <a:pt x="1289" y="4602"/>
                    </a:cubicBezTo>
                    <a:cubicBezTo>
                      <a:pt x="1277" y="4566"/>
                      <a:pt x="1252" y="4529"/>
                      <a:pt x="1241" y="4493"/>
                    </a:cubicBezTo>
                    <a:cubicBezTo>
                      <a:pt x="1216" y="4432"/>
                      <a:pt x="1192" y="4372"/>
                      <a:pt x="1179" y="4310"/>
                    </a:cubicBezTo>
                    <a:cubicBezTo>
                      <a:pt x="1131" y="4165"/>
                      <a:pt x="1155" y="4056"/>
                      <a:pt x="1241" y="3994"/>
                    </a:cubicBezTo>
                    <a:lnTo>
                      <a:pt x="1252" y="3994"/>
                    </a:lnTo>
                    <a:lnTo>
                      <a:pt x="1277" y="3970"/>
                    </a:lnTo>
                    <a:lnTo>
                      <a:pt x="1252" y="3958"/>
                    </a:lnTo>
                    <a:cubicBezTo>
                      <a:pt x="1168" y="3885"/>
                      <a:pt x="997" y="3642"/>
                      <a:pt x="1058" y="3545"/>
                    </a:cubicBezTo>
                    <a:lnTo>
                      <a:pt x="1058" y="3520"/>
                    </a:lnTo>
                    <a:cubicBezTo>
                      <a:pt x="1009" y="3435"/>
                      <a:pt x="960" y="3362"/>
                      <a:pt x="912" y="3277"/>
                    </a:cubicBezTo>
                    <a:cubicBezTo>
                      <a:pt x="766" y="3058"/>
                      <a:pt x="620" y="2815"/>
                      <a:pt x="487" y="2584"/>
                    </a:cubicBezTo>
                    <a:cubicBezTo>
                      <a:pt x="316" y="2292"/>
                      <a:pt x="170" y="2024"/>
                      <a:pt x="109" y="1732"/>
                    </a:cubicBezTo>
                    <a:cubicBezTo>
                      <a:pt x="60" y="1502"/>
                      <a:pt x="36" y="1173"/>
                      <a:pt x="182" y="869"/>
                    </a:cubicBezTo>
                    <a:cubicBezTo>
                      <a:pt x="304" y="638"/>
                      <a:pt x="487" y="431"/>
                      <a:pt x="730" y="286"/>
                    </a:cubicBezTo>
                    <a:cubicBezTo>
                      <a:pt x="1009" y="115"/>
                      <a:pt x="1325" y="30"/>
                      <a:pt x="1630" y="30"/>
                    </a:cubicBezTo>
                    <a:close/>
                    <a:moveTo>
                      <a:pt x="1635" y="1"/>
                    </a:moveTo>
                    <a:cubicBezTo>
                      <a:pt x="1327" y="1"/>
                      <a:pt x="1005" y="89"/>
                      <a:pt x="717" y="261"/>
                    </a:cubicBezTo>
                    <a:cubicBezTo>
                      <a:pt x="462" y="407"/>
                      <a:pt x="268" y="613"/>
                      <a:pt x="146" y="857"/>
                    </a:cubicBezTo>
                    <a:cubicBezTo>
                      <a:pt x="0" y="1161"/>
                      <a:pt x="24" y="1502"/>
                      <a:pt x="73" y="1732"/>
                    </a:cubicBezTo>
                    <a:cubicBezTo>
                      <a:pt x="146" y="2037"/>
                      <a:pt x="292" y="2304"/>
                      <a:pt x="462" y="2596"/>
                    </a:cubicBezTo>
                    <a:cubicBezTo>
                      <a:pt x="596" y="2839"/>
                      <a:pt x="742" y="3070"/>
                      <a:pt x="876" y="3302"/>
                    </a:cubicBezTo>
                    <a:cubicBezTo>
                      <a:pt x="924" y="3375"/>
                      <a:pt x="973" y="3459"/>
                      <a:pt x="1022" y="3532"/>
                    </a:cubicBezTo>
                    <a:cubicBezTo>
                      <a:pt x="960" y="3666"/>
                      <a:pt x="1119" y="3885"/>
                      <a:pt x="1216" y="3970"/>
                    </a:cubicBezTo>
                    <a:cubicBezTo>
                      <a:pt x="1119" y="4043"/>
                      <a:pt x="1095" y="4165"/>
                      <a:pt x="1143" y="4323"/>
                    </a:cubicBezTo>
                    <a:lnTo>
                      <a:pt x="1216" y="4505"/>
                    </a:lnTo>
                    <a:lnTo>
                      <a:pt x="1252" y="4615"/>
                    </a:lnTo>
                    <a:cubicBezTo>
                      <a:pt x="1277" y="4688"/>
                      <a:pt x="1301" y="4773"/>
                      <a:pt x="1314" y="4846"/>
                    </a:cubicBezTo>
                    <a:cubicBezTo>
                      <a:pt x="1325" y="4870"/>
                      <a:pt x="1325" y="4907"/>
                      <a:pt x="1338" y="4931"/>
                    </a:cubicBezTo>
                    <a:cubicBezTo>
                      <a:pt x="1387" y="5150"/>
                      <a:pt x="1544" y="5491"/>
                      <a:pt x="1787" y="5491"/>
                    </a:cubicBezTo>
                    <a:lnTo>
                      <a:pt x="1824" y="5491"/>
                    </a:lnTo>
                    <a:cubicBezTo>
                      <a:pt x="1970" y="5466"/>
                      <a:pt x="2079" y="5320"/>
                      <a:pt x="2165" y="5186"/>
                    </a:cubicBezTo>
                    <a:cubicBezTo>
                      <a:pt x="2225" y="5089"/>
                      <a:pt x="2262" y="5004"/>
                      <a:pt x="2274" y="4907"/>
                    </a:cubicBezTo>
                    <a:cubicBezTo>
                      <a:pt x="2287" y="4870"/>
                      <a:pt x="2287" y="4846"/>
                      <a:pt x="2274" y="4821"/>
                    </a:cubicBezTo>
                    <a:cubicBezTo>
                      <a:pt x="2262" y="4797"/>
                      <a:pt x="2262" y="4773"/>
                      <a:pt x="2262" y="4748"/>
                    </a:cubicBezTo>
                    <a:cubicBezTo>
                      <a:pt x="2371" y="4712"/>
                      <a:pt x="2444" y="4664"/>
                      <a:pt x="2481" y="4591"/>
                    </a:cubicBezTo>
                    <a:cubicBezTo>
                      <a:pt x="2505" y="4529"/>
                      <a:pt x="2505" y="4481"/>
                      <a:pt x="2481" y="4420"/>
                    </a:cubicBezTo>
                    <a:cubicBezTo>
                      <a:pt x="2481" y="4396"/>
                      <a:pt x="2457" y="4359"/>
                      <a:pt x="2444" y="4335"/>
                    </a:cubicBezTo>
                    <a:cubicBezTo>
                      <a:pt x="2432" y="4335"/>
                      <a:pt x="2432" y="4323"/>
                      <a:pt x="2432" y="4323"/>
                    </a:cubicBezTo>
                    <a:cubicBezTo>
                      <a:pt x="2384" y="4262"/>
                      <a:pt x="2408" y="4202"/>
                      <a:pt x="2481" y="4129"/>
                    </a:cubicBezTo>
                    <a:cubicBezTo>
                      <a:pt x="2590" y="4019"/>
                      <a:pt x="2627" y="3885"/>
                      <a:pt x="2578" y="3751"/>
                    </a:cubicBezTo>
                    <a:cubicBezTo>
                      <a:pt x="2554" y="3678"/>
                      <a:pt x="2517" y="3629"/>
                      <a:pt x="2468" y="3593"/>
                    </a:cubicBezTo>
                    <a:cubicBezTo>
                      <a:pt x="2468" y="3593"/>
                      <a:pt x="2468" y="3581"/>
                      <a:pt x="2457" y="3581"/>
                    </a:cubicBezTo>
                    <a:lnTo>
                      <a:pt x="2457" y="3569"/>
                    </a:lnTo>
                    <a:cubicBezTo>
                      <a:pt x="2724" y="2997"/>
                      <a:pt x="3016" y="2329"/>
                      <a:pt x="3028" y="1611"/>
                    </a:cubicBezTo>
                    <a:cubicBezTo>
                      <a:pt x="3041" y="1076"/>
                      <a:pt x="2833" y="394"/>
                      <a:pt x="2238" y="127"/>
                    </a:cubicBezTo>
                    <a:cubicBezTo>
                      <a:pt x="2054" y="43"/>
                      <a:pt x="1848" y="1"/>
                      <a:pt x="163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2" name="Google Shape;9976;p65">
                <a:extLst>
                  <a:ext uri="{FF2B5EF4-FFF2-40B4-BE49-F238E27FC236}">
                    <a16:creationId xmlns:a16="http://schemas.microsoft.com/office/drawing/2014/main" id="{D14D462F-CFCD-ECEE-FB83-41214C261132}"/>
                  </a:ext>
                </a:extLst>
              </p:cNvPr>
              <p:cNvSpPr/>
              <p:nvPr/>
            </p:nvSpPr>
            <p:spPr>
              <a:xfrm>
                <a:off x="2123882" y="3088243"/>
                <a:ext cx="26382" cy="14421"/>
              </a:xfrm>
              <a:custGeom>
                <a:avLst/>
                <a:gdLst/>
                <a:ahLst/>
                <a:cxnLst/>
                <a:rect l="l" t="t" r="r" b="b"/>
                <a:pathLst>
                  <a:path w="536" h="293" extrusionOk="0">
                    <a:moveTo>
                      <a:pt x="499" y="0"/>
                    </a:moveTo>
                    <a:cubicBezTo>
                      <a:pt x="474" y="0"/>
                      <a:pt x="474" y="13"/>
                      <a:pt x="474" y="25"/>
                    </a:cubicBezTo>
                    <a:cubicBezTo>
                      <a:pt x="450" y="37"/>
                      <a:pt x="401" y="62"/>
                      <a:pt x="390" y="62"/>
                    </a:cubicBezTo>
                    <a:cubicBezTo>
                      <a:pt x="341" y="98"/>
                      <a:pt x="292" y="122"/>
                      <a:pt x="231" y="135"/>
                    </a:cubicBezTo>
                    <a:cubicBezTo>
                      <a:pt x="195" y="159"/>
                      <a:pt x="158" y="171"/>
                      <a:pt x="134" y="195"/>
                    </a:cubicBezTo>
                    <a:cubicBezTo>
                      <a:pt x="98" y="208"/>
                      <a:pt x="61" y="232"/>
                      <a:pt x="25" y="244"/>
                    </a:cubicBezTo>
                    <a:cubicBezTo>
                      <a:pt x="0" y="256"/>
                      <a:pt x="12" y="292"/>
                      <a:pt x="36" y="292"/>
                    </a:cubicBezTo>
                    <a:lnTo>
                      <a:pt x="49" y="292"/>
                    </a:lnTo>
                    <a:cubicBezTo>
                      <a:pt x="61" y="292"/>
                      <a:pt x="61" y="281"/>
                      <a:pt x="61" y="281"/>
                    </a:cubicBezTo>
                    <a:lnTo>
                      <a:pt x="134" y="244"/>
                    </a:lnTo>
                    <a:cubicBezTo>
                      <a:pt x="182" y="219"/>
                      <a:pt x="244" y="183"/>
                      <a:pt x="304" y="159"/>
                    </a:cubicBezTo>
                    <a:cubicBezTo>
                      <a:pt x="353" y="146"/>
                      <a:pt x="390" y="122"/>
                      <a:pt x="438" y="86"/>
                    </a:cubicBezTo>
                    <a:cubicBezTo>
                      <a:pt x="463" y="73"/>
                      <a:pt x="511" y="73"/>
                      <a:pt x="523" y="37"/>
                    </a:cubicBezTo>
                    <a:cubicBezTo>
                      <a:pt x="536" y="13"/>
                      <a:pt x="523" y="0"/>
                      <a:pt x="51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3" name="Google Shape;9977;p65">
                <a:extLst>
                  <a:ext uri="{FF2B5EF4-FFF2-40B4-BE49-F238E27FC236}">
                    <a16:creationId xmlns:a16="http://schemas.microsoft.com/office/drawing/2014/main" id="{E6A3B2EC-E325-A983-1FE0-894A94110D0B}"/>
                  </a:ext>
                </a:extLst>
              </p:cNvPr>
              <p:cNvSpPr/>
              <p:nvPr/>
            </p:nvSpPr>
            <p:spPr>
              <a:xfrm>
                <a:off x="2123242" y="3087012"/>
                <a:ext cx="27612" cy="16243"/>
              </a:xfrm>
              <a:custGeom>
                <a:avLst/>
                <a:gdLst/>
                <a:ahLst/>
                <a:cxnLst/>
                <a:rect l="l" t="t" r="r" b="b"/>
                <a:pathLst>
                  <a:path w="561" h="330" extrusionOk="0">
                    <a:moveTo>
                      <a:pt x="524" y="38"/>
                    </a:moveTo>
                    <a:lnTo>
                      <a:pt x="524" y="50"/>
                    </a:lnTo>
                    <a:cubicBezTo>
                      <a:pt x="512" y="62"/>
                      <a:pt x="500" y="74"/>
                      <a:pt x="476" y="87"/>
                    </a:cubicBezTo>
                    <a:cubicBezTo>
                      <a:pt x="463" y="87"/>
                      <a:pt x="451" y="87"/>
                      <a:pt x="439" y="98"/>
                    </a:cubicBezTo>
                    <a:lnTo>
                      <a:pt x="427" y="111"/>
                    </a:lnTo>
                    <a:cubicBezTo>
                      <a:pt x="390" y="135"/>
                      <a:pt x="354" y="147"/>
                      <a:pt x="317" y="171"/>
                    </a:cubicBezTo>
                    <a:cubicBezTo>
                      <a:pt x="281" y="184"/>
                      <a:pt x="244" y="196"/>
                      <a:pt x="220" y="208"/>
                    </a:cubicBezTo>
                    <a:cubicBezTo>
                      <a:pt x="195" y="233"/>
                      <a:pt x="159" y="244"/>
                      <a:pt x="135" y="257"/>
                    </a:cubicBezTo>
                    <a:cubicBezTo>
                      <a:pt x="122" y="257"/>
                      <a:pt x="111" y="269"/>
                      <a:pt x="98" y="281"/>
                    </a:cubicBezTo>
                    <a:cubicBezTo>
                      <a:pt x="86" y="281"/>
                      <a:pt x="74" y="281"/>
                      <a:pt x="74" y="293"/>
                    </a:cubicBezTo>
                    <a:lnTo>
                      <a:pt x="49" y="293"/>
                    </a:lnTo>
                    <a:cubicBezTo>
                      <a:pt x="74" y="281"/>
                      <a:pt x="98" y="257"/>
                      <a:pt x="122" y="244"/>
                    </a:cubicBezTo>
                    <a:cubicBezTo>
                      <a:pt x="135" y="244"/>
                      <a:pt x="147" y="233"/>
                      <a:pt x="147" y="233"/>
                    </a:cubicBezTo>
                    <a:cubicBezTo>
                      <a:pt x="184" y="208"/>
                      <a:pt x="220" y="196"/>
                      <a:pt x="257" y="184"/>
                    </a:cubicBezTo>
                    <a:cubicBezTo>
                      <a:pt x="317" y="160"/>
                      <a:pt x="366" y="135"/>
                      <a:pt x="414" y="98"/>
                    </a:cubicBezTo>
                    <a:cubicBezTo>
                      <a:pt x="414" y="98"/>
                      <a:pt x="427" y="98"/>
                      <a:pt x="439" y="87"/>
                    </a:cubicBezTo>
                    <a:cubicBezTo>
                      <a:pt x="451" y="87"/>
                      <a:pt x="476" y="74"/>
                      <a:pt x="500" y="62"/>
                    </a:cubicBezTo>
                    <a:lnTo>
                      <a:pt x="500" y="50"/>
                    </a:lnTo>
                    <a:lnTo>
                      <a:pt x="500" y="38"/>
                    </a:lnTo>
                    <a:close/>
                    <a:moveTo>
                      <a:pt x="512" y="1"/>
                    </a:moveTo>
                    <a:cubicBezTo>
                      <a:pt x="500" y="1"/>
                      <a:pt x="487" y="14"/>
                      <a:pt x="476" y="14"/>
                    </a:cubicBezTo>
                    <a:cubicBezTo>
                      <a:pt x="476" y="25"/>
                      <a:pt x="476" y="25"/>
                      <a:pt x="463" y="38"/>
                    </a:cubicBezTo>
                    <a:cubicBezTo>
                      <a:pt x="451" y="38"/>
                      <a:pt x="439" y="50"/>
                      <a:pt x="427" y="62"/>
                    </a:cubicBezTo>
                    <a:cubicBezTo>
                      <a:pt x="403" y="62"/>
                      <a:pt x="403" y="74"/>
                      <a:pt x="390" y="74"/>
                    </a:cubicBezTo>
                    <a:cubicBezTo>
                      <a:pt x="341" y="98"/>
                      <a:pt x="305" y="123"/>
                      <a:pt x="244" y="147"/>
                    </a:cubicBezTo>
                    <a:cubicBezTo>
                      <a:pt x="195" y="160"/>
                      <a:pt x="171" y="184"/>
                      <a:pt x="135" y="196"/>
                    </a:cubicBezTo>
                    <a:cubicBezTo>
                      <a:pt x="122" y="208"/>
                      <a:pt x="111" y="208"/>
                      <a:pt x="98" y="220"/>
                    </a:cubicBezTo>
                    <a:cubicBezTo>
                      <a:pt x="86" y="233"/>
                      <a:pt x="62" y="244"/>
                      <a:pt x="38" y="257"/>
                    </a:cubicBezTo>
                    <a:cubicBezTo>
                      <a:pt x="13" y="257"/>
                      <a:pt x="1" y="281"/>
                      <a:pt x="13" y="306"/>
                    </a:cubicBezTo>
                    <a:cubicBezTo>
                      <a:pt x="13" y="317"/>
                      <a:pt x="25" y="330"/>
                      <a:pt x="49" y="330"/>
                    </a:cubicBezTo>
                    <a:lnTo>
                      <a:pt x="62" y="330"/>
                    </a:lnTo>
                    <a:cubicBezTo>
                      <a:pt x="74" y="330"/>
                      <a:pt x="86" y="330"/>
                      <a:pt x="98" y="317"/>
                    </a:cubicBezTo>
                    <a:lnTo>
                      <a:pt x="111" y="306"/>
                    </a:lnTo>
                    <a:cubicBezTo>
                      <a:pt x="122" y="293"/>
                      <a:pt x="135" y="293"/>
                      <a:pt x="147" y="281"/>
                    </a:cubicBezTo>
                    <a:cubicBezTo>
                      <a:pt x="184" y="269"/>
                      <a:pt x="208" y="257"/>
                      <a:pt x="232" y="244"/>
                    </a:cubicBezTo>
                    <a:cubicBezTo>
                      <a:pt x="268" y="233"/>
                      <a:pt x="293" y="220"/>
                      <a:pt x="330" y="208"/>
                    </a:cubicBezTo>
                    <a:cubicBezTo>
                      <a:pt x="378" y="184"/>
                      <a:pt x="403" y="160"/>
                      <a:pt x="451" y="135"/>
                    </a:cubicBezTo>
                    <a:lnTo>
                      <a:pt x="463" y="123"/>
                    </a:lnTo>
                    <a:cubicBezTo>
                      <a:pt x="463" y="123"/>
                      <a:pt x="476" y="123"/>
                      <a:pt x="487" y="111"/>
                    </a:cubicBezTo>
                    <a:cubicBezTo>
                      <a:pt x="512" y="111"/>
                      <a:pt x="536" y="98"/>
                      <a:pt x="560" y="62"/>
                    </a:cubicBezTo>
                    <a:cubicBezTo>
                      <a:pt x="560" y="50"/>
                      <a:pt x="560" y="38"/>
                      <a:pt x="549" y="25"/>
                    </a:cubicBezTo>
                    <a:cubicBezTo>
                      <a:pt x="549" y="14"/>
                      <a:pt x="536" y="1"/>
                      <a:pt x="52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4" name="Google Shape;9978;p65">
                <a:extLst>
                  <a:ext uri="{FF2B5EF4-FFF2-40B4-BE49-F238E27FC236}">
                    <a16:creationId xmlns:a16="http://schemas.microsoft.com/office/drawing/2014/main" id="{D5B658F0-791E-F6D0-3A8D-647D9EB43C87}"/>
                  </a:ext>
                </a:extLst>
              </p:cNvPr>
              <p:cNvSpPr/>
              <p:nvPr/>
            </p:nvSpPr>
            <p:spPr>
              <a:xfrm>
                <a:off x="2091543" y="3059251"/>
                <a:ext cx="34159" cy="3888"/>
              </a:xfrm>
              <a:custGeom>
                <a:avLst/>
                <a:gdLst/>
                <a:ahLst/>
                <a:cxnLst/>
                <a:rect l="l" t="t" r="r" b="b"/>
                <a:pathLst>
                  <a:path w="694" h="79" extrusionOk="0">
                    <a:moveTo>
                      <a:pt x="659" y="1"/>
                    </a:moveTo>
                    <a:cubicBezTo>
                      <a:pt x="650" y="1"/>
                      <a:pt x="641" y="9"/>
                      <a:pt x="633" y="18"/>
                    </a:cubicBezTo>
                    <a:cubicBezTo>
                      <a:pt x="548" y="18"/>
                      <a:pt x="463" y="30"/>
                      <a:pt x="377" y="30"/>
                    </a:cubicBezTo>
                    <a:cubicBezTo>
                      <a:pt x="256" y="30"/>
                      <a:pt x="147" y="30"/>
                      <a:pt x="37" y="18"/>
                    </a:cubicBezTo>
                    <a:cubicBezTo>
                      <a:pt x="1" y="18"/>
                      <a:pt x="1" y="67"/>
                      <a:pt x="37" y="67"/>
                    </a:cubicBezTo>
                    <a:cubicBezTo>
                      <a:pt x="134" y="79"/>
                      <a:pt x="231" y="79"/>
                      <a:pt x="341" y="79"/>
                    </a:cubicBezTo>
                    <a:cubicBezTo>
                      <a:pt x="450" y="79"/>
                      <a:pt x="560" y="67"/>
                      <a:pt x="669" y="54"/>
                    </a:cubicBezTo>
                    <a:cubicBezTo>
                      <a:pt x="682" y="54"/>
                      <a:pt x="693" y="43"/>
                      <a:pt x="693" y="30"/>
                    </a:cubicBezTo>
                    <a:cubicBezTo>
                      <a:pt x="693" y="18"/>
                      <a:pt x="682" y="6"/>
                      <a:pt x="669" y="6"/>
                    </a:cubicBezTo>
                    <a:cubicBezTo>
                      <a:pt x="666" y="2"/>
                      <a:pt x="662" y="1"/>
                      <a:pt x="65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5" name="Google Shape;9979;p65">
                <a:extLst>
                  <a:ext uri="{FF2B5EF4-FFF2-40B4-BE49-F238E27FC236}">
                    <a16:creationId xmlns:a16="http://schemas.microsoft.com/office/drawing/2014/main" id="{825C2E56-F9F8-858D-950F-9EBFB5396BA6}"/>
                  </a:ext>
                </a:extLst>
              </p:cNvPr>
              <p:cNvSpPr/>
              <p:nvPr/>
            </p:nvSpPr>
            <p:spPr>
              <a:xfrm>
                <a:off x="2090953" y="3058316"/>
                <a:ext cx="35931" cy="6005"/>
              </a:xfrm>
              <a:custGeom>
                <a:avLst/>
                <a:gdLst/>
                <a:ahLst/>
                <a:cxnLst/>
                <a:rect l="l" t="t" r="r" b="b"/>
                <a:pathLst>
                  <a:path w="730" h="122" extrusionOk="0">
                    <a:moveTo>
                      <a:pt x="669" y="37"/>
                    </a:moveTo>
                    <a:cubicBezTo>
                      <a:pt x="681" y="37"/>
                      <a:pt x="681" y="49"/>
                      <a:pt x="681" y="49"/>
                    </a:cubicBezTo>
                    <a:lnTo>
                      <a:pt x="681" y="62"/>
                    </a:lnTo>
                    <a:cubicBezTo>
                      <a:pt x="633" y="62"/>
                      <a:pt x="584" y="62"/>
                      <a:pt x="548" y="73"/>
                    </a:cubicBezTo>
                    <a:cubicBezTo>
                      <a:pt x="487" y="73"/>
                      <a:pt x="414" y="86"/>
                      <a:pt x="353" y="86"/>
                    </a:cubicBezTo>
                    <a:cubicBezTo>
                      <a:pt x="243" y="86"/>
                      <a:pt x="134" y="73"/>
                      <a:pt x="49" y="73"/>
                    </a:cubicBezTo>
                    <a:cubicBezTo>
                      <a:pt x="37" y="73"/>
                      <a:pt x="37" y="62"/>
                      <a:pt x="37" y="62"/>
                    </a:cubicBezTo>
                    <a:lnTo>
                      <a:pt x="49" y="62"/>
                    </a:lnTo>
                    <a:cubicBezTo>
                      <a:pt x="170" y="62"/>
                      <a:pt x="280" y="73"/>
                      <a:pt x="389" y="73"/>
                    </a:cubicBezTo>
                    <a:cubicBezTo>
                      <a:pt x="438" y="73"/>
                      <a:pt x="499" y="62"/>
                      <a:pt x="560" y="62"/>
                    </a:cubicBezTo>
                    <a:cubicBezTo>
                      <a:pt x="584" y="49"/>
                      <a:pt x="621" y="49"/>
                      <a:pt x="645" y="49"/>
                    </a:cubicBezTo>
                    <a:lnTo>
                      <a:pt x="657" y="49"/>
                    </a:lnTo>
                    <a:lnTo>
                      <a:pt x="669" y="37"/>
                    </a:lnTo>
                    <a:close/>
                    <a:moveTo>
                      <a:pt x="657" y="0"/>
                    </a:moveTo>
                    <a:cubicBezTo>
                      <a:pt x="645" y="0"/>
                      <a:pt x="645" y="13"/>
                      <a:pt x="645" y="13"/>
                    </a:cubicBezTo>
                    <a:cubicBezTo>
                      <a:pt x="608" y="13"/>
                      <a:pt x="584" y="25"/>
                      <a:pt x="560" y="25"/>
                    </a:cubicBezTo>
                    <a:cubicBezTo>
                      <a:pt x="499" y="25"/>
                      <a:pt x="438" y="37"/>
                      <a:pt x="389" y="37"/>
                    </a:cubicBezTo>
                    <a:cubicBezTo>
                      <a:pt x="280" y="37"/>
                      <a:pt x="170" y="37"/>
                      <a:pt x="49" y="25"/>
                    </a:cubicBezTo>
                    <a:cubicBezTo>
                      <a:pt x="24" y="25"/>
                      <a:pt x="13" y="37"/>
                      <a:pt x="0" y="62"/>
                    </a:cubicBezTo>
                    <a:cubicBezTo>
                      <a:pt x="0" y="86"/>
                      <a:pt x="24" y="110"/>
                      <a:pt x="49" y="110"/>
                    </a:cubicBezTo>
                    <a:cubicBezTo>
                      <a:pt x="134" y="110"/>
                      <a:pt x="243" y="122"/>
                      <a:pt x="353" y="122"/>
                    </a:cubicBezTo>
                    <a:cubicBezTo>
                      <a:pt x="414" y="122"/>
                      <a:pt x="487" y="110"/>
                      <a:pt x="548" y="110"/>
                    </a:cubicBezTo>
                    <a:cubicBezTo>
                      <a:pt x="597" y="98"/>
                      <a:pt x="633" y="98"/>
                      <a:pt x="681" y="98"/>
                    </a:cubicBezTo>
                    <a:cubicBezTo>
                      <a:pt x="694" y="98"/>
                      <a:pt x="705" y="86"/>
                      <a:pt x="718" y="73"/>
                    </a:cubicBezTo>
                    <a:cubicBezTo>
                      <a:pt x="718" y="73"/>
                      <a:pt x="730" y="49"/>
                      <a:pt x="718" y="37"/>
                    </a:cubicBezTo>
                    <a:cubicBezTo>
                      <a:pt x="718" y="25"/>
                      <a:pt x="705" y="13"/>
                      <a:pt x="69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6" name="Google Shape;9980;p65">
                <a:extLst>
                  <a:ext uri="{FF2B5EF4-FFF2-40B4-BE49-F238E27FC236}">
                    <a16:creationId xmlns:a16="http://schemas.microsoft.com/office/drawing/2014/main" id="{A56630A2-6058-5B35-1066-D5448C9225BC}"/>
                  </a:ext>
                </a:extLst>
              </p:cNvPr>
              <p:cNvSpPr/>
              <p:nvPr/>
            </p:nvSpPr>
            <p:spPr>
              <a:xfrm>
                <a:off x="2113102" y="3025387"/>
                <a:ext cx="20968" cy="3052"/>
              </a:xfrm>
              <a:custGeom>
                <a:avLst/>
                <a:gdLst/>
                <a:ahLst/>
                <a:cxnLst/>
                <a:rect l="l" t="t" r="r" b="b"/>
                <a:pathLst>
                  <a:path w="426" h="62" extrusionOk="0">
                    <a:moveTo>
                      <a:pt x="37" y="1"/>
                    </a:moveTo>
                    <a:cubicBezTo>
                      <a:pt x="1" y="1"/>
                      <a:pt x="1" y="49"/>
                      <a:pt x="37" y="49"/>
                    </a:cubicBezTo>
                    <a:cubicBezTo>
                      <a:pt x="158" y="49"/>
                      <a:pt x="280" y="61"/>
                      <a:pt x="401" y="61"/>
                    </a:cubicBezTo>
                    <a:cubicBezTo>
                      <a:pt x="426" y="61"/>
                      <a:pt x="426" y="13"/>
                      <a:pt x="401" y="13"/>
                    </a:cubicBezTo>
                    <a:cubicBezTo>
                      <a:pt x="280" y="13"/>
                      <a:pt x="158" y="1"/>
                      <a:pt x="4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7" name="Google Shape;9981;p65">
                <a:extLst>
                  <a:ext uri="{FF2B5EF4-FFF2-40B4-BE49-F238E27FC236}">
                    <a16:creationId xmlns:a16="http://schemas.microsoft.com/office/drawing/2014/main" id="{953BE7AD-3300-638D-E481-4949EC086F27}"/>
                  </a:ext>
                </a:extLst>
              </p:cNvPr>
              <p:cNvSpPr/>
              <p:nvPr/>
            </p:nvSpPr>
            <p:spPr>
              <a:xfrm>
                <a:off x="2112463" y="3024796"/>
                <a:ext cx="22247" cy="4824"/>
              </a:xfrm>
              <a:custGeom>
                <a:avLst/>
                <a:gdLst/>
                <a:ahLst/>
                <a:cxnLst/>
                <a:rect l="l" t="t" r="r" b="b"/>
                <a:pathLst>
                  <a:path w="452" h="98" extrusionOk="0">
                    <a:moveTo>
                      <a:pt x="257" y="37"/>
                    </a:moveTo>
                    <a:cubicBezTo>
                      <a:pt x="305" y="49"/>
                      <a:pt x="354" y="49"/>
                      <a:pt x="403" y="49"/>
                    </a:cubicBezTo>
                    <a:lnTo>
                      <a:pt x="414" y="49"/>
                    </a:lnTo>
                    <a:lnTo>
                      <a:pt x="414" y="61"/>
                    </a:lnTo>
                    <a:cubicBezTo>
                      <a:pt x="354" y="61"/>
                      <a:pt x="305" y="49"/>
                      <a:pt x="257" y="49"/>
                    </a:cubicBezTo>
                    <a:lnTo>
                      <a:pt x="50" y="49"/>
                    </a:lnTo>
                    <a:cubicBezTo>
                      <a:pt x="38" y="49"/>
                      <a:pt x="38" y="49"/>
                      <a:pt x="38" y="37"/>
                    </a:cubicBezTo>
                    <a:close/>
                    <a:moveTo>
                      <a:pt x="50" y="0"/>
                    </a:moveTo>
                    <a:cubicBezTo>
                      <a:pt x="25" y="0"/>
                      <a:pt x="1" y="13"/>
                      <a:pt x="1" y="37"/>
                    </a:cubicBezTo>
                    <a:cubicBezTo>
                      <a:pt x="1" y="61"/>
                      <a:pt x="25" y="86"/>
                      <a:pt x="50" y="86"/>
                    </a:cubicBezTo>
                    <a:lnTo>
                      <a:pt x="257" y="86"/>
                    </a:lnTo>
                    <a:cubicBezTo>
                      <a:pt x="305" y="86"/>
                      <a:pt x="354" y="97"/>
                      <a:pt x="403" y="97"/>
                    </a:cubicBezTo>
                    <a:lnTo>
                      <a:pt x="414" y="97"/>
                    </a:lnTo>
                    <a:cubicBezTo>
                      <a:pt x="427" y="97"/>
                      <a:pt x="427" y="86"/>
                      <a:pt x="439" y="86"/>
                    </a:cubicBezTo>
                    <a:cubicBezTo>
                      <a:pt x="451" y="73"/>
                      <a:pt x="451" y="61"/>
                      <a:pt x="451" y="49"/>
                    </a:cubicBezTo>
                    <a:cubicBezTo>
                      <a:pt x="451" y="37"/>
                      <a:pt x="451" y="37"/>
                      <a:pt x="439" y="25"/>
                    </a:cubicBezTo>
                    <a:cubicBezTo>
                      <a:pt x="427" y="13"/>
                      <a:pt x="427" y="13"/>
                      <a:pt x="414" y="13"/>
                    </a:cubicBezTo>
                    <a:cubicBezTo>
                      <a:pt x="354" y="13"/>
                      <a:pt x="305" y="13"/>
                      <a:pt x="25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8" name="Google Shape;9982;p65">
                <a:extLst>
                  <a:ext uri="{FF2B5EF4-FFF2-40B4-BE49-F238E27FC236}">
                    <a16:creationId xmlns:a16="http://schemas.microsoft.com/office/drawing/2014/main" id="{82E2A45A-6E2A-98F4-3E8E-15B5855C88D6}"/>
                  </a:ext>
                </a:extLst>
              </p:cNvPr>
              <p:cNvSpPr/>
              <p:nvPr/>
            </p:nvSpPr>
            <p:spPr>
              <a:xfrm>
                <a:off x="2117877" y="2978724"/>
                <a:ext cx="31747" cy="20525"/>
              </a:xfrm>
              <a:custGeom>
                <a:avLst/>
                <a:gdLst/>
                <a:ahLst/>
                <a:cxnLst/>
                <a:rect l="l" t="t" r="r" b="b"/>
                <a:pathLst>
                  <a:path w="645" h="417" extrusionOk="0">
                    <a:moveTo>
                      <a:pt x="37" y="0"/>
                    </a:moveTo>
                    <a:cubicBezTo>
                      <a:pt x="25" y="0"/>
                      <a:pt x="1" y="12"/>
                      <a:pt x="1" y="25"/>
                    </a:cubicBezTo>
                    <a:lnTo>
                      <a:pt x="1" y="36"/>
                    </a:lnTo>
                    <a:cubicBezTo>
                      <a:pt x="1" y="61"/>
                      <a:pt x="25" y="61"/>
                      <a:pt x="37" y="61"/>
                    </a:cubicBezTo>
                    <a:cubicBezTo>
                      <a:pt x="147" y="98"/>
                      <a:pt x="231" y="158"/>
                      <a:pt x="329" y="207"/>
                    </a:cubicBezTo>
                    <a:cubicBezTo>
                      <a:pt x="363" y="218"/>
                      <a:pt x="535" y="367"/>
                      <a:pt x="587" y="367"/>
                    </a:cubicBezTo>
                    <a:cubicBezTo>
                      <a:pt x="591" y="367"/>
                      <a:pt x="594" y="367"/>
                      <a:pt x="596" y="365"/>
                    </a:cubicBezTo>
                    <a:lnTo>
                      <a:pt x="596" y="365"/>
                    </a:lnTo>
                    <a:cubicBezTo>
                      <a:pt x="575" y="386"/>
                      <a:pt x="582" y="416"/>
                      <a:pt x="607" y="416"/>
                    </a:cubicBezTo>
                    <a:cubicBezTo>
                      <a:pt x="611" y="416"/>
                      <a:pt x="616" y="415"/>
                      <a:pt x="621" y="414"/>
                    </a:cubicBezTo>
                    <a:cubicBezTo>
                      <a:pt x="621" y="401"/>
                      <a:pt x="621" y="401"/>
                      <a:pt x="633" y="401"/>
                    </a:cubicBezTo>
                    <a:cubicBezTo>
                      <a:pt x="633" y="401"/>
                      <a:pt x="645" y="389"/>
                      <a:pt x="633" y="377"/>
                    </a:cubicBezTo>
                    <a:cubicBezTo>
                      <a:pt x="633" y="316"/>
                      <a:pt x="499" y="255"/>
                      <a:pt x="450" y="219"/>
                    </a:cubicBezTo>
                    <a:cubicBezTo>
                      <a:pt x="377" y="171"/>
                      <a:pt x="293" y="134"/>
                      <a:pt x="220" y="98"/>
                    </a:cubicBezTo>
                    <a:cubicBezTo>
                      <a:pt x="158" y="73"/>
                      <a:pt x="98" y="25"/>
                      <a:pt x="3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9" name="Google Shape;9983;p65">
                <a:extLst>
                  <a:ext uri="{FF2B5EF4-FFF2-40B4-BE49-F238E27FC236}">
                    <a16:creationId xmlns:a16="http://schemas.microsoft.com/office/drawing/2014/main" id="{2B232173-A2EE-60DE-5F29-01E4F911FC11}"/>
                  </a:ext>
                </a:extLst>
              </p:cNvPr>
              <p:cNvSpPr/>
              <p:nvPr/>
            </p:nvSpPr>
            <p:spPr>
              <a:xfrm>
                <a:off x="2117286" y="2977838"/>
                <a:ext cx="32977" cy="21854"/>
              </a:xfrm>
              <a:custGeom>
                <a:avLst/>
                <a:gdLst/>
                <a:ahLst/>
                <a:cxnLst/>
                <a:rect l="l" t="t" r="r" b="b"/>
                <a:pathLst>
                  <a:path w="670" h="444" extrusionOk="0">
                    <a:moveTo>
                      <a:pt x="37" y="30"/>
                    </a:moveTo>
                    <a:cubicBezTo>
                      <a:pt x="73" y="54"/>
                      <a:pt x="110" y="67"/>
                      <a:pt x="146" y="91"/>
                    </a:cubicBezTo>
                    <a:lnTo>
                      <a:pt x="219" y="127"/>
                    </a:lnTo>
                    <a:cubicBezTo>
                      <a:pt x="292" y="164"/>
                      <a:pt x="378" y="213"/>
                      <a:pt x="451" y="261"/>
                    </a:cubicBezTo>
                    <a:cubicBezTo>
                      <a:pt x="462" y="261"/>
                      <a:pt x="475" y="273"/>
                      <a:pt x="487" y="273"/>
                    </a:cubicBezTo>
                    <a:cubicBezTo>
                      <a:pt x="535" y="310"/>
                      <a:pt x="633" y="359"/>
                      <a:pt x="633" y="407"/>
                    </a:cubicBezTo>
                    <a:lnTo>
                      <a:pt x="608" y="407"/>
                    </a:lnTo>
                    <a:lnTo>
                      <a:pt x="597" y="370"/>
                    </a:lnTo>
                    <a:cubicBezTo>
                      <a:pt x="572" y="370"/>
                      <a:pt x="475" y="297"/>
                      <a:pt x="426" y="261"/>
                    </a:cubicBezTo>
                    <a:cubicBezTo>
                      <a:pt x="389" y="237"/>
                      <a:pt x="365" y="213"/>
                      <a:pt x="353" y="213"/>
                    </a:cubicBezTo>
                    <a:cubicBezTo>
                      <a:pt x="316" y="189"/>
                      <a:pt x="280" y="176"/>
                      <a:pt x="243" y="152"/>
                    </a:cubicBezTo>
                    <a:cubicBezTo>
                      <a:pt x="183" y="116"/>
                      <a:pt x="122" y="79"/>
                      <a:pt x="62" y="54"/>
                    </a:cubicBezTo>
                    <a:lnTo>
                      <a:pt x="37" y="54"/>
                    </a:lnTo>
                    <a:lnTo>
                      <a:pt x="37" y="43"/>
                    </a:lnTo>
                    <a:lnTo>
                      <a:pt x="37" y="30"/>
                    </a:lnTo>
                    <a:close/>
                    <a:moveTo>
                      <a:pt x="37" y="0"/>
                    </a:moveTo>
                    <a:cubicBezTo>
                      <a:pt x="29" y="0"/>
                      <a:pt x="21" y="6"/>
                      <a:pt x="13" y="6"/>
                    </a:cubicBezTo>
                    <a:cubicBezTo>
                      <a:pt x="0" y="18"/>
                      <a:pt x="0" y="30"/>
                      <a:pt x="0" y="43"/>
                    </a:cubicBezTo>
                    <a:lnTo>
                      <a:pt x="0" y="54"/>
                    </a:lnTo>
                    <a:cubicBezTo>
                      <a:pt x="0" y="67"/>
                      <a:pt x="0" y="79"/>
                      <a:pt x="25" y="91"/>
                    </a:cubicBezTo>
                    <a:lnTo>
                      <a:pt x="49" y="91"/>
                    </a:lnTo>
                    <a:cubicBezTo>
                      <a:pt x="110" y="116"/>
                      <a:pt x="170" y="152"/>
                      <a:pt x="219" y="176"/>
                    </a:cubicBezTo>
                    <a:cubicBezTo>
                      <a:pt x="256" y="200"/>
                      <a:pt x="305" y="225"/>
                      <a:pt x="341" y="249"/>
                    </a:cubicBezTo>
                    <a:cubicBezTo>
                      <a:pt x="341" y="249"/>
                      <a:pt x="378" y="261"/>
                      <a:pt x="402" y="286"/>
                    </a:cubicBezTo>
                    <a:cubicBezTo>
                      <a:pt x="499" y="359"/>
                      <a:pt x="548" y="383"/>
                      <a:pt x="572" y="395"/>
                    </a:cubicBezTo>
                    <a:lnTo>
                      <a:pt x="572" y="407"/>
                    </a:lnTo>
                    <a:cubicBezTo>
                      <a:pt x="572" y="419"/>
                      <a:pt x="584" y="432"/>
                      <a:pt x="597" y="443"/>
                    </a:cubicBezTo>
                    <a:lnTo>
                      <a:pt x="633" y="443"/>
                    </a:lnTo>
                    <a:lnTo>
                      <a:pt x="645" y="432"/>
                    </a:lnTo>
                    <a:cubicBezTo>
                      <a:pt x="657" y="432"/>
                      <a:pt x="670" y="419"/>
                      <a:pt x="670" y="395"/>
                    </a:cubicBezTo>
                    <a:cubicBezTo>
                      <a:pt x="670" y="334"/>
                      <a:pt x="572" y="286"/>
                      <a:pt x="499" y="249"/>
                    </a:cubicBezTo>
                    <a:cubicBezTo>
                      <a:pt x="487" y="237"/>
                      <a:pt x="475" y="237"/>
                      <a:pt x="462" y="225"/>
                    </a:cubicBezTo>
                    <a:cubicBezTo>
                      <a:pt x="389" y="176"/>
                      <a:pt x="305" y="140"/>
                      <a:pt x="232" y="103"/>
                    </a:cubicBezTo>
                    <a:cubicBezTo>
                      <a:pt x="219" y="91"/>
                      <a:pt x="195" y="79"/>
                      <a:pt x="170" y="67"/>
                    </a:cubicBezTo>
                    <a:cubicBezTo>
                      <a:pt x="134" y="43"/>
                      <a:pt x="98" y="18"/>
                      <a:pt x="49" y="6"/>
                    </a:cubicBezTo>
                    <a:cubicBezTo>
                      <a:pt x="45" y="2"/>
                      <a:pt x="41" y="0"/>
                      <a:pt x="3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 name="Google Shape;9984;p65">
                <a:extLst>
                  <a:ext uri="{FF2B5EF4-FFF2-40B4-BE49-F238E27FC236}">
                    <a16:creationId xmlns:a16="http://schemas.microsoft.com/office/drawing/2014/main" id="{38D064EB-DC69-D16D-821E-5A14D6B13B08}"/>
                  </a:ext>
                </a:extLst>
              </p:cNvPr>
              <p:cNvSpPr/>
              <p:nvPr/>
            </p:nvSpPr>
            <p:spPr>
              <a:xfrm>
                <a:off x="2154990" y="2967846"/>
                <a:ext cx="15455" cy="10435"/>
              </a:xfrm>
              <a:custGeom>
                <a:avLst/>
                <a:gdLst/>
                <a:ahLst/>
                <a:cxnLst/>
                <a:rect l="l" t="t" r="r" b="b"/>
                <a:pathLst>
                  <a:path w="314" h="212" extrusionOk="0">
                    <a:moveTo>
                      <a:pt x="37" y="0"/>
                    </a:moveTo>
                    <a:cubicBezTo>
                      <a:pt x="33" y="0"/>
                      <a:pt x="29" y="1"/>
                      <a:pt x="25" y="2"/>
                    </a:cubicBezTo>
                    <a:cubicBezTo>
                      <a:pt x="13" y="2"/>
                      <a:pt x="1" y="14"/>
                      <a:pt x="1" y="27"/>
                    </a:cubicBezTo>
                    <a:lnTo>
                      <a:pt x="1" y="38"/>
                    </a:lnTo>
                    <a:cubicBezTo>
                      <a:pt x="1" y="53"/>
                      <a:pt x="13" y="59"/>
                      <a:pt x="26" y="59"/>
                    </a:cubicBezTo>
                    <a:cubicBezTo>
                      <a:pt x="35" y="59"/>
                      <a:pt x="44" y="56"/>
                      <a:pt x="50" y="51"/>
                    </a:cubicBezTo>
                    <a:cubicBezTo>
                      <a:pt x="61" y="63"/>
                      <a:pt x="98" y="87"/>
                      <a:pt x="110" y="100"/>
                    </a:cubicBezTo>
                    <a:cubicBezTo>
                      <a:pt x="158" y="136"/>
                      <a:pt x="207" y="160"/>
                      <a:pt x="256" y="209"/>
                    </a:cubicBezTo>
                    <a:cubicBezTo>
                      <a:pt x="259" y="210"/>
                      <a:pt x="263" y="211"/>
                      <a:pt x="267" y="211"/>
                    </a:cubicBezTo>
                    <a:cubicBezTo>
                      <a:pt x="289" y="211"/>
                      <a:pt x="314" y="183"/>
                      <a:pt x="293" y="173"/>
                    </a:cubicBezTo>
                    <a:cubicBezTo>
                      <a:pt x="244" y="124"/>
                      <a:pt x="183" y="87"/>
                      <a:pt x="122" y="51"/>
                    </a:cubicBezTo>
                    <a:cubicBezTo>
                      <a:pt x="101" y="40"/>
                      <a:pt x="69" y="0"/>
                      <a:pt x="3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 name="Google Shape;9985;p65">
                <a:extLst>
                  <a:ext uri="{FF2B5EF4-FFF2-40B4-BE49-F238E27FC236}">
                    <a16:creationId xmlns:a16="http://schemas.microsoft.com/office/drawing/2014/main" id="{F4124D72-0F88-562B-1298-CA4C78F2D56A}"/>
                  </a:ext>
                </a:extLst>
              </p:cNvPr>
              <p:cNvSpPr/>
              <p:nvPr/>
            </p:nvSpPr>
            <p:spPr>
              <a:xfrm>
                <a:off x="2154399" y="2966763"/>
                <a:ext cx="16243" cy="12010"/>
              </a:xfrm>
              <a:custGeom>
                <a:avLst/>
                <a:gdLst/>
                <a:ahLst/>
                <a:cxnLst/>
                <a:rect l="l" t="t" r="r" b="b"/>
                <a:pathLst>
                  <a:path w="330" h="244" extrusionOk="0">
                    <a:moveTo>
                      <a:pt x="37" y="36"/>
                    </a:moveTo>
                    <a:cubicBezTo>
                      <a:pt x="62" y="36"/>
                      <a:pt x="73" y="49"/>
                      <a:pt x="98" y="73"/>
                    </a:cubicBezTo>
                    <a:cubicBezTo>
                      <a:pt x="110" y="73"/>
                      <a:pt x="122" y="85"/>
                      <a:pt x="134" y="97"/>
                    </a:cubicBezTo>
                    <a:cubicBezTo>
                      <a:pt x="195" y="133"/>
                      <a:pt x="243" y="170"/>
                      <a:pt x="292" y="206"/>
                    </a:cubicBezTo>
                    <a:cubicBezTo>
                      <a:pt x="288" y="211"/>
                      <a:pt x="286" y="212"/>
                      <a:pt x="284" y="212"/>
                    </a:cubicBezTo>
                    <a:cubicBezTo>
                      <a:pt x="280" y="212"/>
                      <a:pt x="280" y="206"/>
                      <a:pt x="280" y="206"/>
                    </a:cubicBezTo>
                    <a:cubicBezTo>
                      <a:pt x="232" y="170"/>
                      <a:pt x="170" y="133"/>
                      <a:pt x="134" y="109"/>
                    </a:cubicBezTo>
                    <a:cubicBezTo>
                      <a:pt x="122" y="109"/>
                      <a:pt x="122" y="97"/>
                      <a:pt x="110" y="85"/>
                    </a:cubicBezTo>
                    <a:cubicBezTo>
                      <a:pt x="98" y="73"/>
                      <a:pt x="73" y="60"/>
                      <a:pt x="62" y="49"/>
                    </a:cubicBezTo>
                    <a:lnTo>
                      <a:pt x="49" y="49"/>
                    </a:lnTo>
                    <a:lnTo>
                      <a:pt x="49" y="60"/>
                    </a:lnTo>
                    <a:lnTo>
                      <a:pt x="37" y="60"/>
                    </a:lnTo>
                    <a:lnTo>
                      <a:pt x="37" y="49"/>
                    </a:lnTo>
                    <a:lnTo>
                      <a:pt x="37" y="36"/>
                    </a:lnTo>
                    <a:close/>
                    <a:moveTo>
                      <a:pt x="25" y="0"/>
                    </a:moveTo>
                    <a:cubicBezTo>
                      <a:pt x="13" y="12"/>
                      <a:pt x="0" y="24"/>
                      <a:pt x="0" y="49"/>
                    </a:cubicBezTo>
                    <a:lnTo>
                      <a:pt x="0" y="60"/>
                    </a:lnTo>
                    <a:cubicBezTo>
                      <a:pt x="0" y="73"/>
                      <a:pt x="13" y="85"/>
                      <a:pt x="25" y="97"/>
                    </a:cubicBezTo>
                    <a:lnTo>
                      <a:pt x="62" y="97"/>
                    </a:lnTo>
                    <a:cubicBezTo>
                      <a:pt x="62" y="97"/>
                      <a:pt x="73" y="109"/>
                      <a:pt x="86" y="109"/>
                    </a:cubicBezTo>
                    <a:lnTo>
                      <a:pt x="110" y="133"/>
                    </a:lnTo>
                    <a:cubicBezTo>
                      <a:pt x="159" y="170"/>
                      <a:pt x="207" y="195"/>
                      <a:pt x="256" y="243"/>
                    </a:cubicBezTo>
                    <a:lnTo>
                      <a:pt x="280" y="243"/>
                    </a:lnTo>
                    <a:cubicBezTo>
                      <a:pt x="292" y="243"/>
                      <a:pt x="305" y="243"/>
                      <a:pt x="316" y="231"/>
                    </a:cubicBezTo>
                    <a:cubicBezTo>
                      <a:pt x="329" y="219"/>
                      <a:pt x="329" y="195"/>
                      <a:pt x="316" y="182"/>
                    </a:cubicBezTo>
                    <a:cubicBezTo>
                      <a:pt x="268" y="146"/>
                      <a:pt x="219" y="109"/>
                      <a:pt x="146" y="60"/>
                    </a:cubicBezTo>
                    <a:cubicBezTo>
                      <a:pt x="134" y="60"/>
                      <a:pt x="134" y="49"/>
                      <a:pt x="122" y="36"/>
                    </a:cubicBezTo>
                    <a:cubicBezTo>
                      <a:pt x="98" y="24"/>
                      <a:pt x="73" y="0"/>
                      <a:pt x="2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 name="Google Shape;9986;p65">
                <a:extLst>
                  <a:ext uri="{FF2B5EF4-FFF2-40B4-BE49-F238E27FC236}">
                    <a16:creationId xmlns:a16="http://schemas.microsoft.com/office/drawing/2014/main" id="{33EC28AD-2046-A98A-E86C-87BBD3FA488A}"/>
                  </a:ext>
                </a:extLst>
              </p:cNvPr>
              <p:cNvSpPr/>
              <p:nvPr/>
            </p:nvSpPr>
            <p:spPr>
              <a:xfrm>
                <a:off x="2178321" y="2917985"/>
                <a:ext cx="24610" cy="42182"/>
              </a:xfrm>
              <a:custGeom>
                <a:avLst/>
                <a:gdLst/>
                <a:ahLst/>
                <a:cxnLst/>
                <a:rect l="l" t="t" r="r" b="b"/>
                <a:pathLst>
                  <a:path w="500" h="857" extrusionOk="0">
                    <a:moveTo>
                      <a:pt x="26" y="1"/>
                    </a:moveTo>
                    <a:cubicBezTo>
                      <a:pt x="14" y="1"/>
                      <a:pt x="1" y="12"/>
                      <a:pt x="1" y="30"/>
                    </a:cubicBezTo>
                    <a:cubicBezTo>
                      <a:pt x="25" y="151"/>
                      <a:pt x="159" y="249"/>
                      <a:pt x="220" y="359"/>
                    </a:cubicBezTo>
                    <a:cubicBezTo>
                      <a:pt x="257" y="419"/>
                      <a:pt x="293" y="505"/>
                      <a:pt x="317" y="578"/>
                    </a:cubicBezTo>
                    <a:cubicBezTo>
                      <a:pt x="354" y="651"/>
                      <a:pt x="427" y="748"/>
                      <a:pt x="439" y="832"/>
                    </a:cubicBezTo>
                    <a:cubicBezTo>
                      <a:pt x="439" y="845"/>
                      <a:pt x="439" y="857"/>
                      <a:pt x="463" y="857"/>
                    </a:cubicBezTo>
                    <a:lnTo>
                      <a:pt x="475" y="857"/>
                    </a:lnTo>
                    <a:cubicBezTo>
                      <a:pt x="500" y="857"/>
                      <a:pt x="500" y="821"/>
                      <a:pt x="475" y="808"/>
                    </a:cubicBezTo>
                    <a:cubicBezTo>
                      <a:pt x="451" y="699"/>
                      <a:pt x="378" y="578"/>
                      <a:pt x="330" y="468"/>
                    </a:cubicBezTo>
                    <a:cubicBezTo>
                      <a:pt x="293" y="395"/>
                      <a:pt x="244" y="310"/>
                      <a:pt x="195" y="237"/>
                    </a:cubicBezTo>
                    <a:cubicBezTo>
                      <a:pt x="159" y="176"/>
                      <a:pt x="98" y="127"/>
                      <a:pt x="62" y="67"/>
                    </a:cubicBezTo>
                    <a:cubicBezTo>
                      <a:pt x="74" y="54"/>
                      <a:pt x="74" y="42"/>
                      <a:pt x="62" y="30"/>
                    </a:cubicBezTo>
                    <a:lnTo>
                      <a:pt x="38" y="5"/>
                    </a:lnTo>
                    <a:cubicBezTo>
                      <a:pt x="34" y="2"/>
                      <a:pt x="30" y="1"/>
                      <a:pt x="2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 name="Google Shape;9987;p65">
                <a:extLst>
                  <a:ext uri="{FF2B5EF4-FFF2-40B4-BE49-F238E27FC236}">
                    <a16:creationId xmlns:a16="http://schemas.microsoft.com/office/drawing/2014/main" id="{DCB37CAA-0F98-8D49-9763-1D7A84ED5527}"/>
                  </a:ext>
                </a:extLst>
              </p:cNvPr>
              <p:cNvSpPr/>
              <p:nvPr/>
            </p:nvSpPr>
            <p:spPr>
              <a:xfrm>
                <a:off x="2177140" y="2917197"/>
                <a:ext cx="26382" cy="44200"/>
              </a:xfrm>
              <a:custGeom>
                <a:avLst/>
                <a:gdLst/>
                <a:ahLst/>
                <a:cxnLst/>
                <a:rect l="l" t="t" r="r" b="b"/>
                <a:pathLst>
                  <a:path w="536" h="898" extrusionOk="0">
                    <a:moveTo>
                      <a:pt x="49" y="34"/>
                    </a:moveTo>
                    <a:lnTo>
                      <a:pt x="73" y="58"/>
                    </a:lnTo>
                    <a:lnTo>
                      <a:pt x="73" y="70"/>
                    </a:lnTo>
                    <a:lnTo>
                      <a:pt x="62" y="70"/>
                    </a:lnTo>
                    <a:lnTo>
                      <a:pt x="73" y="83"/>
                    </a:lnTo>
                    <a:cubicBezTo>
                      <a:pt x="86" y="131"/>
                      <a:pt x="122" y="167"/>
                      <a:pt x="146" y="192"/>
                    </a:cubicBezTo>
                    <a:cubicBezTo>
                      <a:pt x="171" y="216"/>
                      <a:pt x="183" y="240"/>
                      <a:pt x="208" y="265"/>
                    </a:cubicBezTo>
                    <a:cubicBezTo>
                      <a:pt x="256" y="326"/>
                      <a:pt x="292" y="411"/>
                      <a:pt x="341" y="496"/>
                    </a:cubicBezTo>
                    <a:cubicBezTo>
                      <a:pt x="354" y="532"/>
                      <a:pt x="365" y="557"/>
                      <a:pt x="390" y="594"/>
                    </a:cubicBezTo>
                    <a:cubicBezTo>
                      <a:pt x="427" y="667"/>
                      <a:pt x="475" y="751"/>
                      <a:pt x="487" y="837"/>
                    </a:cubicBezTo>
                    <a:lnTo>
                      <a:pt x="487" y="848"/>
                    </a:lnTo>
                    <a:lnTo>
                      <a:pt x="499" y="848"/>
                    </a:lnTo>
                    <a:lnTo>
                      <a:pt x="499" y="861"/>
                    </a:lnTo>
                    <a:lnTo>
                      <a:pt x="487" y="861"/>
                    </a:lnTo>
                    <a:cubicBezTo>
                      <a:pt x="475" y="861"/>
                      <a:pt x="475" y="848"/>
                      <a:pt x="475" y="848"/>
                    </a:cubicBezTo>
                    <a:cubicBezTo>
                      <a:pt x="463" y="788"/>
                      <a:pt x="438" y="715"/>
                      <a:pt x="402" y="654"/>
                    </a:cubicBezTo>
                    <a:lnTo>
                      <a:pt x="365" y="581"/>
                    </a:lnTo>
                    <a:lnTo>
                      <a:pt x="354" y="569"/>
                    </a:lnTo>
                    <a:cubicBezTo>
                      <a:pt x="329" y="496"/>
                      <a:pt x="292" y="435"/>
                      <a:pt x="256" y="362"/>
                    </a:cubicBezTo>
                    <a:cubicBezTo>
                      <a:pt x="232" y="326"/>
                      <a:pt x="195" y="277"/>
                      <a:pt x="171" y="240"/>
                    </a:cubicBezTo>
                    <a:cubicBezTo>
                      <a:pt x="110" y="180"/>
                      <a:pt x="62" y="119"/>
                      <a:pt x="37" y="46"/>
                    </a:cubicBezTo>
                    <a:cubicBezTo>
                      <a:pt x="37" y="34"/>
                      <a:pt x="49" y="34"/>
                      <a:pt x="49" y="34"/>
                    </a:cubicBezTo>
                    <a:close/>
                    <a:moveTo>
                      <a:pt x="54" y="0"/>
                    </a:moveTo>
                    <a:cubicBezTo>
                      <a:pt x="46" y="0"/>
                      <a:pt x="37" y="3"/>
                      <a:pt x="25" y="10"/>
                    </a:cubicBezTo>
                    <a:cubicBezTo>
                      <a:pt x="13" y="10"/>
                      <a:pt x="0" y="34"/>
                      <a:pt x="13" y="46"/>
                    </a:cubicBezTo>
                    <a:cubicBezTo>
                      <a:pt x="25" y="131"/>
                      <a:pt x="86" y="204"/>
                      <a:pt x="135" y="265"/>
                    </a:cubicBezTo>
                    <a:cubicBezTo>
                      <a:pt x="171" y="302"/>
                      <a:pt x="208" y="338"/>
                      <a:pt x="219" y="375"/>
                    </a:cubicBezTo>
                    <a:cubicBezTo>
                      <a:pt x="268" y="448"/>
                      <a:pt x="292" y="521"/>
                      <a:pt x="329" y="581"/>
                    </a:cubicBezTo>
                    <a:lnTo>
                      <a:pt x="329" y="594"/>
                    </a:lnTo>
                    <a:cubicBezTo>
                      <a:pt x="341" y="618"/>
                      <a:pt x="354" y="642"/>
                      <a:pt x="365" y="678"/>
                    </a:cubicBezTo>
                    <a:cubicBezTo>
                      <a:pt x="402" y="727"/>
                      <a:pt x="438" y="788"/>
                      <a:pt x="438" y="848"/>
                    </a:cubicBezTo>
                    <a:cubicBezTo>
                      <a:pt x="438" y="873"/>
                      <a:pt x="463" y="897"/>
                      <a:pt x="487" y="897"/>
                    </a:cubicBezTo>
                    <a:lnTo>
                      <a:pt x="499" y="897"/>
                    </a:lnTo>
                    <a:cubicBezTo>
                      <a:pt x="511" y="897"/>
                      <a:pt x="535" y="873"/>
                      <a:pt x="535" y="861"/>
                    </a:cubicBezTo>
                    <a:cubicBezTo>
                      <a:pt x="535" y="837"/>
                      <a:pt x="524" y="824"/>
                      <a:pt x="511" y="812"/>
                    </a:cubicBezTo>
                    <a:cubicBezTo>
                      <a:pt x="499" y="739"/>
                      <a:pt x="463" y="654"/>
                      <a:pt x="414" y="569"/>
                    </a:cubicBezTo>
                    <a:cubicBezTo>
                      <a:pt x="402" y="545"/>
                      <a:pt x="378" y="508"/>
                      <a:pt x="365" y="484"/>
                    </a:cubicBezTo>
                    <a:cubicBezTo>
                      <a:pt x="329" y="386"/>
                      <a:pt x="281" y="313"/>
                      <a:pt x="232" y="240"/>
                    </a:cubicBezTo>
                    <a:cubicBezTo>
                      <a:pt x="219" y="216"/>
                      <a:pt x="195" y="192"/>
                      <a:pt x="183" y="167"/>
                    </a:cubicBezTo>
                    <a:cubicBezTo>
                      <a:pt x="146" y="143"/>
                      <a:pt x="122" y="107"/>
                      <a:pt x="110" y="83"/>
                    </a:cubicBezTo>
                    <a:cubicBezTo>
                      <a:pt x="110" y="70"/>
                      <a:pt x="110" y="46"/>
                      <a:pt x="98" y="34"/>
                    </a:cubicBezTo>
                    <a:lnTo>
                      <a:pt x="73" y="10"/>
                    </a:lnTo>
                    <a:cubicBezTo>
                      <a:pt x="67" y="3"/>
                      <a:pt x="61" y="0"/>
                      <a:pt x="5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4" name="Google Shape;9988;p65">
                <a:extLst>
                  <a:ext uri="{FF2B5EF4-FFF2-40B4-BE49-F238E27FC236}">
                    <a16:creationId xmlns:a16="http://schemas.microsoft.com/office/drawing/2014/main" id="{0B49A69E-F5F9-14B7-FA38-4A6C0BFCC580}"/>
                  </a:ext>
                </a:extLst>
              </p:cNvPr>
              <p:cNvSpPr/>
              <p:nvPr/>
            </p:nvSpPr>
            <p:spPr>
              <a:xfrm>
                <a:off x="2222030" y="2938904"/>
                <a:ext cx="6645" cy="15012"/>
              </a:xfrm>
              <a:custGeom>
                <a:avLst/>
                <a:gdLst/>
                <a:ahLst/>
                <a:cxnLst/>
                <a:rect l="l" t="t" r="r" b="b"/>
                <a:pathLst>
                  <a:path w="135" h="305" extrusionOk="0">
                    <a:moveTo>
                      <a:pt x="25" y="0"/>
                    </a:moveTo>
                    <a:cubicBezTo>
                      <a:pt x="13" y="0"/>
                      <a:pt x="1" y="6"/>
                      <a:pt x="1" y="18"/>
                    </a:cubicBezTo>
                    <a:cubicBezTo>
                      <a:pt x="13" y="116"/>
                      <a:pt x="86" y="189"/>
                      <a:pt x="86" y="286"/>
                    </a:cubicBezTo>
                    <a:cubicBezTo>
                      <a:pt x="86" y="298"/>
                      <a:pt x="98" y="304"/>
                      <a:pt x="110" y="304"/>
                    </a:cubicBezTo>
                    <a:cubicBezTo>
                      <a:pt x="122" y="304"/>
                      <a:pt x="134" y="298"/>
                      <a:pt x="134" y="286"/>
                    </a:cubicBezTo>
                    <a:cubicBezTo>
                      <a:pt x="123" y="189"/>
                      <a:pt x="61" y="116"/>
                      <a:pt x="50" y="18"/>
                    </a:cubicBezTo>
                    <a:cubicBezTo>
                      <a:pt x="50" y="6"/>
                      <a:pt x="37" y="0"/>
                      <a:pt x="2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 name="Google Shape;9989;p65">
                <a:extLst>
                  <a:ext uri="{FF2B5EF4-FFF2-40B4-BE49-F238E27FC236}">
                    <a16:creationId xmlns:a16="http://schemas.microsoft.com/office/drawing/2014/main" id="{A4FB4771-A469-DF82-2FF7-FF3DDE134525}"/>
                  </a:ext>
                </a:extLst>
              </p:cNvPr>
              <p:cNvSpPr/>
              <p:nvPr/>
            </p:nvSpPr>
            <p:spPr>
              <a:xfrm>
                <a:off x="2221439" y="2938018"/>
                <a:ext cx="8417" cy="16784"/>
              </a:xfrm>
              <a:custGeom>
                <a:avLst/>
                <a:gdLst/>
                <a:ahLst/>
                <a:cxnLst/>
                <a:rect l="l" t="t" r="r" b="b"/>
                <a:pathLst>
                  <a:path w="171" h="341" extrusionOk="0">
                    <a:moveTo>
                      <a:pt x="49" y="36"/>
                    </a:moveTo>
                    <a:cubicBezTo>
                      <a:pt x="49" y="85"/>
                      <a:pt x="73" y="134"/>
                      <a:pt x="86" y="171"/>
                    </a:cubicBezTo>
                    <a:cubicBezTo>
                      <a:pt x="110" y="219"/>
                      <a:pt x="122" y="255"/>
                      <a:pt x="135" y="304"/>
                    </a:cubicBezTo>
                    <a:lnTo>
                      <a:pt x="122" y="304"/>
                    </a:lnTo>
                    <a:lnTo>
                      <a:pt x="122" y="292"/>
                    </a:lnTo>
                    <a:cubicBezTo>
                      <a:pt x="110" y="244"/>
                      <a:pt x="98" y="207"/>
                      <a:pt x="73" y="158"/>
                    </a:cubicBezTo>
                    <a:cubicBezTo>
                      <a:pt x="62" y="122"/>
                      <a:pt x="37" y="85"/>
                      <a:pt x="37" y="36"/>
                    </a:cubicBezTo>
                    <a:close/>
                    <a:moveTo>
                      <a:pt x="62" y="0"/>
                    </a:moveTo>
                    <a:cubicBezTo>
                      <a:pt x="49" y="0"/>
                      <a:pt x="25" y="0"/>
                      <a:pt x="13" y="12"/>
                    </a:cubicBezTo>
                    <a:cubicBezTo>
                      <a:pt x="0" y="12"/>
                      <a:pt x="0" y="25"/>
                      <a:pt x="0" y="36"/>
                    </a:cubicBezTo>
                    <a:cubicBezTo>
                      <a:pt x="0" y="85"/>
                      <a:pt x="25" y="134"/>
                      <a:pt x="37" y="182"/>
                    </a:cubicBezTo>
                    <a:cubicBezTo>
                      <a:pt x="62" y="219"/>
                      <a:pt x="73" y="255"/>
                      <a:pt x="86" y="304"/>
                    </a:cubicBezTo>
                    <a:cubicBezTo>
                      <a:pt x="86" y="328"/>
                      <a:pt x="110" y="341"/>
                      <a:pt x="122" y="341"/>
                    </a:cubicBezTo>
                    <a:cubicBezTo>
                      <a:pt x="146" y="341"/>
                      <a:pt x="171" y="316"/>
                      <a:pt x="159" y="292"/>
                    </a:cubicBezTo>
                    <a:cubicBezTo>
                      <a:pt x="159" y="244"/>
                      <a:pt x="135" y="207"/>
                      <a:pt x="122" y="158"/>
                    </a:cubicBezTo>
                    <a:cubicBezTo>
                      <a:pt x="98" y="122"/>
                      <a:pt x="86" y="85"/>
                      <a:pt x="86" y="36"/>
                    </a:cubicBezTo>
                    <a:cubicBezTo>
                      <a:pt x="86" y="25"/>
                      <a:pt x="73" y="12"/>
                      <a:pt x="6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 name="Google Shape;9990;p65">
                <a:extLst>
                  <a:ext uri="{FF2B5EF4-FFF2-40B4-BE49-F238E27FC236}">
                    <a16:creationId xmlns:a16="http://schemas.microsoft.com/office/drawing/2014/main" id="{9BDBAFD0-F3C2-D40F-90B0-D86BBB6BA386}"/>
                  </a:ext>
                </a:extLst>
              </p:cNvPr>
              <p:cNvSpPr/>
              <p:nvPr/>
            </p:nvSpPr>
            <p:spPr>
              <a:xfrm>
                <a:off x="2267856" y="2910995"/>
                <a:ext cx="14126" cy="44544"/>
              </a:xfrm>
              <a:custGeom>
                <a:avLst/>
                <a:gdLst/>
                <a:ahLst/>
                <a:cxnLst/>
                <a:rect l="l" t="t" r="r" b="b"/>
                <a:pathLst>
                  <a:path w="287" h="905" extrusionOk="0">
                    <a:moveTo>
                      <a:pt x="259" y="1"/>
                    </a:moveTo>
                    <a:cubicBezTo>
                      <a:pt x="250" y="1"/>
                      <a:pt x="242" y="5"/>
                      <a:pt x="237" y="14"/>
                    </a:cubicBezTo>
                    <a:cubicBezTo>
                      <a:pt x="200" y="184"/>
                      <a:pt x="140" y="330"/>
                      <a:pt x="116" y="501"/>
                    </a:cubicBezTo>
                    <a:cubicBezTo>
                      <a:pt x="79" y="622"/>
                      <a:pt x="19" y="756"/>
                      <a:pt x="6" y="877"/>
                    </a:cubicBezTo>
                    <a:cubicBezTo>
                      <a:pt x="0" y="896"/>
                      <a:pt x="9" y="905"/>
                      <a:pt x="21" y="905"/>
                    </a:cubicBezTo>
                    <a:cubicBezTo>
                      <a:pt x="34" y="905"/>
                      <a:pt x="49" y="896"/>
                      <a:pt x="55" y="877"/>
                    </a:cubicBezTo>
                    <a:cubicBezTo>
                      <a:pt x="55" y="817"/>
                      <a:pt x="92" y="744"/>
                      <a:pt x="103" y="683"/>
                    </a:cubicBezTo>
                    <a:cubicBezTo>
                      <a:pt x="128" y="610"/>
                      <a:pt x="152" y="537"/>
                      <a:pt x="164" y="464"/>
                    </a:cubicBezTo>
                    <a:cubicBezTo>
                      <a:pt x="200" y="318"/>
                      <a:pt x="249" y="172"/>
                      <a:pt x="286" y="26"/>
                    </a:cubicBezTo>
                    <a:cubicBezTo>
                      <a:pt x="286" y="11"/>
                      <a:pt x="272" y="1"/>
                      <a:pt x="25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 name="Google Shape;9991;p65">
                <a:extLst>
                  <a:ext uri="{FF2B5EF4-FFF2-40B4-BE49-F238E27FC236}">
                    <a16:creationId xmlns:a16="http://schemas.microsoft.com/office/drawing/2014/main" id="{277F3C4B-D3E1-9A76-4993-3DCBDD906271}"/>
                  </a:ext>
                </a:extLst>
              </p:cNvPr>
              <p:cNvSpPr/>
              <p:nvPr/>
            </p:nvSpPr>
            <p:spPr>
              <a:xfrm>
                <a:off x="2266920" y="2910208"/>
                <a:ext cx="16243" cy="46365"/>
              </a:xfrm>
              <a:custGeom>
                <a:avLst/>
                <a:gdLst/>
                <a:ahLst/>
                <a:cxnLst/>
                <a:rect l="l" t="t" r="r" b="b"/>
                <a:pathLst>
                  <a:path w="330" h="942" extrusionOk="0">
                    <a:moveTo>
                      <a:pt x="281" y="30"/>
                    </a:moveTo>
                    <a:cubicBezTo>
                      <a:pt x="281" y="30"/>
                      <a:pt x="292" y="42"/>
                      <a:pt x="281" y="42"/>
                    </a:cubicBezTo>
                    <a:lnTo>
                      <a:pt x="281" y="30"/>
                    </a:lnTo>
                    <a:close/>
                    <a:moveTo>
                      <a:pt x="281" y="42"/>
                    </a:moveTo>
                    <a:cubicBezTo>
                      <a:pt x="268" y="115"/>
                      <a:pt x="244" y="188"/>
                      <a:pt x="232" y="261"/>
                    </a:cubicBezTo>
                    <a:cubicBezTo>
                      <a:pt x="208" y="334"/>
                      <a:pt x="183" y="407"/>
                      <a:pt x="171" y="480"/>
                    </a:cubicBezTo>
                    <a:cubicBezTo>
                      <a:pt x="159" y="541"/>
                      <a:pt x="135" y="614"/>
                      <a:pt x="111" y="674"/>
                    </a:cubicBezTo>
                    <a:lnTo>
                      <a:pt x="111" y="699"/>
                    </a:lnTo>
                    <a:cubicBezTo>
                      <a:pt x="98" y="711"/>
                      <a:pt x="98" y="736"/>
                      <a:pt x="86" y="760"/>
                    </a:cubicBezTo>
                    <a:cubicBezTo>
                      <a:pt x="74" y="809"/>
                      <a:pt x="49" y="857"/>
                      <a:pt x="49" y="893"/>
                    </a:cubicBezTo>
                    <a:lnTo>
                      <a:pt x="49" y="906"/>
                    </a:lnTo>
                    <a:lnTo>
                      <a:pt x="38" y="906"/>
                    </a:lnTo>
                    <a:cubicBezTo>
                      <a:pt x="49" y="833"/>
                      <a:pt x="74" y="747"/>
                      <a:pt x="98" y="687"/>
                    </a:cubicBezTo>
                    <a:cubicBezTo>
                      <a:pt x="122" y="626"/>
                      <a:pt x="135" y="577"/>
                      <a:pt x="147" y="517"/>
                    </a:cubicBezTo>
                    <a:cubicBezTo>
                      <a:pt x="159" y="431"/>
                      <a:pt x="183" y="358"/>
                      <a:pt x="208" y="285"/>
                    </a:cubicBezTo>
                    <a:cubicBezTo>
                      <a:pt x="232" y="200"/>
                      <a:pt x="256" y="115"/>
                      <a:pt x="281" y="42"/>
                    </a:cubicBezTo>
                    <a:close/>
                    <a:moveTo>
                      <a:pt x="269" y="1"/>
                    </a:moveTo>
                    <a:cubicBezTo>
                      <a:pt x="257" y="1"/>
                      <a:pt x="244" y="12"/>
                      <a:pt x="244" y="30"/>
                    </a:cubicBezTo>
                    <a:cubicBezTo>
                      <a:pt x="219" y="115"/>
                      <a:pt x="195" y="188"/>
                      <a:pt x="171" y="273"/>
                    </a:cubicBezTo>
                    <a:cubicBezTo>
                      <a:pt x="159" y="346"/>
                      <a:pt x="135" y="431"/>
                      <a:pt x="111" y="504"/>
                    </a:cubicBezTo>
                    <a:cubicBezTo>
                      <a:pt x="98" y="565"/>
                      <a:pt x="86" y="614"/>
                      <a:pt x="62" y="674"/>
                    </a:cubicBezTo>
                    <a:cubicBezTo>
                      <a:pt x="38" y="747"/>
                      <a:pt x="13" y="820"/>
                      <a:pt x="1" y="893"/>
                    </a:cubicBezTo>
                    <a:cubicBezTo>
                      <a:pt x="1" y="917"/>
                      <a:pt x="13" y="930"/>
                      <a:pt x="25" y="930"/>
                    </a:cubicBezTo>
                    <a:cubicBezTo>
                      <a:pt x="25" y="942"/>
                      <a:pt x="38" y="942"/>
                      <a:pt x="38" y="942"/>
                    </a:cubicBezTo>
                    <a:cubicBezTo>
                      <a:pt x="49" y="942"/>
                      <a:pt x="62" y="942"/>
                      <a:pt x="62" y="930"/>
                    </a:cubicBezTo>
                    <a:cubicBezTo>
                      <a:pt x="74" y="930"/>
                      <a:pt x="86" y="917"/>
                      <a:pt x="86" y="906"/>
                    </a:cubicBezTo>
                    <a:cubicBezTo>
                      <a:pt x="86" y="857"/>
                      <a:pt x="111" y="809"/>
                      <a:pt x="122" y="772"/>
                    </a:cubicBezTo>
                    <a:cubicBezTo>
                      <a:pt x="135" y="747"/>
                      <a:pt x="135" y="723"/>
                      <a:pt x="147" y="711"/>
                    </a:cubicBezTo>
                    <a:lnTo>
                      <a:pt x="147" y="687"/>
                    </a:lnTo>
                    <a:cubicBezTo>
                      <a:pt x="171" y="614"/>
                      <a:pt x="183" y="553"/>
                      <a:pt x="208" y="480"/>
                    </a:cubicBezTo>
                    <a:cubicBezTo>
                      <a:pt x="219" y="419"/>
                      <a:pt x="244" y="346"/>
                      <a:pt x="256" y="273"/>
                    </a:cubicBezTo>
                    <a:cubicBezTo>
                      <a:pt x="281" y="200"/>
                      <a:pt x="305" y="127"/>
                      <a:pt x="317" y="54"/>
                    </a:cubicBezTo>
                    <a:cubicBezTo>
                      <a:pt x="329" y="30"/>
                      <a:pt x="305" y="6"/>
                      <a:pt x="281" y="6"/>
                    </a:cubicBezTo>
                    <a:cubicBezTo>
                      <a:pt x="277" y="2"/>
                      <a:pt x="273" y="1"/>
                      <a:pt x="26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 name="Google Shape;9992;p65">
                <a:extLst>
                  <a:ext uri="{FF2B5EF4-FFF2-40B4-BE49-F238E27FC236}">
                    <a16:creationId xmlns:a16="http://schemas.microsoft.com/office/drawing/2014/main" id="{D9D026E0-28E2-51D4-6041-3E869A0D87B5}"/>
                  </a:ext>
                </a:extLst>
              </p:cNvPr>
              <p:cNvSpPr/>
              <p:nvPr/>
            </p:nvSpPr>
            <p:spPr>
              <a:xfrm>
                <a:off x="2293894" y="2953178"/>
                <a:ext cx="13191" cy="17473"/>
              </a:xfrm>
              <a:custGeom>
                <a:avLst/>
                <a:gdLst/>
                <a:ahLst/>
                <a:cxnLst/>
                <a:rect l="l" t="t" r="r" b="b"/>
                <a:pathLst>
                  <a:path w="268" h="355" extrusionOk="0">
                    <a:moveTo>
                      <a:pt x="214" y="0"/>
                    </a:moveTo>
                    <a:cubicBezTo>
                      <a:pt x="197" y="0"/>
                      <a:pt x="185" y="26"/>
                      <a:pt x="195" y="44"/>
                    </a:cubicBezTo>
                    <a:cubicBezTo>
                      <a:pt x="219" y="69"/>
                      <a:pt x="171" y="106"/>
                      <a:pt x="146" y="117"/>
                    </a:cubicBezTo>
                    <a:cubicBezTo>
                      <a:pt x="122" y="142"/>
                      <a:pt x="109" y="154"/>
                      <a:pt x="98" y="179"/>
                    </a:cubicBezTo>
                    <a:cubicBezTo>
                      <a:pt x="61" y="227"/>
                      <a:pt x="12" y="276"/>
                      <a:pt x="0" y="336"/>
                    </a:cubicBezTo>
                    <a:cubicBezTo>
                      <a:pt x="0" y="349"/>
                      <a:pt x="12" y="355"/>
                      <a:pt x="25" y="355"/>
                    </a:cubicBezTo>
                    <a:cubicBezTo>
                      <a:pt x="37" y="355"/>
                      <a:pt x="49" y="349"/>
                      <a:pt x="49" y="336"/>
                    </a:cubicBezTo>
                    <a:cubicBezTo>
                      <a:pt x="61" y="276"/>
                      <a:pt x="109" y="239"/>
                      <a:pt x="134" y="203"/>
                    </a:cubicBezTo>
                    <a:cubicBezTo>
                      <a:pt x="158" y="179"/>
                      <a:pt x="182" y="154"/>
                      <a:pt x="207" y="142"/>
                    </a:cubicBezTo>
                    <a:cubicBezTo>
                      <a:pt x="244" y="106"/>
                      <a:pt x="268" y="57"/>
                      <a:pt x="231" y="8"/>
                    </a:cubicBezTo>
                    <a:cubicBezTo>
                      <a:pt x="225" y="3"/>
                      <a:pt x="220" y="0"/>
                      <a:pt x="21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 name="Google Shape;9993;p65">
                <a:extLst>
                  <a:ext uri="{FF2B5EF4-FFF2-40B4-BE49-F238E27FC236}">
                    <a16:creationId xmlns:a16="http://schemas.microsoft.com/office/drawing/2014/main" id="{DB80938A-384B-D8FE-4BDD-0BD59C037AA1}"/>
                  </a:ext>
                </a:extLst>
              </p:cNvPr>
              <p:cNvSpPr/>
              <p:nvPr/>
            </p:nvSpPr>
            <p:spPr>
              <a:xfrm>
                <a:off x="2293254" y="2952391"/>
                <a:ext cx="14421" cy="19196"/>
              </a:xfrm>
              <a:custGeom>
                <a:avLst/>
                <a:gdLst/>
                <a:ahLst/>
                <a:cxnLst/>
                <a:rect l="l" t="t" r="r" b="b"/>
                <a:pathLst>
                  <a:path w="293" h="390" extrusionOk="0">
                    <a:moveTo>
                      <a:pt x="232" y="36"/>
                    </a:moveTo>
                    <a:cubicBezTo>
                      <a:pt x="257" y="73"/>
                      <a:pt x="232" y="109"/>
                      <a:pt x="208" y="146"/>
                    </a:cubicBezTo>
                    <a:cubicBezTo>
                      <a:pt x="195" y="146"/>
                      <a:pt x="195" y="158"/>
                      <a:pt x="184" y="158"/>
                    </a:cubicBezTo>
                    <a:cubicBezTo>
                      <a:pt x="171" y="170"/>
                      <a:pt x="147" y="182"/>
                      <a:pt x="135" y="206"/>
                    </a:cubicBezTo>
                    <a:cubicBezTo>
                      <a:pt x="135" y="219"/>
                      <a:pt x="122" y="219"/>
                      <a:pt x="111" y="231"/>
                    </a:cubicBezTo>
                    <a:cubicBezTo>
                      <a:pt x="86" y="268"/>
                      <a:pt x="49" y="304"/>
                      <a:pt x="49" y="341"/>
                    </a:cubicBezTo>
                    <a:cubicBezTo>
                      <a:pt x="49" y="352"/>
                      <a:pt x="49" y="352"/>
                      <a:pt x="38" y="352"/>
                    </a:cubicBezTo>
                    <a:cubicBezTo>
                      <a:pt x="38" y="304"/>
                      <a:pt x="62" y="268"/>
                      <a:pt x="98" y="231"/>
                    </a:cubicBezTo>
                    <a:cubicBezTo>
                      <a:pt x="111" y="231"/>
                      <a:pt x="111" y="219"/>
                      <a:pt x="122" y="206"/>
                    </a:cubicBezTo>
                    <a:cubicBezTo>
                      <a:pt x="135" y="182"/>
                      <a:pt x="147" y="182"/>
                      <a:pt x="159" y="158"/>
                    </a:cubicBezTo>
                    <a:lnTo>
                      <a:pt x="184" y="146"/>
                    </a:lnTo>
                    <a:cubicBezTo>
                      <a:pt x="208" y="133"/>
                      <a:pt x="257" y="85"/>
                      <a:pt x="220" y="49"/>
                    </a:cubicBezTo>
                    <a:lnTo>
                      <a:pt x="220" y="36"/>
                    </a:lnTo>
                    <a:close/>
                    <a:moveTo>
                      <a:pt x="220" y="0"/>
                    </a:moveTo>
                    <a:cubicBezTo>
                      <a:pt x="208" y="0"/>
                      <a:pt x="195" y="12"/>
                      <a:pt x="195" y="24"/>
                    </a:cubicBezTo>
                    <a:cubicBezTo>
                      <a:pt x="184" y="36"/>
                      <a:pt x="184" y="60"/>
                      <a:pt x="195" y="73"/>
                    </a:cubicBezTo>
                    <a:cubicBezTo>
                      <a:pt x="208" y="85"/>
                      <a:pt x="171" y="109"/>
                      <a:pt x="159" y="122"/>
                    </a:cubicBezTo>
                    <a:lnTo>
                      <a:pt x="135" y="133"/>
                    </a:lnTo>
                    <a:lnTo>
                      <a:pt x="86" y="182"/>
                    </a:lnTo>
                    <a:cubicBezTo>
                      <a:pt x="86" y="195"/>
                      <a:pt x="74" y="206"/>
                      <a:pt x="74" y="206"/>
                    </a:cubicBezTo>
                    <a:cubicBezTo>
                      <a:pt x="38" y="255"/>
                      <a:pt x="1" y="292"/>
                      <a:pt x="1" y="341"/>
                    </a:cubicBezTo>
                    <a:cubicBezTo>
                      <a:pt x="1" y="365"/>
                      <a:pt x="1" y="377"/>
                      <a:pt x="13" y="377"/>
                    </a:cubicBezTo>
                    <a:cubicBezTo>
                      <a:pt x="13" y="389"/>
                      <a:pt x="25" y="389"/>
                      <a:pt x="38" y="389"/>
                    </a:cubicBezTo>
                    <a:lnTo>
                      <a:pt x="49" y="389"/>
                    </a:lnTo>
                    <a:cubicBezTo>
                      <a:pt x="74" y="377"/>
                      <a:pt x="74" y="365"/>
                      <a:pt x="74" y="352"/>
                    </a:cubicBezTo>
                    <a:cubicBezTo>
                      <a:pt x="86" y="316"/>
                      <a:pt x="111" y="279"/>
                      <a:pt x="135" y="255"/>
                    </a:cubicBezTo>
                    <a:lnTo>
                      <a:pt x="159" y="231"/>
                    </a:lnTo>
                    <a:cubicBezTo>
                      <a:pt x="171" y="206"/>
                      <a:pt x="184" y="206"/>
                      <a:pt x="208" y="195"/>
                    </a:cubicBezTo>
                    <a:cubicBezTo>
                      <a:pt x="208" y="182"/>
                      <a:pt x="220" y="170"/>
                      <a:pt x="232" y="170"/>
                    </a:cubicBezTo>
                    <a:cubicBezTo>
                      <a:pt x="281" y="122"/>
                      <a:pt x="293" y="60"/>
                      <a:pt x="257" y="12"/>
                    </a:cubicBezTo>
                    <a:cubicBezTo>
                      <a:pt x="244" y="0"/>
                      <a:pt x="232" y="0"/>
                      <a:pt x="22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 name="Google Shape;9994;p65">
                <a:extLst>
                  <a:ext uri="{FF2B5EF4-FFF2-40B4-BE49-F238E27FC236}">
                    <a16:creationId xmlns:a16="http://schemas.microsoft.com/office/drawing/2014/main" id="{3B914B20-1301-01FD-A67A-34CD3CA0A01D}"/>
                  </a:ext>
                </a:extLst>
              </p:cNvPr>
              <p:cNvSpPr/>
              <p:nvPr/>
            </p:nvSpPr>
            <p:spPr>
              <a:xfrm>
                <a:off x="2316880" y="2973507"/>
                <a:ext cx="48580" cy="27859"/>
              </a:xfrm>
              <a:custGeom>
                <a:avLst/>
                <a:gdLst/>
                <a:ahLst/>
                <a:cxnLst/>
                <a:rect l="l" t="t" r="r" b="b"/>
                <a:pathLst>
                  <a:path w="987" h="566" extrusionOk="0">
                    <a:moveTo>
                      <a:pt x="961" y="1"/>
                    </a:moveTo>
                    <a:cubicBezTo>
                      <a:pt x="955" y="1"/>
                      <a:pt x="950" y="3"/>
                      <a:pt x="944" y="9"/>
                    </a:cubicBezTo>
                    <a:cubicBezTo>
                      <a:pt x="895" y="45"/>
                      <a:pt x="798" y="69"/>
                      <a:pt x="749" y="94"/>
                    </a:cubicBezTo>
                    <a:cubicBezTo>
                      <a:pt x="628" y="155"/>
                      <a:pt x="518" y="204"/>
                      <a:pt x="409" y="277"/>
                    </a:cubicBezTo>
                    <a:cubicBezTo>
                      <a:pt x="323" y="325"/>
                      <a:pt x="226" y="374"/>
                      <a:pt x="141" y="422"/>
                    </a:cubicBezTo>
                    <a:cubicBezTo>
                      <a:pt x="93" y="458"/>
                      <a:pt x="31" y="471"/>
                      <a:pt x="7" y="531"/>
                    </a:cubicBezTo>
                    <a:cubicBezTo>
                      <a:pt x="0" y="553"/>
                      <a:pt x="14" y="566"/>
                      <a:pt x="29" y="566"/>
                    </a:cubicBezTo>
                    <a:cubicBezTo>
                      <a:pt x="40" y="566"/>
                      <a:pt x="51" y="559"/>
                      <a:pt x="56" y="544"/>
                    </a:cubicBezTo>
                    <a:cubicBezTo>
                      <a:pt x="68" y="495"/>
                      <a:pt x="214" y="447"/>
                      <a:pt x="263" y="410"/>
                    </a:cubicBezTo>
                    <a:cubicBezTo>
                      <a:pt x="348" y="361"/>
                      <a:pt x="445" y="301"/>
                      <a:pt x="542" y="252"/>
                    </a:cubicBezTo>
                    <a:cubicBezTo>
                      <a:pt x="628" y="204"/>
                      <a:pt x="713" y="167"/>
                      <a:pt x="798" y="131"/>
                    </a:cubicBezTo>
                    <a:cubicBezTo>
                      <a:pt x="858" y="106"/>
                      <a:pt x="931" y="82"/>
                      <a:pt x="968" y="45"/>
                    </a:cubicBezTo>
                    <a:cubicBezTo>
                      <a:pt x="987" y="26"/>
                      <a:pt x="977" y="1"/>
                      <a:pt x="96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 name="Google Shape;9995;p65">
                <a:extLst>
                  <a:ext uri="{FF2B5EF4-FFF2-40B4-BE49-F238E27FC236}">
                    <a16:creationId xmlns:a16="http://schemas.microsoft.com/office/drawing/2014/main" id="{D28E3DEE-989A-627C-88E8-6713294DF44C}"/>
                  </a:ext>
                </a:extLst>
              </p:cNvPr>
              <p:cNvSpPr/>
              <p:nvPr/>
            </p:nvSpPr>
            <p:spPr>
              <a:xfrm>
                <a:off x="2315994" y="2972719"/>
                <a:ext cx="50352" cy="29384"/>
              </a:xfrm>
              <a:custGeom>
                <a:avLst/>
                <a:gdLst/>
                <a:ahLst/>
                <a:cxnLst/>
                <a:rect l="l" t="t" r="r" b="b"/>
                <a:pathLst>
                  <a:path w="1023" h="597" extrusionOk="0">
                    <a:moveTo>
                      <a:pt x="974" y="37"/>
                    </a:moveTo>
                    <a:cubicBezTo>
                      <a:pt x="974" y="37"/>
                      <a:pt x="986" y="37"/>
                      <a:pt x="986" y="49"/>
                    </a:cubicBezTo>
                    <a:cubicBezTo>
                      <a:pt x="949" y="74"/>
                      <a:pt x="901" y="85"/>
                      <a:pt x="865" y="110"/>
                    </a:cubicBezTo>
                    <a:cubicBezTo>
                      <a:pt x="840" y="110"/>
                      <a:pt x="828" y="122"/>
                      <a:pt x="816" y="122"/>
                    </a:cubicBezTo>
                    <a:cubicBezTo>
                      <a:pt x="731" y="158"/>
                      <a:pt x="633" y="207"/>
                      <a:pt x="549" y="256"/>
                    </a:cubicBezTo>
                    <a:cubicBezTo>
                      <a:pt x="463" y="304"/>
                      <a:pt x="366" y="353"/>
                      <a:pt x="268" y="414"/>
                    </a:cubicBezTo>
                    <a:cubicBezTo>
                      <a:pt x="257" y="426"/>
                      <a:pt x="244" y="426"/>
                      <a:pt x="220" y="438"/>
                    </a:cubicBezTo>
                    <a:cubicBezTo>
                      <a:pt x="147" y="474"/>
                      <a:pt x="74" y="511"/>
                      <a:pt x="49" y="560"/>
                    </a:cubicBezTo>
                    <a:lnTo>
                      <a:pt x="38" y="560"/>
                    </a:lnTo>
                    <a:cubicBezTo>
                      <a:pt x="49" y="511"/>
                      <a:pt x="86" y="499"/>
                      <a:pt x="135" y="474"/>
                    </a:cubicBezTo>
                    <a:cubicBezTo>
                      <a:pt x="147" y="474"/>
                      <a:pt x="159" y="463"/>
                      <a:pt x="171" y="463"/>
                    </a:cubicBezTo>
                    <a:cubicBezTo>
                      <a:pt x="195" y="438"/>
                      <a:pt x="220" y="426"/>
                      <a:pt x="257" y="414"/>
                    </a:cubicBezTo>
                    <a:cubicBezTo>
                      <a:pt x="317" y="377"/>
                      <a:pt x="378" y="341"/>
                      <a:pt x="427" y="304"/>
                    </a:cubicBezTo>
                    <a:cubicBezTo>
                      <a:pt x="512" y="256"/>
                      <a:pt x="609" y="207"/>
                      <a:pt x="695" y="171"/>
                    </a:cubicBezTo>
                    <a:lnTo>
                      <a:pt x="767" y="134"/>
                    </a:lnTo>
                    <a:cubicBezTo>
                      <a:pt x="792" y="122"/>
                      <a:pt x="816" y="110"/>
                      <a:pt x="840" y="110"/>
                    </a:cubicBezTo>
                    <a:cubicBezTo>
                      <a:pt x="889" y="85"/>
                      <a:pt x="938" y="74"/>
                      <a:pt x="974" y="37"/>
                    </a:cubicBezTo>
                    <a:close/>
                    <a:moveTo>
                      <a:pt x="986" y="1"/>
                    </a:moveTo>
                    <a:cubicBezTo>
                      <a:pt x="974" y="1"/>
                      <a:pt x="962" y="1"/>
                      <a:pt x="949" y="12"/>
                    </a:cubicBezTo>
                    <a:cubicBezTo>
                      <a:pt x="913" y="37"/>
                      <a:pt x="865" y="49"/>
                      <a:pt x="828" y="74"/>
                    </a:cubicBezTo>
                    <a:cubicBezTo>
                      <a:pt x="803" y="85"/>
                      <a:pt x="779" y="85"/>
                      <a:pt x="755" y="98"/>
                    </a:cubicBezTo>
                    <a:lnTo>
                      <a:pt x="682" y="134"/>
                    </a:lnTo>
                    <a:cubicBezTo>
                      <a:pt x="585" y="183"/>
                      <a:pt x="500" y="220"/>
                      <a:pt x="414" y="280"/>
                    </a:cubicBezTo>
                    <a:cubicBezTo>
                      <a:pt x="354" y="317"/>
                      <a:pt x="293" y="353"/>
                      <a:pt x="232" y="377"/>
                    </a:cubicBezTo>
                    <a:cubicBezTo>
                      <a:pt x="208" y="401"/>
                      <a:pt x="184" y="414"/>
                      <a:pt x="159" y="426"/>
                    </a:cubicBezTo>
                    <a:cubicBezTo>
                      <a:pt x="147" y="438"/>
                      <a:pt x="135" y="438"/>
                      <a:pt x="111" y="450"/>
                    </a:cubicBezTo>
                    <a:cubicBezTo>
                      <a:pt x="74" y="474"/>
                      <a:pt x="25" y="487"/>
                      <a:pt x="13" y="547"/>
                    </a:cubicBezTo>
                    <a:cubicBezTo>
                      <a:pt x="1" y="572"/>
                      <a:pt x="13" y="584"/>
                      <a:pt x="38" y="596"/>
                    </a:cubicBezTo>
                    <a:lnTo>
                      <a:pt x="49" y="596"/>
                    </a:lnTo>
                    <a:cubicBezTo>
                      <a:pt x="62" y="596"/>
                      <a:pt x="74" y="584"/>
                      <a:pt x="86" y="572"/>
                    </a:cubicBezTo>
                    <a:cubicBezTo>
                      <a:pt x="98" y="536"/>
                      <a:pt x="184" y="499"/>
                      <a:pt x="232" y="474"/>
                    </a:cubicBezTo>
                    <a:cubicBezTo>
                      <a:pt x="257" y="463"/>
                      <a:pt x="281" y="450"/>
                      <a:pt x="293" y="438"/>
                    </a:cubicBezTo>
                    <a:cubicBezTo>
                      <a:pt x="390" y="390"/>
                      <a:pt x="476" y="329"/>
                      <a:pt x="560" y="280"/>
                    </a:cubicBezTo>
                    <a:cubicBezTo>
                      <a:pt x="646" y="231"/>
                      <a:pt x="743" y="195"/>
                      <a:pt x="828" y="158"/>
                    </a:cubicBezTo>
                    <a:cubicBezTo>
                      <a:pt x="840" y="147"/>
                      <a:pt x="852" y="147"/>
                      <a:pt x="876" y="134"/>
                    </a:cubicBezTo>
                    <a:cubicBezTo>
                      <a:pt x="913" y="122"/>
                      <a:pt x="974" y="98"/>
                      <a:pt x="998" y="74"/>
                    </a:cubicBezTo>
                    <a:cubicBezTo>
                      <a:pt x="1011" y="61"/>
                      <a:pt x="1022" y="49"/>
                      <a:pt x="1011" y="37"/>
                    </a:cubicBezTo>
                    <a:cubicBezTo>
                      <a:pt x="1011" y="25"/>
                      <a:pt x="998" y="12"/>
                      <a:pt x="98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 name="Google Shape;9996;p65">
                <a:extLst>
                  <a:ext uri="{FF2B5EF4-FFF2-40B4-BE49-F238E27FC236}">
                    <a16:creationId xmlns:a16="http://schemas.microsoft.com/office/drawing/2014/main" id="{98FAA7DA-FE6E-1ACC-3D66-BA463E581BC5}"/>
                  </a:ext>
                </a:extLst>
              </p:cNvPr>
              <p:cNvSpPr/>
              <p:nvPr/>
            </p:nvSpPr>
            <p:spPr>
              <a:xfrm>
                <a:off x="2322639" y="3015837"/>
                <a:ext cx="20377" cy="7235"/>
              </a:xfrm>
              <a:custGeom>
                <a:avLst/>
                <a:gdLst/>
                <a:ahLst/>
                <a:cxnLst/>
                <a:rect l="l" t="t" r="r" b="b"/>
                <a:pathLst>
                  <a:path w="414" h="147" extrusionOk="0">
                    <a:moveTo>
                      <a:pt x="377" y="0"/>
                    </a:moveTo>
                    <a:cubicBezTo>
                      <a:pt x="316" y="0"/>
                      <a:pt x="268" y="36"/>
                      <a:pt x="195" y="49"/>
                    </a:cubicBezTo>
                    <a:cubicBezTo>
                      <a:pt x="170" y="61"/>
                      <a:pt x="133" y="73"/>
                      <a:pt x="97" y="85"/>
                    </a:cubicBezTo>
                    <a:cubicBezTo>
                      <a:pt x="85" y="85"/>
                      <a:pt x="36" y="109"/>
                      <a:pt x="24" y="109"/>
                    </a:cubicBezTo>
                    <a:cubicBezTo>
                      <a:pt x="0" y="109"/>
                      <a:pt x="0" y="146"/>
                      <a:pt x="24" y="146"/>
                    </a:cubicBezTo>
                    <a:cubicBezTo>
                      <a:pt x="73" y="146"/>
                      <a:pt x="109" y="134"/>
                      <a:pt x="158" y="122"/>
                    </a:cubicBezTo>
                    <a:cubicBezTo>
                      <a:pt x="231" y="98"/>
                      <a:pt x="304" y="49"/>
                      <a:pt x="377" y="49"/>
                    </a:cubicBezTo>
                    <a:cubicBezTo>
                      <a:pt x="414" y="49"/>
                      <a:pt x="414" y="0"/>
                      <a:pt x="37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 name="Google Shape;9997;p65">
                <a:extLst>
                  <a:ext uri="{FF2B5EF4-FFF2-40B4-BE49-F238E27FC236}">
                    <a16:creationId xmlns:a16="http://schemas.microsoft.com/office/drawing/2014/main" id="{5AFE3BAA-54DD-93E8-4E21-2B697A7ECE09}"/>
                  </a:ext>
                </a:extLst>
              </p:cNvPr>
              <p:cNvSpPr/>
              <p:nvPr/>
            </p:nvSpPr>
            <p:spPr>
              <a:xfrm>
                <a:off x="2321999" y="3014607"/>
                <a:ext cx="21608" cy="9647"/>
              </a:xfrm>
              <a:custGeom>
                <a:avLst/>
                <a:gdLst/>
                <a:ahLst/>
                <a:cxnLst/>
                <a:rect l="l" t="t" r="r" b="b"/>
                <a:pathLst>
                  <a:path w="439" h="196" extrusionOk="0">
                    <a:moveTo>
                      <a:pt x="402" y="37"/>
                    </a:moveTo>
                    <a:lnTo>
                      <a:pt x="402" y="50"/>
                    </a:lnTo>
                    <a:lnTo>
                      <a:pt x="390" y="50"/>
                    </a:lnTo>
                    <a:cubicBezTo>
                      <a:pt x="341" y="61"/>
                      <a:pt x="292" y="74"/>
                      <a:pt x="232" y="98"/>
                    </a:cubicBezTo>
                    <a:cubicBezTo>
                      <a:pt x="208" y="110"/>
                      <a:pt x="183" y="123"/>
                      <a:pt x="159" y="123"/>
                    </a:cubicBezTo>
                    <a:cubicBezTo>
                      <a:pt x="146" y="134"/>
                      <a:pt x="135" y="134"/>
                      <a:pt x="135" y="134"/>
                    </a:cubicBezTo>
                    <a:cubicBezTo>
                      <a:pt x="98" y="147"/>
                      <a:pt x="73" y="159"/>
                      <a:pt x="37" y="159"/>
                    </a:cubicBezTo>
                    <a:lnTo>
                      <a:pt x="37" y="147"/>
                    </a:lnTo>
                    <a:cubicBezTo>
                      <a:pt x="49" y="147"/>
                      <a:pt x="73" y="147"/>
                      <a:pt x="98" y="134"/>
                    </a:cubicBezTo>
                    <a:lnTo>
                      <a:pt x="110" y="134"/>
                    </a:lnTo>
                    <a:cubicBezTo>
                      <a:pt x="135" y="123"/>
                      <a:pt x="146" y="123"/>
                      <a:pt x="171" y="110"/>
                    </a:cubicBezTo>
                    <a:cubicBezTo>
                      <a:pt x="183" y="98"/>
                      <a:pt x="195" y="98"/>
                      <a:pt x="219" y="86"/>
                    </a:cubicBezTo>
                    <a:cubicBezTo>
                      <a:pt x="244" y="86"/>
                      <a:pt x="256" y="74"/>
                      <a:pt x="281" y="74"/>
                    </a:cubicBezTo>
                    <a:cubicBezTo>
                      <a:pt x="317" y="61"/>
                      <a:pt x="354" y="50"/>
                      <a:pt x="402" y="37"/>
                    </a:cubicBezTo>
                    <a:close/>
                    <a:moveTo>
                      <a:pt x="390" y="1"/>
                    </a:moveTo>
                    <a:cubicBezTo>
                      <a:pt x="354" y="13"/>
                      <a:pt x="305" y="25"/>
                      <a:pt x="268" y="37"/>
                    </a:cubicBezTo>
                    <a:cubicBezTo>
                      <a:pt x="256" y="37"/>
                      <a:pt x="232" y="50"/>
                      <a:pt x="208" y="50"/>
                    </a:cubicBezTo>
                    <a:cubicBezTo>
                      <a:pt x="183" y="61"/>
                      <a:pt x="171" y="74"/>
                      <a:pt x="146" y="74"/>
                    </a:cubicBezTo>
                    <a:cubicBezTo>
                      <a:pt x="135" y="86"/>
                      <a:pt x="122" y="86"/>
                      <a:pt x="98" y="98"/>
                    </a:cubicBezTo>
                    <a:cubicBezTo>
                      <a:pt x="62" y="110"/>
                      <a:pt x="49" y="110"/>
                      <a:pt x="37" y="110"/>
                    </a:cubicBezTo>
                    <a:cubicBezTo>
                      <a:pt x="25" y="110"/>
                      <a:pt x="0" y="134"/>
                      <a:pt x="0" y="159"/>
                    </a:cubicBezTo>
                    <a:cubicBezTo>
                      <a:pt x="0" y="171"/>
                      <a:pt x="25" y="196"/>
                      <a:pt x="37" y="196"/>
                    </a:cubicBezTo>
                    <a:cubicBezTo>
                      <a:pt x="73" y="196"/>
                      <a:pt x="110" y="183"/>
                      <a:pt x="146" y="171"/>
                    </a:cubicBezTo>
                    <a:cubicBezTo>
                      <a:pt x="146" y="171"/>
                      <a:pt x="159" y="171"/>
                      <a:pt x="171" y="159"/>
                    </a:cubicBezTo>
                    <a:cubicBezTo>
                      <a:pt x="195" y="159"/>
                      <a:pt x="219" y="147"/>
                      <a:pt x="256" y="134"/>
                    </a:cubicBezTo>
                    <a:cubicBezTo>
                      <a:pt x="305" y="110"/>
                      <a:pt x="341" y="98"/>
                      <a:pt x="402" y="86"/>
                    </a:cubicBezTo>
                    <a:cubicBezTo>
                      <a:pt x="414" y="86"/>
                      <a:pt x="427" y="74"/>
                      <a:pt x="427" y="61"/>
                    </a:cubicBezTo>
                    <a:cubicBezTo>
                      <a:pt x="438" y="50"/>
                      <a:pt x="438" y="37"/>
                      <a:pt x="427" y="25"/>
                    </a:cubicBezTo>
                    <a:cubicBezTo>
                      <a:pt x="427" y="13"/>
                      <a:pt x="414" y="1"/>
                      <a:pt x="39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4" name="Google Shape;9998;p65">
                <a:extLst>
                  <a:ext uri="{FF2B5EF4-FFF2-40B4-BE49-F238E27FC236}">
                    <a16:creationId xmlns:a16="http://schemas.microsoft.com/office/drawing/2014/main" id="{867D81AA-A570-B558-81FE-1EEE69969888}"/>
                  </a:ext>
                </a:extLst>
              </p:cNvPr>
              <p:cNvSpPr/>
              <p:nvPr/>
            </p:nvSpPr>
            <p:spPr>
              <a:xfrm>
                <a:off x="2317816" y="3040350"/>
                <a:ext cx="58719" cy="6546"/>
              </a:xfrm>
              <a:custGeom>
                <a:avLst/>
                <a:gdLst/>
                <a:ahLst/>
                <a:cxnLst/>
                <a:rect l="l" t="t" r="r" b="b"/>
                <a:pathLst>
                  <a:path w="1193" h="133" extrusionOk="0">
                    <a:moveTo>
                      <a:pt x="612" y="9"/>
                    </a:moveTo>
                    <a:cubicBezTo>
                      <a:pt x="521" y="9"/>
                      <a:pt x="430" y="13"/>
                      <a:pt x="341" y="25"/>
                    </a:cubicBezTo>
                    <a:cubicBezTo>
                      <a:pt x="304" y="37"/>
                      <a:pt x="1" y="0"/>
                      <a:pt x="74" y="122"/>
                    </a:cubicBezTo>
                    <a:cubicBezTo>
                      <a:pt x="77" y="129"/>
                      <a:pt x="83" y="132"/>
                      <a:pt x="89" y="132"/>
                    </a:cubicBezTo>
                    <a:cubicBezTo>
                      <a:pt x="103" y="132"/>
                      <a:pt x="119" y="115"/>
                      <a:pt x="110" y="98"/>
                    </a:cubicBezTo>
                    <a:cubicBezTo>
                      <a:pt x="110" y="86"/>
                      <a:pt x="268" y="86"/>
                      <a:pt x="268" y="86"/>
                    </a:cubicBezTo>
                    <a:cubicBezTo>
                      <a:pt x="366" y="86"/>
                      <a:pt x="475" y="62"/>
                      <a:pt x="572" y="62"/>
                    </a:cubicBezTo>
                    <a:cubicBezTo>
                      <a:pt x="766" y="62"/>
                      <a:pt x="961" y="73"/>
                      <a:pt x="1156" y="73"/>
                    </a:cubicBezTo>
                    <a:cubicBezTo>
                      <a:pt x="1193" y="73"/>
                      <a:pt x="1193" y="25"/>
                      <a:pt x="1156" y="25"/>
                    </a:cubicBezTo>
                    <a:cubicBezTo>
                      <a:pt x="977" y="25"/>
                      <a:pt x="794" y="9"/>
                      <a:pt x="612" y="9"/>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5" name="Google Shape;9999;p65">
                <a:extLst>
                  <a:ext uri="{FF2B5EF4-FFF2-40B4-BE49-F238E27FC236}">
                    <a16:creationId xmlns:a16="http://schemas.microsoft.com/office/drawing/2014/main" id="{BD94929C-2DB9-0B61-594D-3A20B0FD576B}"/>
                  </a:ext>
                </a:extLst>
              </p:cNvPr>
              <p:cNvSpPr/>
              <p:nvPr/>
            </p:nvSpPr>
            <p:spPr>
              <a:xfrm>
                <a:off x="2319588" y="3039956"/>
                <a:ext cx="57538" cy="8220"/>
              </a:xfrm>
              <a:custGeom>
                <a:avLst/>
                <a:gdLst/>
                <a:ahLst/>
                <a:cxnLst/>
                <a:rect l="l" t="t" r="r" b="b"/>
                <a:pathLst>
                  <a:path w="1169" h="167" extrusionOk="0">
                    <a:moveTo>
                      <a:pt x="645" y="37"/>
                    </a:moveTo>
                    <a:cubicBezTo>
                      <a:pt x="726" y="37"/>
                      <a:pt x="808" y="40"/>
                      <a:pt x="889" y="45"/>
                    </a:cubicBezTo>
                    <a:cubicBezTo>
                      <a:pt x="962" y="45"/>
                      <a:pt x="1047" y="57"/>
                      <a:pt x="1120" y="57"/>
                    </a:cubicBezTo>
                    <a:lnTo>
                      <a:pt x="1132" y="57"/>
                    </a:lnTo>
                    <a:lnTo>
                      <a:pt x="1132" y="70"/>
                    </a:lnTo>
                    <a:cubicBezTo>
                      <a:pt x="1047" y="70"/>
                      <a:pt x="974" y="70"/>
                      <a:pt x="901" y="57"/>
                    </a:cubicBezTo>
                    <a:lnTo>
                      <a:pt x="536" y="57"/>
                    </a:lnTo>
                    <a:cubicBezTo>
                      <a:pt x="476" y="57"/>
                      <a:pt x="427" y="57"/>
                      <a:pt x="366" y="70"/>
                    </a:cubicBezTo>
                    <a:cubicBezTo>
                      <a:pt x="317" y="70"/>
                      <a:pt x="281" y="81"/>
                      <a:pt x="232" y="81"/>
                    </a:cubicBezTo>
                    <a:cubicBezTo>
                      <a:pt x="74" y="81"/>
                      <a:pt x="62" y="94"/>
                      <a:pt x="62" y="94"/>
                    </a:cubicBezTo>
                    <a:lnTo>
                      <a:pt x="62" y="106"/>
                    </a:lnTo>
                    <a:lnTo>
                      <a:pt x="62" y="118"/>
                    </a:lnTo>
                    <a:lnTo>
                      <a:pt x="62" y="130"/>
                    </a:lnTo>
                    <a:cubicBezTo>
                      <a:pt x="49" y="130"/>
                      <a:pt x="49" y="130"/>
                      <a:pt x="49" y="118"/>
                    </a:cubicBezTo>
                    <a:cubicBezTo>
                      <a:pt x="38" y="106"/>
                      <a:pt x="49" y="94"/>
                      <a:pt x="49" y="94"/>
                    </a:cubicBezTo>
                    <a:cubicBezTo>
                      <a:pt x="62" y="57"/>
                      <a:pt x="159" y="57"/>
                      <a:pt x="232" y="57"/>
                    </a:cubicBezTo>
                    <a:lnTo>
                      <a:pt x="317" y="57"/>
                    </a:lnTo>
                    <a:cubicBezTo>
                      <a:pt x="423" y="43"/>
                      <a:pt x="533" y="37"/>
                      <a:pt x="645" y="37"/>
                    </a:cubicBezTo>
                    <a:close/>
                    <a:moveTo>
                      <a:pt x="650" y="1"/>
                    </a:moveTo>
                    <a:cubicBezTo>
                      <a:pt x="535" y="1"/>
                      <a:pt x="420" y="7"/>
                      <a:pt x="305" y="21"/>
                    </a:cubicBezTo>
                    <a:lnTo>
                      <a:pt x="257" y="21"/>
                    </a:lnTo>
                    <a:cubicBezTo>
                      <a:pt x="147" y="21"/>
                      <a:pt x="49" y="21"/>
                      <a:pt x="13" y="70"/>
                    </a:cubicBezTo>
                    <a:cubicBezTo>
                      <a:pt x="1" y="94"/>
                      <a:pt x="1" y="118"/>
                      <a:pt x="25" y="143"/>
                    </a:cubicBezTo>
                    <a:cubicBezTo>
                      <a:pt x="25" y="154"/>
                      <a:pt x="38" y="167"/>
                      <a:pt x="49" y="167"/>
                    </a:cubicBezTo>
                    <a:cubicBezTo>
                      <a:pt x="62" y="167"/>
                      <a:pt x="74" y="154"/>
                      <a:pt x="74" y="154"/>
                    </a:cubicBezTo>
                    <a:cubicBezTo>
                      <a:pt x="86" y="143"/>
                      <a:pt x="98" y="130"/>
                      <a:pt x="98" y="118"/>
                    </a:cubicBezTo>
                    <a:lnTo>
                      <a:pt x="232" y="118"/>
                    </a:lnTo>
                    <a:cubicBezTo>
                      <a:pt x="281" y="106"/>
                      <a:pt x="330" y="106"/>
                      <a:pt x="366" y="106"/>
                    </a:cubicBezTo>
                    <a:cubicBezTo>
                      <a:pt x="427" y="94"/>
                      <a:pt x="476" y="94"/>
                      <a:pt x="536" y="94"/>
                    </a:cubicBezTo>
                    <a:lnTo>
                      <a:pt x="901" y="94"/>
                    </a:lnTo>
                    <a:cubicBezTo>
                      <a:pt x="974" y="94"/>
                      <a:pt x="1047" y="106"/>
                      <a:pt x="1120" y="106"/>
                    </a:cubicBezTo>
                    <a:cubicBezTo>
                      <a:pt x="1144" y="106"/>
                      <a:pt x="1168" y="81"/>
                      <a:pt x="1168" y="57"/>
                    </a:cubicBezTo>
                    <a:cubicBezTo>
                      <a:pt x="1168" y="33"/>
                      <a:pt x="1144" y="21"/>
                      <a:pt x="1132" y="21"/>
                    </a:cubicBezTo>
                    <a:cubicBezTo>
                      <a:pt x="1047" y="21"/>
                      <a:pt x="974" y="21"/>
                      <a:pt x="889" y="8"/>
                    </a:cubicBezTo>
                    <a:cubicBezTo>
                      <a:pt x="809" y="4"/>
                      <a:pt x="730" y="1"/>
                      <a:pt x="65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6" name="Google Shape;10000;p65">
                <a:extLst>
                  <a:ext uri="{FF2B5EF4-FFF2-40B4-BE49-F238E27FC236}">
                    <a16:creationId xmlns:a16="http://schemas.microsoft.com/office/drawing/2014/main" id="{43D86570-504E-639A-9F5A-035EF018B6A1}"/>
                  </a:ext>
                </a:extLst>
              </p:cNvPr>
              <p:cNvSpPr/>
              <p:nvPr/>
            </p:nvSpPr>
            <p:spPr>
              <a:xfrm>
                <a:off x="2313336" y="3070621"/>
                <a:ext cx="19491" cy="4479"/>
              </a:xfrm>
              <a:custGeom>
                <a:avLst/>
                <a:gdLst/>
                <a:ahLst/>
                <a:cxnLst/>
                <a:rect l="l" t="t" r="r" b="b"/>
                <a:pathLst>
                  <a:path w="396" h="91" extrusionOk="0">
                    <a:moveTo>
                      <a:pt x="140" y="1"/>
                    </a:moveTo>
                    <a:cubicBezTo>
                      <a:pt x="108" y="1"/>
                      <a:pt x="76" y="6"/>
                      <a:pt x="43" y="6"/>
                    </a:cubicBezTo>
                    <a:cubicBezTo>
                      <a:pt x="30" y="6"/>
                      <a:pt x="19" y="18"/>
                      <a:pt x="19" y="30"/>
                    </a:cubicBezTo>
                    <a:cubicBezTo>
                      <a:pt x="0" y="49"/>
                      <a:pt x="17" y="75"/>
                      <a:pt x="31" y="75"/>
                    </a:cubicBezTo>
                    <a:cubicBezTo>
                      <a:pt x="36" y="75"/>
                      <a:pt x="40" y="72"/>
                      <a:pt x="43" y="66"/>
                    </a:cubicBezTo>
                    <a:lnTo>
                      <a:pt x="55" y="55"/>
                    </a:lnTo>
                    <a:cubicBezTo>
                      <a:pt x="103" y="55"/>
                      <a:pt x="152" y="55"/>
                      <a:pt x="189" y="66"/>
                    </a:cubicBezTo>
                    <a:cubicBezTo>
                      <a:pt x="249" y="79"/>
                      <a:pt x="298" y="91"/>
                      <a:pt x="359" y="91"/>
                    </a:cubicBezTo>
                    <a:cubicBezTo>
                      <a:pt x="395" y="91"/>
                      <a:pt x="395" y="42"/>
                      <a:pt x="359" y="42"/>
                    </a:cubicBezTo>
                    <a:cubicBezTo>
                      <a:pt x="298" y="42"/>
                      <a:pt x="249" y="30"/>
                      <a:pt x="189" y="6"/>
                    </a:cubicBezTo>
                    <a:cubicBezTo>
                      <a:pt x="173" y="2"/>
                      <a:pt x="157" y="1"/>
                      <a:pt x="14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7" name="Google Shape;10001;p65">
                <a:extLst>
                  <a:ext uri="{FF2B5EF4-FFF2-40B4-BE49-F238E27FC236}">
                    <a16:creationId xmlns:a16="http://schemas.microsoft.com/office/drawing/2014/main" id="{35765827-2206-82E2-D0DD-3D3699D915D7}"/>
                  </a:ext>
                </a:extLst>
              </p:cNvPr>
              <p:cNvSpPr/>
              <p:nvPr/>
            </p:nvSpPr>
            <p:spPr>
              <a:xfrm>
                <a:off x="2312401" y="3069686"/>
                <a:ext cx="21017" cy="6054"/>
              </a:xfrm>
              <a:custGeom>
                <a:avLst/>
                <a:gdLst/>
                <a:ahLst/>
                <a:cxnLst/>
                <a:rect l="l" t="t" r="r" b="b"/>
                <a:pathLst>
                  <a:path w="427" h="123" extrusionOk="0">
                    <a:moveTo>
                      <a:pt x="98" y="37"/>
                    </a:moveTo>
                    <a:cubicBezTo>
                      <a:pt x="135" y="37"/>
                      <a:pt x="171" y="37"/>
                      <a:pt x="208" y="49"/>
                    </a:cubicBezTo>
                    <a:cubicBezTo>
                      <a:pt x="268" y="61"/>
                      <a:pt x="317" y="74"/>
                      <a:pt x="378" y="74"/>
                    </a:cubicBezTo>
                    <a:lnTo>
                      <a:pt x="378" y="85"/>
                    </a:lnTo>
                    <a:cubicBezTo>
                      <a:pt x="330" y="85"/>
                      <a:pt x="281" y="85"/>
                      <a:pt x="220" y="61"/>
                    </a:cubicBezTo>
                    <a:cubicBezTo>
                      <a:pt x="184" y="49"/>
                      <a:pt x="135" y="49"/>
                      <a:pt x="98" y="49"/>
                    </a:cubicBezTo>
                    <a:lnTo>
                      <a:pt x="62" y="49"/>
                    </a:lnTo>
                    <a:lnTo>
                      <a:pt x="62" y="61"/>
                    </a:lnTo>
                    <a:cubicBezTo>
                      <a:pt x="62" y="61"/>
                      <a:pt x="62" y="74"/>
                      <a:pt x="49" y="74"/>
                    </a:cubicBezTo>
                    <a:lnTo>
                      <a:pt x="49" y="61"/>
                    </a:lnTo>
                    <a:lnTo>
                      <a:pt x="49" y="49"/>
                    </a:lnTo>
                    <a:lnTo>
                      <a:pt x="62" y="37"/>
                    </a:lnTo>
                    <a:close/>
                    <a:moveTo>
                      <a:pt x="62" y="1"/>
                    </a:moveTo>
                    <a:cubicBezTo>
                      <a:pt x="38" y="1"/>
                      <a:pt x="25" y="12"/>
                      <a:pt x="25" y="37"/>
                    </a:cubicBezTo>
                    <a:cubicBezTo>
                      <a:pt x="13" y="49"/>
                      <a:pt x="1" y="61"/>
                      <a:pt x="13" y="85"/>
                    </a:cubicBezTo>
                    <a:cubicBezTo>
                      <a:pt x="13" y="98"/>
                      <a:pt x="25" y="110"/>
                      <a:pt x="38" y="110"/>
                    </a:cubicBezTo>
                    <a:cubicBezTo>
                      <a:pt x="62" y="110"/>
                      <a:pt x="74" y="110"/>
                      <a:pt x="74" y="98"/>
                    </a:cubicBezTo>
                    <a:cubicBezTo>
                      <a:pt x="86" y="98"/>
                      <a:pt x="86" y="85"/>
                      <a:pt x="86" y="85"/>
                    </a:cubicBezTo>
                    <a:cubicBezTo>
                      <a:pt x="135" y="85"/>
                      <a:pt x="171" y="85"/>
                      <a:pt x="208" y="98"/>
                    </a:cubicBezTo>
                    <a:cubicBezTo>
                      <a:pt x="268" y="110"/>
                      <a:pt x="317" y="122"/>
                      <a:pt x="378" y="122"/>
                    </a:cubicBezTo>
                    <a:cubicBezTo>
                      <a:pt x="390" y="122"/>
                      <a:pt x="403" y="110"/>
                      <a:pt x="414" y="98"/>
                    </a:cubicBezTo>
                    <a:cubicBezTo>
                      <a:pt x="427" y="85"/>
                      <a:pt x="427" y="74"/>
                      <a:pt x="414" y="61"/>
                    </a:cubicBezTo>
                    <a:cubicBezTo>
                      <a:pt x="403" y="49"/>
                      <a:pt x="390" y="37"/>
                      <a:pt x="378" y="37"/>
                    </a:cubicBezTo>
                    <a:cubicBezTo>
                      <a:pt x="317" y="37"/>
                      <a:pt x="268" y="25"/>
                      <a:pt x="208" y="12"/>
                    </a:cubicBezTo>
                    <a:cubicBezTo>
                      <a:pt x="171" y="1"/>
                      <a:pt x="135" y="1"/>
                      <a:pt x="8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8" name="Google Shape;10002;p65">
                <a:extLst>
                  <a:ext uri="{FF2B5EF4-FFF2-40B4-BE49-F238E27FC236}">
                    <a16:creationId xmlns:a16="http://schemas.microsoft.com/office/drawing/2014/main" id="{952930B6-496F-943F-E271-324F204460AE}"/>
                  </a:ext>
                </a:extLst>
              </p:cNvPr>
              <p:cNvSpPr/>
              <p:nvPr/>
            </p:nvSpPr>
            <p:spPr>
              <a:xfrm>
                <a:off x="2189101" y="3095921"/>
                <a:ext cx="13043" cy="11173"/>
              </a:xfrm>
              <a:custGeom>
                <a:avLst/>
                <a:gdLst/>
                <a:ahLst/>
                <a:cxnLst/>
                <a:rect l="l" t="t" r="r" b="b"/>
                <a:pathLst>
                  <a:path w="265" h="227" extrusionOk="0">
                    <a:moveTo>
                      <a:pt x="230" y="0"/>
                    </a:moveTo>
                    <a:cubicBezTo>
                      <a:pt x="226" y="0"/>
                      <a:pt x="223" y="1"/>
                      <a:pt x="220" y="3"/>
                    </a:cubicBezTo>
                    <a:cubicBezTo>
                      <a:pt x="208" y="27"/>
                      <a:pt x="184" y="39"/>
                      <a:pt x="159" y="52"/>
                    </a:cubicBezTo>
                    <a:cubicBezTo>
                      <a:pt x="135" y="63"/>
                      <a:pt x="122" y="88"/>
                      <a:pt x="98" y="100"/>
                    </a:cubicBezTo>
                    <a:cubicBezTo>
                      <a:pt x="74" y="125"/>
                      <a:pt x="62" y="149"/>
                      <a:pt x="38" y="173"/>
                    </a:cubicBezTo>
                    <a:cubicBezTo>
                      <a:pt x="34" y="169"/>
                      <a:pt x="29" y="168"/>
                      <a:pt x="24" y="168"/>
                    </a:cubicBezTo>
                    <a:cubicBezTo>
                      <a:pt x="13" y="168"/>
                      <a:pt x="1" y="177"/>
                      <a:pt x="1" y="185"/>
                    </a:cubicBezTo>
                    <a:lnTo>
                      <a:pt x="1" y="197"/>
                    </a:lnTo>
                    <a:cubicBezTo>
                      <a:pt x="1" y="215"/>
                      <a:pt x="14" y="226"/>
                      <a:pt x="26" y="226"/>
                    </a:cubicBezTo>
                    <a:cubicBezTo>
                      <a:pt x="30" y="226"/>
                      <a:pt x="34" y="225"/>
                      <a:pt x="38" y="222"/>
                    </a:cubicBezTo>
                    <a:cubicBezTo>
                      <a:pt x="74" y="209"/>
                      <a:pt x="98" y="173"/>
                      <a:pt x="122" y="149"/>
                    </a:cubicBezTo>
                    <a:cubicBezTo>
                      <a:pt x="159" y="112"/>
                      <a:pt x="208" y="76"/>
                      <a:pt x="244" y="39"/>
                    </a:cubicBezTo>
                    <a:cubicBezTo>
                      <a:pt x="265" y="29"/>
                      <a:pt x="250" y="0"/>
                      <a:pt x="2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9" name="Google Shape;10003;p65">
                <a:extLst>
                  <a:ext uri="{FF2B5EF4-FFF2-40B4-BE49-F238E27FC236}">
                    <a16:creationId xmlns:a16="http://schemas.microsoft.com/office/drawing/2014/main" id="{BB94760D-EF15-3C5B-EF48-E56A31A2DA6A}"/>
                  </a:ext>
                </a:extLst>
              </p:cNvPr>
              <p:cNvSpPr/>
              <p:nvPr/>
            </p:nvSpPr>
            <p:spPr>
              <a:xfrm>
                <a:off x="2188510" y="3094986"/>
                <a:ext cx="14421" cy="13093"/>
              </a:xfrm>
              <a:custGeom>
                <a:avLst/>
                <a:gdLst/>
                <a:ahLst/>
                <a:cxnLst/>
                <a:rect l="l" t="t" r="r" b="b"/>
                <a:pathLst>
                  <a:path w="293" h="266" extrusionOk="0">
                    <a:moveTo>
                      <a:pt x="244" y="34"/>
                    </a:moveTo>
                    <a:cubicBezTo>
                      <a:pt x="256" y="34"/>
                      <a:pt x="256" y="34"/>
                      <a:pt x="256" y="46"/>
                    </a:cubicBezTo>
                    <a:lnTo>
                      <a:pt x="232" y="71"/>
                    </a:lnTo>
                    <a:cubicBezTo>
                      <a:pt x="196" y="95"/>
                      <a:pt x="159" y="119"/>
                      <a:pt x="123" y="155"/>
                    </a:cubicBezTo>
                    <a:cubicBezTo>
                      <a:pt x="110" y="155"/>
                      <a:pt x="110" y="168"/>
                      <a:pt x="98" y="180"/>
                    </a:cubicBezTo>
                    <a:cubicBezTo>
                      <a:pt x="86" y="192"/>
                      <a:pt x="61" y="216"/>
                      <a:pt x="37" y="228"/>
                    </a:cubicBezTo>
                    <a:lnTo>
                      <a:pt x="37" y="216"/>
                    </a:lnTo>
                    <a:lnTo>
                      <a:pt x="37" y="204"/>
                    </a:lnTo>
                    <a:lnTo>
                      <a:pt x="61" y="204"/>
                    </a:lnTo>
                    <a:cubicBezTo>
                      <a:pt x="74" y="192"/>
                      <a:pt x="74" y="180"/>
                      <a:pt x="86" y="168"/>
                    </a:cubicBezTo>
                    <a:lnTo>
                      <a:pt x="123" y="131"/>
                    </a:lnTo>
                    <a:cubicBezTo>
                      <a:pt x="134" y="131"/>
                      <a:pt x="147" y="119"/>
                      <a:pt x="159" y="107"/>
                    </a:cubicBezTo>
                    <a:lnTo>
                      <a:pt x="183" y="82"/>
                    </a:lnTo>
                    <a:cubicBezTo>
                      <a:pt x="196" y="71"/>
                      <a:pt x="220" y="58"/>
                      <a:pt x="232" y="46"/>
                    </a:cubicBezTo>
                    <a:lnTo>
                      <a:pt x="244" y="34"/>
                    </a:lnTo>
                    <a:close/>
                    <a:moveTo>
                      <a:pt x="250" y="1"/>
                    </a:moveTo>
                    <a:cubicBezTo>
                      <a:pt x="244" y="1"/>
                      <a:pt x="238" y="3"/>
                      <a:pt x="232" y="9"/>
                    </a:cubicBezTo>
                    <a:lnTo>
                      <a:pt x="207" y="22"/>
                    </a:lnTo>
                    <a:cubicBezTo>
                      <a:pt x="196" y="34"/>
                      <a:pt x="171" y="46"/>
                      <a:pt x="159" y="58"/>
                    </a:cubicBezTo>
                    <a:lnTo>
                      <a:pt x="134" y="82"/>
                    </a:lnTo>
                    <a:cubicBezTo>
                      <a:pt x="123" y="95"/>
                      <a:pt x="110" y="95"/>
                      <a:pt x="110" y="107"/>
                    </a:cubicBezTo>
                    <a:cubicBezTo>
                      <a:pt x="86" y="119"/>
                      <a:pt x="74" y="131"/>
                      <a:pt x="61" y="144"/>
                    </a:cubicBezTo>
                    <a:lnTo>
                      <a:pt x="37" y="168"/>
                    </a:lnTo>
                    <a:cubicBezTo>
                      <a:pt x="25" y="168"/>
                      <a:pt x="25" y="168"/>
                      <a:pt x="13" y="180"/>
                    </a:cubicBezTo>
                    <a:cubicBezTo>
                      <a:pt x="1" y="180"/>
                      <a:pt x="1" y="192"/>
                      <a:pt x="1" y="204"/>
                    </a:cubicBezTo>
                    <a:lnTo>
                      <a:pt x="1" y="216"/>
                    </a:lnTo>
                    <a:cubicBezTo>
                      <a:pt x="1" y="228"/>
                      <a:pt x="1" y="241"/>
                      <a:pt x="13" y="252"/>
                    </a:cubicBezTo>
                    <a:cubicBezTo>
                      <a:pt x="25" y="252"/>
                      <a:pt x="25" y="265"/>
                      <a:pt x="37" y="265"/>
                    </a:cubicBezTo>
                    <a:cubicBezTo>
                      <a:pt x="50" y="265"/>
                      <a:pt x="50" y="252"/>
                      <a:pt x="61" y="252"/>
                    </a:cubicBezTo>
                    <a:cubicBezTo>
                      <a:pt x="86" y="241"/>
                      <a:pt x="110" y="216"/>
                      <a:pt x="123" y="204"/>
                    </a:cubicBezTo>
                    <a:lnTo>
                      <a:pt x="147" y="180"/>
                    </a:lnTo>
                    <a:cubicBezTo>
                      <a:pt x="183" y="144"/>
                      <a:pt x="220" y="119"/>
                      <a:pt x="256" y="95"/>
                    </a:cubicBezTo>
                    <a:lnTo>
                      <a:pt x="268" y="82"/>
                    </a:lnTo>
                    <a:cubicBezTo>
                      <a:pt x="280" y="71"/>
                      <a:pt x="293" y="58"/>
                      <a:pt x="293" y="34"/>
                    </a:cubicBezTo>
                    <a:cubicBezTo>
                      <a:pt x="293" y="22"/>
                      <a:pt x="280" y="9"/>
                      <a:pt x="268" y="9"/>
                    </a:cubicBezTo>
                    <a:cubicBezTo>
                      <a:pt x="262" y="3"/>
                      <a:pt x="256" y="1"/>
                      <a:pt x="25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0" name="Google Shape;10004;p65">
                <a:extLst>
                  <a:ext uri="{FF2B5EF4-FFF2-40B4-BE49-F238E27FC236}">
                    <a16:creationId xmlns:a16="http://schemas.microsoft.com/office/drawing/2014/main" id="{563A6924-8EB3-AD05-3EA8-40EF37AB1256}"/>
                  </a:ext>
                </a:extLst>
              </p:cNvPr>
              <p:cNvSpPr/>
              <p:nvPr/>
            </p:nvSpPr>
            <p:spPr>
              <a:xfrm>
                <a:off x="2201357" y="3118957"/>
                <a:ext cx="11468" cy="9253"/>
              </a:xfrm>
              <a:custGeom>
                <a:avLst/>
                <a:gdLst/>
                <a:ahLst/>
                <a:cxnLst/>
                <a:rect l="l" t="t" r="r" b="b"/>
                <a:pathLst>
                  <a:path w="233" h="188" extrusionOk="0">
                    <a:moveTo>
                      <a:pt x="196" y="1"/>
                    </a:moveTo>
                    <a:cubicBezTo>
                      <a:pt x="190" y="1"/>
                      <a:pt x="183" y="3"/>
                      <a:pt x="178" y="9"/>
                    </a:cubicBezTo>
                    <a:cubicBezTo>
                      <a:pt x="165" y="33"/>
                      <a:pt x="129" y="46"/>
                      <a:pt x="105" y="57"/>
                    </a:cubicBezTo>
                    <a:cubicBezTo>
                      <a:pt x="68" y="94"/>
                      <a:pt x="43" y="119"/>
                      <a:pt x="19" y="155"/>
                    </a:cubicBezTo>
                    <a:cubicBezTo>
                      <a:pt x="1" y="164"/>
                      <a:pt x="17" y="187"/>
                      <a:pt x="37" y="187"/>
                    </a:cubicBezTo>
                    <a:cubicBezTo>
                      <a:pt x="44" y="187"/>
                      <a:pt x="50" y="185"/>
                      <a:pt x="56" y="179"/>
                    </a:cubicBezTo>
                    <a:cubicBezTo>
                      <a:pt x="80" y="155"/>
                      <a:pt x="105" y="119"/>
                      <a:pt x="141" y="94"/>
                    </a:cubicBezTo>
                    <a:cubicBezTo>
                      <a:pt x="165" y="82"/>
                      <a:pt x="189" y="57"/>
                      <a:pt x="214" y="46"/>
                    </a:cubicBezTo>
                    <a:cubicBezTo>
                      <a:pt x="232" y="27"/>
                      <a:pt x="215" y="1"/>
                      <a:pt x="19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1" name="Google Shape;10005;p65">
                <a:extLst>
                  <a:ext uri="{FF2B5EF4-FFF2-40B4-BE49-F238E27FC236}">
                    <a16:creationId xmlns:a16="http://schemas.microsoft.com/office/drawing/2014/main" id="{CF14A187-13E6-5825-6E2F-551A9DD7E4B2}"/>
                  </a:ext>
                </a:extLst>
              </p:cNvPr>
              <p:cNvSpPr/>
              <p:nvPr/>
            </p:nvSpPr>
            <p:spPr>
              <a:xfrm>
                <a:off x="2201062" y="3118317"/>
                <a:ext cx="12650" cy="10681"/>
              </a:xfrm>
              <a:custGeom>
                <a:avLst/>
                <a:gdLst/>
                <a:ahLst/>
                <a:cxnLst/>
                <a:rect l="l" t="t" r="r" b="b"/>
                <a:pathLst>
                  <a:path w="257" h="217" extrusionOk="0">
                    <a:moveTo>
                      <a:pt x="208" y="34"/>
                    </a:moveTo>
                    <a:lnTo>
                      <a:pt x="208" y="46"/>
                    </a:lnTo>
                    <a:cubicBezTo>
                      <a:pt x="195" y="59"/>
                      <a:pt x="184" y="59"/>
                      <a:pt x="171" y="70"/>
                    </a:cubicBezTo>
                    <a:cubicBezTo>
                      <a:pt x="159" y="83"/>
                      <a:pt x="147" y="83"/>
                      <a:pt x="135" y="95"/>
                    </a:cubicBezTo>
                    <a:cubicBezTo>
                      <a:pt x="111" y="107"/>
                      <a:pt x="86" y="132"/>
                      <a:pt x="74" y="156"/>
                    </a:cubicBezTo>
                    <a:lnTo>
                      <a:pt x="49" y="180"/>
                    </a:lnTo>
                    <a:cubicBezTo>
                      <a:pt x="49" y="180"/>
                      <a:pt x="44" y="185"/>
                      <a:pt x="41" y="185"/>
                    </a:cubicBezTo>
                    <a:cubicBezTo>
                      <a:pt x="39" y="185"/>
                      <a:pt x="38" y="184"/>
                      <a:pt x="38" y="180"/>
                    </a:cubicBezTo>
                    <a:cubicBezTo>
                      <a:pt x="49" y="168"/>
                      <a:pt x="62" y="156"/>
                      <a:pt x="62" y="143"/>
                    </a:cubicBezTo>
                    <a:cubicBezTo>
                      <a:pt x="86" y="119"/>
                      <a:pt x="98" y="107"/>
                      <a:pt x="122" y="95"/>
                    </a:cubicBezTo>
                    <a:cubicBezTo>
                      <a:pt x="135" y="83"/>
                      <a:pt x="147" y="70"/>
                      <a:pt x="159" y="70"/>
                    </a:cubicBezTo>
                    <a:lnTo>
                      <a:pt x="195" y="34"/>
                    </a:lnTo>
                    <a:close/>
                    <a:moveTo>
                      <a:pt x="209" y="1"/>
                    </a:moveTo>
                    <a:cubicBezTo>
                      <a:pt x="199" y="1"/>
                      <a:pt x="190" y="4"/>
                      <a:pt x="184" y="10"/>
                    </a:cubicBezTo>
                    <a:cubicBezTo>
                      <a:pt x="171" y="22"/>
                      <a:pt x="159" y="22"/>
                      <a:pt x="135" y="34"/>
                    </a:cubicBezTo>
                    <a:cubicBezTo>
                      <a:pt x="122" y="46"/>
                      <a:pt x="111" y="46"/>
                      <a:pt x="98" y="59"/>
                    </a:cubicBezTo>
                    <a:cubicBezTo>
                      <a:pt x="74" y="83"/>
                      <a:pt x="62" y="107"/>
                      <a:pt x="38" y="119"/>
                    </a:cubicBezTo>
                    <a:cubicBezTo>
                      <a:pt x="25" y="132"/>
                      <a:pt x="25" y="143"/>
                      <a:pt x="13" y="156"/>
                    </a:cubicBezTo>
                    <a:cubicBezTo>
                      <a:pt x="1" y="168"/>
                      <a:pt x="1" y="192"/>
                      <a:pt x="13" y="205"/>
                    </a:cubicBezTo>
                    <a:cubicBezTo>
                      <a:pt x="25" y="216"/>
                      <a:pt x="38" y="216"/>
                      <a:pt x="38" y="216"/>
                    </a:cubicBezTo>
                    <a:cubicBezTo>
                      <a:pt x="49" y="216"/>
                      <a:pt x="62" y="216"/>
                      <a:pt x="74" y="205"/>
                    </a:cubicBezTo>
                    <a:lnTo>
                      <a:pt x="98" y="180"/>
                    </a:lnTo>
                    <a:cubicBezTo>
                      <a:pt x="122" y="156"/>
                      <a:pt x="135" y="132"/>
                      <a:pt x="159" y="119"/>
                    </a:cubicBezTo>
                    <a:cubicBezTo>
                      <a:pt x="171" y="119"/>
                      <a:pt x="171" y="107"/>
                      <a:pt x="184" y="107"/>
                    </a:cubicBezTo>
                    <a:cubicBezTo>
                      <a:pt x="208" y="95"/>
                      <a:pt x="220" y="83"/>
                      <a:pt x="232" y="70"/>
                    </a:cubicBezTo>
                    <a:cubicBezTo>
                      <a:pt x="257" y="59"/>
                      <a:pt x="257" y="34"/>
                      <a:pt x="244" y="10"/>
                    </a:cubicBezTo>
                    <a:cubicBezTo>
                      <a:pt x="232" y="4"/>
                      <a:pt x="220" y="1"/>
                      <a:pt x="20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1" name="Google Shape;10006;p65">
              <a:extLst>
                <a:ext uri="{FF2B5EF4-FFF2-40B4-BE49-F238E27FC236}">
                  <a16:creationId xmlns:a16="http://schemas.microsoft.com/office/drawing/2014/main" id="{C959A83C-EAA4-8B2D-E0ED-4D7A4B3C73E8}"/>
                </a:ext>
              </a:extLst>
            </p:cNvPr>
            <p:cNvSpPr/>
            <p:nvPr/>
          </p:nvSpPr>
          <p:spPr>
            <a:xfrm rot="-292735">
              <a:off x="-169995" y="2920399"/>
              <a:ext cx="961783" cy="64527"/>
            </a:xfrm>
            <a:custGeom>
              <a:avLst/>
              <a:gdLst/>
              <a:ahLst/>
              <a:cxnLst/>
              <a:rect l="l" t="t" r="r" b="b"/>
              <a:pathLst>
                <a:path w="4174" h="280" extrusionOk="0">
                  <a:moveTo>
                    <a:pt x="2982" y="1"/>
                  </a:moveTo>
                  <a:cubicBezTo>
                    <a:pt x="2975" y="1"/>
                    <a:pt x="2968" y="5"/>
                    <a:pt x="2963" y="15"/>
                  </a:cubicBezTo>
                  <a:cubicBezTo>
                    <a:pt x="2915" y="70"/>
                    <a:pt x="2848" y="101"/>
                    <a:pt x="2781" y="101"/>
                  </a:cubicBezTo>
                  <a:cubicBezTo>
                    <a:pt x="2729" y="101"/>
                    <a:pt x="2677" y="82"/>
                    <a:pt x="2635" y="39"/>
                  </a:cubicBezTo>
                  <a:cubicBezTo>
                    <a:pt x="2628" y="33"/>
                    <a:pt x="2622" y="30"/>
                    <a:pt x="2616" y="30"/>
                  </a:cubicBezTo>
                  <a:cubicBezTo>
                    <a:pt x="2610" y="30"/>
                    <a:pt x="2604" y="33"/>
                    <a:pt x="2598" y="39"/>
                  </a:cubicBezTo>
                  <a:cubicBezTo>
                    <a:pt x="2540" y="97"/>
                    <a:pt x="2469" y="128"/>
                    <a:pt x="2396" y="128"/>
                  </a:cubicBezTo>
                  <a:cubicBezTo>
                    <a:pt x="2332" y="128"/>
                    <a:pt x="2266" y="103"/>
                    <a:pt x="2209" y="51"/>
                  </a:cubicBezTo>
                  <a:cubicBezTo>
                    <a:pt x="2197" y="51"/>
                    <a:pt x="2184" y="51"/>
                    <a:pt x="2173" y="64"/>
                  </a:cubicBezTo>
                  <a:cubicBezTo>
                    <a:pt x="2133" y="129"/>
                    <a:pt x="2069" y="163"/>
                    <a:pt x="2003" y="163"/>
                  </a:cubicBezTo>
                  <a:cubicBezTo>
                    <a:pt x="1946" y="163"/>
                    <a:pt x="1889" y="138"/>
                    <a:pt x="1844" y="88"/>
                  </a:cubicBezTo>
                  <a:cubicBezTo>
                    <a:pt x="1841" y="85"/>
                    <a:pt x="1836" y="83"/>
                    <a:pt x="1832" y="83"/>
                  </a:cubicBezTo>
                  <a:cubicBezTo>
                    <a:pt x="1821" y="83"/>
                    <a:pt x="1808" y="95"/>
                    <a:pt x="1808" y="112"/>
                  </a:cubicBezTo>
                  <a:cubicBezTo>
                    <a:pt x="1808" y="148"/>
                    <a:pt x="1789" y="161"/>
                    <a:pt x="1761" y="161"/>
                  </a:cubicBezTo>
                  <a:cubicBezTo>
                    <a:pt x="1685" y="161"/>
                    <a:pt x="1536" y="64"/>
                    <a:pt x="1491" y="64"/>
                  </a:cubicBezTo>
                  <a:cubicBezTo>
                    <a:pt x="1394" y="73"/>
                    <a:pt x="1375" y="153"/>
                    <a:pt x="1289" y="153"/>
                  </a:cubicBezTo>
                  <a:cubicBezTo>
                    <a:pt x="1268" y="153"/>
                    <a:pt x="1242" y="149"/>
                    <a:pt x="1211" y="137"/>
                  </a:cubicBezTo>
                  <a:cubicBezTo>
                    <a:pt x="1145" y="103"/>
                    <a:pt x="1088" y="50"/>
                    <a:pt x="1014" y="50"/>
                  </a:cubicBezTo>
                  <a:cubicBezTo>
                    <a:pt x="1007" y="50"/>
                    <a:pt x="1000" y="50"/>
                    <a:pt x="992" y="51"/>
                  </a:cubicBezTo>
                  <a:cubicBezTo>
                    <a:pt x="919" y="64"/>
                    <a:pt x="883" y="137"/>
                    <a:pt x="810" y="161"/>
                  </a:cubicBezTo>
                  <a:cubicBezTo>
                    <a:pt x="794" y="168"/>
                    <a:pt x="778" y="172"/>
                    <a:pt x="764" y="172"/>
                  </a:cubicBezTo>
                  <a:cubicBezTo>
                    <a:pt x="684" y="172"/>
                    <a:pt x="637" y="75"/>
                    <a:pt x="555" y="75"/>
                  </a:cubicBezTo>
                  <a:cubicBezTo>
                    <a:pt x="410" y="86"/>
                    <a:pt x="458" y="210"/>
                    <a:pt x="321" y="210"/>
                  </a:cubicBezTo>
                  <a:cubicBezTo>
                    <a:pt x="296" y="210"/>
                    <a:pt x="265" y="206"/>
                    <a:pt x="227" y="197"/>
                  </a:cubicBezTo>
                  <a:cubicBezTo>
                    <a:pt x="188" y="192"/>
                    <a:pt x="136" y="179"/>
                    <a:pt x="93" y="179"/>
                  </a:cubicBezTo>
                  <a:cubicBezTo>
                    <a:pt x="41" y="179"/>
                    <a:pt x="1" y="197"/>
                    <a:pt x="8" y="270"/>
                  </a:cubicBezTo>
                  <a:cubicBezTo>
                    <a:pt x="8" y="276"/>
                    <a:pt x="11" y="279"/>
                    <a:pt x="14" y="279"/>
                  </a:cubicBezTo>
                  <a:cubicBezTo>
                    <a:pt x="17" y="279"/>
                    <a:pt x="19" y="276"/>
                    <a:pt x="19" y="270"/>
                  </a:cubicBezTo>
                  <a:cubicBezTo>
                    <a:pt x="19" y="235"/>
                    <a:pt x="48" y="224"/>
                    <a:pt x="89" y="224"/>
                  </a:cubicBezTo>
                  <a:cubicBezTo>
                    <a:pt x="165" y="224"/>
                    <a:pt x="283" y="262"/>
                    <a:pt x="347" y="262"/>
                  </a:cubicBezTo>
                  <a:cubicBezTo>
                    <a:pt x="357" y="262"/>
                    <a:pt x="366" y="261"/>
                    <a:pt x="373" y="258"/>
                  </a:cubicBezTo>
                  <a:cubicBezTo>
                    <a:pt x="421" y="246"/>
                    <a:pt x="397" y="246"/>
                    <a:pt x="446" y="210"/>
                  </a:cubicBezTo>
                  <a:cubicBezTo>
                    <a:pt x="482" y="161"/>
                    <a:pt x="530" y="137"/>
                    <a:pt x="616" y="137"/>
                  </a:cubicBezTo>
                  <a:cubicBezTo>
                    <a:pt x="628" y="161"/>
                    <a:pt x="652" y="173"/>
                    <a:pt x="676" y="185"/>
                  </a:cubicBezTo>
                  <a:cubicBezTo>
                    <a:pt x="703" y="203"/>
                    <a:pt x="730" y="214"/>
                    <a:pt x="761" y="214"/>
                  </a:cubicBezTo>
                  <a:cubicBezTo>
                    <a:pt x="773" y="214"/>
                    <a:pt x="785" y="213"/>
                    <a:pt x="798" y="210"/>
                  </a:cubicBezTo>
                  <a:cubicBezTo>
                    <a:pt x="846" y="197"/>
                    <a:pt x="871" y="161"/>
                    <a:pt x="908" y="148"/>
                  </a:cubicBezTo>
                  <a:cubicBezTo>
                    <a:pt x="964" y="113"/>
                    <a:pt x="1001" y="98"/>
                    <a:pt x="1033" y="98"/>
                  </a:cubicBezTo>
                  <a:cubicBezTo>
                    <a:pt x="1077" y="98"/>
                    <a:pt x="1112" y="126"/>
                    <a:pt x="1175" y="161"/>
                  </a:cubicBezTo>
                  <a:cubicBezTo>
                    <a:pt x="1217" y="182"/>
                    <a:pt x="1260" y="212"/>
                    <a:pt x="1309" y="212"/>
                  </a:cubicBezTo>
                  <a:cubicBezTo>
                    <a:pt x="1317" y="212"/>
                    <a:pt x="1325" y="211"/>
                    <a:pt x="1333" y="210"/>
                  </a:cubicBezTo>
                  <a:cubicBezTo>
                    <a:pt x="1357" y="210"/>
                    <a:pt x="1370" y="197"/>
                    <a:pt x="1382" y="185"/>
                  </a:cubicBezTo>
                  <a:cubicBezTo>
                    <a:pt x="1419" y="148"/>
                    <a:pt x="1463" y="132"/>
                    <a:pt x="1514" y="132"/>
                  </a:cubicBezTo>
                  <a:cubicBezTo>
                    <a:pt x="1530" y="132"/>
                    <a:pt x="1547" y="134"/>
                    <a:pt x="1564" y="137"/>
                  </a:cubicBezTo>
                  <a:cubicBezTo>
                    <a:pt x="1600" y="148"/>
                    <a:pt x="1625" y="161"/>
                    <a:pt x="1649" y="185"/>
                  </a:cubicBezTo>
                  <a:cubicBezTo>
                    <a:pt x="1678" y="193"/>
                    <a:pt x="1709" y="199"/>
                    <a:pt x="1738" y="199"/>
                  </a:cubicBezTo>
                  <a:cubicBezTo>
                    <a:pt x="1784" y="199"/>
                    <a:pt x="1825" y="186"/>
                    <a:pt x="1845" y="149"/>
                  </a:cubicBezTo>
                  <a:lnTo>
                    <a:pt x="1845" y="149"/>
                  </a:lnTo>
                  <a:cubicBezTo>
                    <a:pt x="1890" y="187"/>
                    <a:pt x="1951" y="206"/>
                    <a:pt x="2013" y="206"/>
                  </a:cubicBezTo>
                  <a:cubicBezTo>
                    <a:pt x="2038" y="206"/>
                    <a:pt x="2063" y="203"/>
                    <a:pt x="2087" y="197"/>
                  </a:cubicBezTo>
                  <a:cubicBezTo>
                    <a:pt x="2165" y="163"/>
                    <a:pt x="2169" y="128"/>
                    <a:pt x="2208" y="128"/>
                  </a:cubicBezTo>
                  <a:cubicBezTo>
                    <a:pt x="2224" y="128"/>
                    <a:pt x="2246" y="134"/>
                    <a:pt x="2281" y="148"/>
                  </a:cubicBezTo>
                  <a:cubicBezTo>
                    <a:pt x="2330" y="173"/>
                    <a:pt x="2379" y="173"/>
                    <a:pt x="2440" y="173"/>
                  </a:cubicBezTo>
                  <a:cubicBezTo>
                    <a:pt x="2500" y="161"/>
                    <a:pt x="2549" y="112"/>
                    <a:pt x="2598" y="112"/>
                  </a:cubicBezTo>
                  <a:cubicBezTo>
                    <a:pt x="2605" y="111"/>
                    <a:pt x="2611" y="111"/>
                    <a:pt x="2618" y="111"/>
                  </a:cubicBezTo>
                  <a:cubicBezTo>
                    <a:pt x="2683" y="111"/>
                    <a:pt x="2742" y="153"/>
                    <a:pt x="2813" y="153"/>
                  </a:cubicBezTo>
                  <a:cubicBezTo>
                    <a:pt x="2826" y="153"/>
                    <a:pt x="2839" y="152"/>
                    <a:pt x="2854" y="148"/>
                  </a:cubicBezTo>
                  <a:cubicBezTo>
                    <a:pt x="2890" y="137"/>
                    <a:pt x="2951" y="75"/>
                    <a:pt x="2975" y="75"/>
                  </a:cubicBezTo>
                  <a:cubicBezTo>
                    <a:pt x="2999" y="75"/>
                    <a:pt x="3048" y="124"/>
                    <a:pt x="3072" y="148"/>
                  </a:cubicBezTo>
                  <a:cubicBezTo>
                    <a:pt x="3129" y="170"/>
                    <a:pt x="3186" y="183"/>
                    <a:pt x="3242" y="183"/>
                  </a:cubicBezTo>
                  <a:cubicBezTo>
                    <a:pt x="3283" y="183"/>
                    <a:pt x="3324" y="176"/>
                    <a:pt x="3364" y="161"/>
                  </a:cubicBezTo>
                  <a:cubicBezTo>
                    <a:pt x="3417" y="146"/>
                    <a:pt x="3423" y="135"/>
                    <a:pt x="3440" y="135"/>
                  </a:cubicBezTo>
                  <a:cubicBezTo>
                    <a:pt x="3451" y="135"/>
                    <a:pt x="3466" y="139"/>
                    <a:pt x="3498" y="148"/>
                  </a:cubicBezTo>
                  <a:cubicBezTo>
                    <a:pt x="3535" y="161"/>
                    <a:pt x="3571" y="185"/>
                    <a:pt x="3608" y="185"/>
                  </a:cubicBezTo>
                  <a:cubicBezTo>
                    <a:pt x="3618" y="186"/>
                    <a:pt x="3629" y="187"/>
                    <a:pt x="3639" y="187"/>
                  </a:cubicBezTo>
                  <a:cubicBezTo>
                    <a:pt x="3719" y="187"/>
                    <a:pt x="3784" y="153"/>
                    <a:pt x="3829" y="96"/>
                  </a:cubicBezTo>
                  <a:lnTo>
                    <a:pt x="3829" y="96"/>
                  </a:lnTo>
                  <a:cubicBezTo>
                    <a:pt x="3876" y="146"/>
                    <a:pt x="3938" y="172"/>
                    <a:pt x="4001" y="172"/>
                  </a:cubicBezTo>
                  <a:cubicBezTo>
                    <a:pt x="4055" y="172"/>
                    <a:pt x="4109" y="153"/>
                    <a:pt x="4154" y="112"/>
                  </a:cubicBezTo>
                  <a:cubicBezTo>
                    <a:pt x="4173" y="94"/>
                    <a:pt x="4156" y="67"/>
                    <a:pt x="4136" y="67"/>
                  </a:cubicBezTo>
                  <a:cubicBezTo>
                    <a:pt x="4130" y="67"/>
                    <a:pt x="4124" y="70"/>
                    <a:pt x="4118" y="75"/>
                  </a:cubicBezTo>
                  <a:cubicBezTo>
                    <a:pt x="4087" y="107"/>
                    <a:pt x="4044" y="122"/>
                    <a:pt x="4001" y="122"/>
                  </a:cubicBezTo>
                  <a:cubicBezTo>
                    <a:pt x="3944" y="122"/>
                    <a:pt x="3885" y="95"/>
                    <a:pt x="3851" y="39"/>
                  </a:cubicBezTo>
                  <a:cubicBezTo>
                    <a:pt x="3844" y="27"/>
                    <a:pt x="3835" y="21"/>
                    <a:pt x="3826" y="21"/>
                  </a:cubicBezTo>
                  <a:cubicBezTo>
                    <a:pt x="3817" y="21"/>
                    <a:pt x="3808" y="27"/>
                    <a:pt x="3802" y="39"/>
                  </a:cubicBezTo>
                  <a:cubicBezTo>
                    <a:pt x="3763" y="105"/>
                    <a:pt x="3695" y="139"/>
                    <a:pt x="3628" y="139"/>
                  </a:cubicBezTo>
                  <a:cubicBezTo>
                    <a:pt x="3570" y="139"/>
                    <a:pt x="3513" y="114"/>
                    <a:pt x="3473" y="64"/>
                  </a:cubicBezTo>
                  <a:cubicBezTo>
                    <a:pt x="3467" y="57"/>
                    <a:pt x="3461" y="54"/>
                    <a:pt x="3455" y="54"/>
                  </a:cubicBezTo>
                  <a:cubicBezTo>
                    <a:pt x="3449" y="54"/>
                    <a:pt x="3443" y="57"/>
                    <a:pt x="3437" y="64"/>
                  </a:cubicBezTo>
                  <a:cubicBezTo>
                    <a:pt x="3380" y="110"/>
                    <a:pt x="3312" y="132"/>
                    <a:pt x="3245" y="132"/>
                  </a:cubicBezTo>
                  <a:cubicBezTo>
                    <a:pt x="3153" y="132"/>
                    <a:pt x="3062" y="92"/>
                    <a:pt x="2999" y="15"/>
                  </a:cubicBezTo>
                  <a:cubicBezTo>
                    <a:pt x="2999" y="8"/>
                    <a:pt x="2991" y="1"/>
                    <a:pt x="298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 name="Google Shape;10007;p65">
              <a:extLst>
                <a:ext uri="{FF2B5EF4-FFF2-40B4-BE49-F238E27FC236}">
                  <a16:creationId xmlns:a16="http://schemas.microsoft.com/office/drawing/2014/main" id="{E2E87CE8-A5DC-DEDF-33F6-DBFA3D13B055}"/>
                </a:ext>
              </a:extLst>
            </p:cNvPr>
            <p:cNvSpPr/>
            <p:nvPr/>
          </p:nvSpPr>
          <p:spPr>
            <a:xfrm rot="-292735">
              <a:off x="-169995" y="3066474"/>
              <a:ext cx="961783" cy="64527"/>
            </a:xfrm>
            <a:custGeom>
              <a:avLst/>
              <a:gdLst/>
              <a:ahLst/>
              <a:cxnLst/>
              <a:rect l="l" t="t" r="r" b="b"/>
              <a:pathLst>
                <a:path w="4174" h="280" extrusionOk="0">
                  <a:moveTo>
                    <a:pt x="2982" y="1"/>
                  </a:moveTo>
                  <a:cubicBezTo>
                    <a:pt x="2975" y="1"/>
                    <a:pt x="2968" y="5"/>
                    <a:pt x="2963" y="15"/>
                  </a:cubicBezTo>
                  <a:cubicBezTo>
                    <a:pt x="2915" y="70"/>
                    <a:pt x="2848" y="101"/>
                    <a:pt x="2781" y="101"/>
                  </a:cubicBezTo>
                  <a:cubicBezTo>
                    <a:pt x="2729" y="101"/>
                    <a:pt x="2677" y="82"/>
                    <a:pt x="2635" y="39"/>
                  </a:cubicBezTo>
                  <a:cubicBezTo>
                    <a:pt x="2628" y="33"/>
                    <a:pt x="2622" y="30"/>
                    <a:pt x="2616" y="30"/>
                  </a:cubicBezTo>
                  <a:cubicBezTo>
                    <a:pt x="2610" y="30"/>
                    <a:pt x="2604" y="33"/>
                    <a:pt x="2598" y="39"/>
                  </a:cubicBezTo>
                  <a:cubicBezTo>
                    <a:pt x="2540" y="97"/>
                    <a:pt x="2469" y="128"/>
                    <a:pt x="2396" y="128"/>
                  </a:cubicBezTo>
                  <a:cubicBezTo>
                    <a:pt x="2332" y="128"/>
                    <a:pt x="2266" y="103"/>
                    <a:pt x="2209" y="51"/>
                  </a:cubicBezTo>
                  <a:cubicBezTo>
                    <a:pt x="2197" y="51"/>
                    <a:pt x="2184" y="51"/>
                    <a:pt x="2173" y="64"/>
                  </a:cubicBezTo>
                  <a:cubicBezTo>
                    <a:pt x="2133" y="129"/>
                    <a:pt x="2069" y="163"/>
                    <a:pt x="2003" y="163"/>
                  </a:cubicBezTo>
                  <a:cubicBezTo>
                    <a:pt x="1946" y="163"/>
                    <a:pt x="1889" y="138"/>
                    <a:pt x="1844" y="88"/>
                  </a:cubicBezTo>
                  <a:cubicBezTo>
                    <a:pt x="1841" y="85"/>
                    <a:pt x="1836" y="83"/>
                    <a:pt x="1832" y="83"/>
                  </a:cubicBezTo>
                  <a:cubicBezTo>
                    <a:pt x="1821" y="83"/>
                    <a:pt x="1808" y="95"/>
                    <a:pt x="1808" y="112"/>
                  </a:cubicBezTo>
                  <a:cubicBezTo>
                    <a:pt x="1808" y="148"/>
                    <a:pt x="1789" y="161"/>
                    <a:pt x="1761" y="161"/>
                  </a:cubicBezTo>
                  <a:cubicBezTo>
                    <a:pt x="1685" y="161"/>
                    <a:pt x="1536" y="64"/>
                    <a:pt x="1491" y="64"/>
                  </a:cubicBezTo>
                  <a:cubicBezTo>
                    <a:pt x="1394" y="73"/>
                    <a:pt x="1375" y="153"/>
                    <a:pt x="1289" y="153"/>
                  </a:cubicBezTo>
                  <a:cubicBezTo>
                    <a:pt x="1268" y="153"/>
                    <a:pt x="1242" y="149"/>
                    <a:pt x="1211" y="137"/>
                  </a:cubicBezTo>
                  <a:cubicBezTo>
                    <a:pt x="1145" y="103"/>
                    <a:pt x="1088" y="50"/>
                    <a:pt x="1014" y="50"/>
                  </a:cubicBezTo>
                  <a:cubicBezTo>
                    <a:pt x="1007" y="50"/>
                    <a:pt x="1000" y="50"/>
                    <a:pt x="992" y="51"/>
                  </a:cubicBezTo>
                  <a:cubicBezTo>
                    <a:pt x="919" y="64"/>
                    <a:pt x="883" y="137"/>
                    <a:pt x="810" y="161"/>
                  </a:cubicBezTo>
                  <a:cubicBezTo>
                    <a:pt x="794" y="168"/>
                    <a:pt x="778" y="172"/>
                    <a:pt x="764" y="172"/>
                  </a:cubicBezTo>
                  <a:cubicBezTo>
                    <a:pt x="684" y="172"/>
                    <a:pt x="637" y="75"/>
                    <a:pt x="555" y="75"/>
                  </a:cubicBezTo>
                  <a:cubicBezTo>
                    <a:pt x="410" y="86"/>
                    <a:pt x="458" y="210"/>
                    <a:pt x="321" y="210"/>
                  </a:cubicBezTo>
                  <a:cubicBezTo>
                    <a:pt x="296" y="210"/>
                    <a:pt x="265" y="206"/>
                    <a:pt x="227" y="197"/>
                  </a:cubicBezTo>
                  <a:cubicBezTo>
                    <a:pt x="188" y="192"/>
                    <a:pt x="136" y="179"/>
                    <a:pt x="93" y="179"/>
                  </a:cubicBezTo>
                  <a:cubicBezTo>
                    <a:pt x="41" y="179"/>
                    <a:pt x="1" y="197"/>
                    <a:pt x="8" y="270"/>
                  </a:cubicBezTo>
                  <a:cubicBezTo>
                    <a:pt x="8" y="276"/>
                    <a:pt x="11" y="279"/>
                    <a:pt x="14" y="279"/>
                  </a:cubicBezTo>
                  <a:cubicBezTo>
                    <a:pt x="17" y="279"/>
                    <a:pt x="19" y="276"/>
                    <a:pt x="19" y="270"/>
                  </a:cubicBezTo>
                  <a:cubicBezTo>
                    <a:pt x="19" y="235"/>
                    <a:pt x="48" y="224"/>
                    <a:pt x="89" y="224"/>
                  </a:cubicBezTo>
                  <a:cubicBezTo>
                    <a:pt x="165" y="224"/>
                    <a:pt x="283" y="262"/>
                    <a:pt x="347" y="262"/>
                  </a:cubicBezTo>
                  <a:cubicBezTo>
                    <a:pt x="357" y="262"/>
                    <a:pt x="366" y="261"/>
                    <a:pt x="373" y="258"/>
                  </a:cubicBezTo>
                  <a:cubicBezTo>
                    <a:pt x="421" y="246"/>
                    <a:pt x="397" y="246"/>
                    <a:pt x="446" y="210"/>
                  </a:cubicBezTo>
                  <a:cubicBezTo>
                    <a:pt x="482" y="161"/>
                    <a:pt x="530" y="137"/>
                    <a:pt x="616" y="137"/>
                  </a:cubicBezTo>
                  <a:cubicBezTo>
                    <a:pt x="628" y="161"/>
                    <a:pt x="652" y="173"/>
                    <a:pt x="676" y="185"/>
                  </a:cubicBezTo>
                  <a:cubicBezTo>
                    <a:pt x="703" y="203"/>
                    <a:pt x="730" y="214"/>
                    <a:pt x="761" y="214"/>
                  </a:cubicBezTo>
                  <a:cubicBezTo>
                    <a:pt x="773" y="214"/>
                    <a:pt x="785" y="213"/>
                    <a:pt x="798" y="210"/>
                  </a:cubicBezTo>
                  <a:cubicBezTo>
                    <a:pt x="846" y="197"/>
                    <a:pt x="871" y="161"/>
                    <a:pt x="908" y="148"/>
                  </a:cubicBezTo>
                  <a:cubicBezTo>
                    <a:pt x="964" y="113"/>
                    <a:pt x="1001" y="98"/>
                    <a:pt x="1033" y="98"/>
                  </a:cubicBezTo>
                  <a:cubicBezTo>
                    <a:pt x="1077" y="98"/>
                    <a:pt x="1112" y="126"/>
                    <a:pt x="1175" y="161"/>
                  </a:cubicBezTo>
                  <a:cubicBezTo>
                    <a:pt x="1217" y="182"/>
                    <a:pt x="1260" y="212"/>
                    <a:pt x="1309" y="212"/>
                  </a:cubicBezTo>
                  <a:cubicBezTo>
                    <a:pt x="1317" y="212"/>
                    <a:pt x="1325" y="211"/>
                    <a:pt x="1333" y="210"/>
                  </a:cubicBezTo>
                  <a:cubicBezTo>
                    <a:pt x="1357" y="210"/>
                    <a:pt x="1370" y="197"/>
                    <a:pt x="1382" y="185"/>
                  </a:cubicBezTo>
                  <a:cubicBezTo>
                    <a:pt x="1419" y="148"/>
                    <a:pt x="1463" y="132"/>
                    <a:pt x="1514" y="132"/>
                  </a:cubicBezTo>
                  <a:cubicBezTo>
                    <a:pt x="1530" y="132"/>
                    <a:pt x="1547" y="134"/>
                    <a:pt x="1564" y="137"/>
                  </a:cubicBezTo>
                  <a:cubicBezTo>
                    <a:pt x="1600" y="148"/>
                    <a:pt x="1625" y="161"/>
                    <a:pt x="1649" y="185"/>
                  </a:cubicBezTo>
                  <a:cubicBezTo>
                    <a:pt x="1678" y="193"/>
                    <a:pt x="1709" y="199"/>
                    <a:pt x="1738" y="199"/>
                  </a:cubicBezTo>
                  <a:cubicBezTo>
                    <a:pt x="1784" y="199"/>
                    <a:pt x="1825" y="186"/>
                    <a:pt x="1845" y="149"/>
                  </a:cubicBezTo>
                  <a:lnTo>
                    <a:pt x="1845" y="149"/>
                  </a:lnTo>
                  <a:cubicBezTo>
                    <a:pt x="1890" y="187"/>
                    <a:pt x="1951" y="206"/>
                    <a:pt x="2013" y="206"/>
                  </a:cubicBezTo>
                  <a:cubicBezTo>
                    <a:pt x="2038" y="206"/>
                    <a:pt x="2063" y="203"/>
                    <a:pt x="2087" y="197"/>
                  </a:cubicBezTo>
                  <a:cubicBezTo>
                    <a:pt x="2165" y="163"/>
                    <a:pt x="2169" y="128"/>
                    <a:pt x="2208" y="128"/>
                  </a:cubicBezTo>
                  <a:cubicBezTo>
                    <a:pt x="2224" y="128"/>
                    <a:pt x="2246" y="134"/>
                    <a:pt x="2281" y="148"/>
                  </a:cubicBezTo>
                  <a:cubicBezTo>
                    <a:pt x="2330" y="173"/>
                    <a:pt x="2379" y="173"/>
                    <a:pt x="2440" y="173"/>
                  </a:cubicBezTo>
                  <a:cubicBezTo>
                    <a:pt x="2500" y="161"/>
                    <a:pt x="2549" y="112"/>
                    <a:pt x="2598" y="112"/>
                  </a:cubicBezTo>
                  <a:cubicBezTo>
                    <a:pt x="2605" y="111"/>
                    <a:pt x="2611" y="111"/>
                    <a:pt x="2618" y="111"/>
                  </a:cubicBezTo>
                  <a:cubicBezTo>
                    <a:pt x="2683" y="111"/>
                    <a:pt x="2742" y="153"/>
                    <a:pt x="2813" y="153"/>
                  </a:cubicBezTo>
                  <a:cubicBezTo>
                    <a:pt x="2826" y="153"/>
                    <a:pt x="2839" y="152"/>
                    <a:pt x="2854" y="148"/>
                  </a:cubicBezTo>
                  <a:cubicBezTo>
                    <a:pt x="2890" y="137"/>
                    <a:pt x="2951" y="75"/>
                    <a:pt x="2975" y="75"/>
                  </a:cubicBezTo>
                  <a:cubicBezTo>
                    <a:pt x="2999" y="75"/>
                    <a:pt x="3048" y="124"/>
                    <a:pt x="3072" y="148"/>
                  </a:cubicBezTo>
                  <a:cubicBezTo>
                    <a:pt x="3129" y="170"/>
                    <a:pt x="3186" y="183"/>
                    <a:pt x="3242" y="183"/>
                  </a:cubicBezTo>
                  <a:cubicBezTo>
                    <a:pt x="3283" y="183"/>
                    <a:pt x="3324" y="176"/>
                    <a:pt x="3364" y="161"/>
                  </a:cubicBezTo>
                  <a:cubicBezTo>
                    <a:pt x="3417" y="146"/>
                    <a:pt x="3423" y="135"/>
                    <a:pt x="3440" y="135"/>
                  </a:cubicBezTo>
                  <a:cubicBezTo>
                    <a:pt x="3451" y="135"/>
                    <a:pt x="3466" y="139"/>
                    <a:pt x="3498" y="148"/>
                  </a:cubicBezTo>
                  <a:cubicBezTo>
                    <a:pt x="3535" y="161"/>
                    <a:pt x="3571" y="185"/>
                    <a:pt x="3608" y="185"/>
                  </a:cubicBezTo>
                  <a:cubicBezTo>
                    <a:pt x="3618" y="186"/>
                    <a:pt x="3629" y="187"/>
                    <a:pt x="3639" y="187"/>
                  </a:cubicBezTo>
                  <a:cubicBezTo>
                    <a:pt x="3719" y="187"/>
                    <a:pt x="3784" y="153"/>
                    <a:pt x="3829" y="96"/>
                  </a:cubicBezTo>
                  <a:lnTo>
                    <a:pt x="3829" y="96"/>
                  </a:lnTo>
                  <a:cubicBezTo>
                    <a:pt x="3876" y="146"/>
                    <a:pt x="3938" y="172"/>
                    <a:pt x="4001" y="172"/>
                  </a:cubicBezTo>
                  <a:cubicBezTo>
                    <a:pt x="4055" y="172"/>
                    <a:pt x="4109" y="153"/>
                    <a:pt x="4154" y="112"/>
                  </a:cubicBezTo>
                  <a:cubicBezTo>
                    <a:pt x="4173" y="94"/>
                    <a:pt x="4156" y="67"/>
                    <a:pt x="4136" y="67"/>
                  </a:cubicBezTo>
                  <a:cubicBezTo>
                    <a:pt x="4130" y="67"/>
                    <a:pt x="4124" y="70"/>
                    <a:pt x="4118" y="75"/>
                  </a:cubicBezTo>
                  <a:cubicBezTo>
                    <a:pt x="4087" y="107"/>
                    <a:pt x="4044" y="122"/>
                    <a:pt x="4001" y="122"/>
                  </a:cubicBezTo>
                  <a:cubicBezTo>
                    <a:pt x="3944" y="122"/>
                    <a:pt x="3885" y="95"/>
                    <a:pt x="3851" y="39"/>
                  </a:cubicBezTo>
                  <a:cubicBezTo>
                    <a:pt x="3844" y="27"/>
                    <a:pt x="3835" y="21"/>
                    <a:pt x="3826" y="21"/>
                  </a:cubicBezTo>
                  <a:cubicBezTo>
                    <a:pt x="3817" y="21"/>
                    <a:pt x="3808" y="27"/>
                    <a:pt x="3802" y="39"/>
                  </a:cubicBezTo>
                  <a:cubicBezTo>
                    <a:pt x="3763" y="105"/>
                    <a:pt x="3695" y="139"/>
                    <a:pt x="3628" y="139"/>
                  </a:cubicBezTo>
                  <a:cubicBezTo>
                    <a:pt x="3570" y="139"/>
                    <a:pt x="3513" y="114"/>
                    <a:pt x="3473" y="64"/>
                  </a:cubicBezTo>
                  <a:cubicBezTo>
                    <a:pt x="3467" y="57"/>
                    <a:pt x="3461" y="54"/>
                    <a:pt x="3455" y="54"/>
                  </a:cubicBezTo>
                  <a:cubicBezTo>
                    <a:pt x="3449" y="54"/>
                    <a:pt x="3443" y="57"/>
                    <a:pt x="3437" y="64"/>
                  </a:cubicBezTo>
                  <a:cubicBezTo>
                    <a:pt x="3380" y="110"/>
                    <a:pt x="3312" y="132"/>
                    <a:pt x="3245" y="132"/>
                  </a:cubicBezTo>
                  <a:cubicBezTo>
                    <a:pt x="3153" y="132"/>
                    <a:pt x="3062" y="92"/>
                    <a:pt x="2999" y="15"/>
                  </a:cubicBezTo>
                  <a:cubicBezTo>
                    <a:pt x="2999" y="8"/>
                    <a:pt x="2991" y="1"/>
                    <a:pt x="298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3" name="Google Shape;10008;p65">
              <a:extLst>
                <a:ext uri="{FF2B5EF4-FFF2-40B4-BE49-F238E27FC236}">
                  <a16:creationId xmlns:a16="http://schemas.microsoft.com/office/drawing/2014/main" id="{93CB9A02-050C-2F85-D487-CC475AC0DBB0}"/>
                </a:ext>
              </a:extLst>
            </p:cNvPr>
            <p:cNvSpPr/>
            <p:nvPr/>
          </p:nvSpPr>
          <p:spPr>
            <a:xfrm rot="-292735">
              <a:off x="-169995" y="3212549"/>
              <a:ext cx="961783" cy="64527"/>
            </a:xfrm>
            <a:custGeom>
              <a:avLst/>
              <a:gdLst/>
              <a:ahLst/>
              <a:cxnLst/>
              <a:rect l="l" t="t" r="r" b="b"/>
              <a:pathLst>
                <a:path w="4174" h="280" extrusionOk="0">
                  <a:moveTo>
                    <a:pt x="2982" y="1"/>
                  </a:moveTo>
                  <a:cubicBezTo>
                    <a:pt x="2975" y="1"/>
                    <a:pt x="2968" y="5"/>
                    <a:pt x="2963" y="15"/>
                  </a:cubicBezTo>
                  <a:cubicBezTo>
                    <a:pt x="2915" y="70"/>
                    <a:pt x="2848" y="101"/>
                    <a:pt x="2781" y="101"/>
                  </a:cubicBezTo>
                  <a:cubicBezTo>
                    <a:pt x="2729" y="101"/>
                    <a:pt x="2677" y="82"/>
                    <a:pt x="2635" y="39"/>
                  </a:cubicBezTo>
                  <a:cubicBezTo>
                    <a:pt x="2628" y="33"/>
                    <a:pt x="2622" y="30"/>
                    <a:pt x="2616" y="30"/>
                  </a:cubicBezTo>
                  <a:cubicBezTo>
                    <a:pt x="2610" y="30"/>
                    <a:pt x="2604" y="33"/>
                    <a:pt x="2598" y="39"/>
                  </a:cubicBezTo>
                  <a:cubicBezTo>
                    <a:pt x="2540" y="97"/>
                    <a:pt x="2469" y="128"/>
                    <a:pt x="2396" y="128"/>
                  </a:cubicBezTo>
                  <a:cubicBezTo>
                    <a:pt x="2332" y="128"/>
                    <a:pt x="2266" y="103"/>
                    <a:pt x="2209" y="51"/>
                  </a:cubicBezTo>
                  <a:cubicBezTo>
                    <a:pt x="2197" y="51"/>
                    <a:pt x="2184" y="51"/>
                    <a:pt x="2173" y="64"/>
                  </a:cubicBezTo>
                  <a:cubicBezTo>
                    <a:pt x="2133" y="129"/>
                    <a:pt x="2069" y="163"/>
                    <a:pt x="2003" y="163"/>
                  </a:cubicBezTo>
                  <a:cubicBezTo>
                    <a:pt x="1946" y="163"/>
                    <a:pt x="1889" y="138"/>
                    <a:pt x="1844" y="88"/>
                  </a:cubicBezTo>
                  <a:cubicBezTo>
                    <a:pt x="1841" y="85"/>
                    <a:pt x="1836" y="83"/>
                    <a:pt x="1832" y="83"/>
                  </a:cubicBezTo>
                  <a:cubicBezTo>
                    <a:pt x="1821" y="83"/>
                    <a:pt x="1808" y="95"/>
                    <a:pt x="1808" y="112"/>
                  </a:cubicBezTo>
                  <a:cubicBezTo>
                    <a:pt x="1808" y="148"/>
                    <a:pt x="1789" y="161"/>
                    <a:pt x="1761" y="161"/>
                  </a:cubicBezTo>
                  <a:cubicBezTo>
                    <a:pt x="1685" y="161"/>
                    <a:pt x="1536" y="64"/>
                    <a:pt x="1491" y="64"/>
                  </a:cubicBezTo>
                  <a:cubicBezTo>
                    <a:pt x="1394" y="73"/>
                    <a:pt x="1375" y="153"/>
                    <a:pt x="1289" y="153"/>
                  </a:cubicBezTo>
                  <a:cubicBezTo>
                    <a:pt x="1268" y="153"/>
                    <a:pt x="1242" y="149"/>
                    <a:pt x="1211" y="137"/>
                  </a:cubicBezTo>
                  <a:cubicBezTo>
                    <a:pt x="1145" y="103"/>
                    <a:pt x="1088" y="50"/>
                    <a:pt x="1014" y="50"/>
                  </a:cubicBezTo>
                  <a:cubicBezTo>
                    <a:pt x="1007" y="50"/>
                    <a:pt x="1000" y="50"/>
                    <a:pt x="992" y="51"/>
                  </a:cubicBezTo>
                  <a:cubicBezTo>
                    <a:pt x="919" y="64"/>
                    <a:pt x="883" y="137"/>
                    <a:pt x="810" y="161"/>
                  </a:cubicBezTo>
                  <a:cubicBezTo>
                    <a:pt x="794" y="168"/>
                    <a:pt x="778" y="172"/>
                    <a:pt x="764" y="172"/>
                  </a:cubicBezTo>
                  <a:cubicBezTo>
                    <a:pt x="684" y="172"/>
                    <a:pt x="637" y="75"/>
                    <a:pt x="555" y="75"/>
                  </a:cubicBezTo>
                  <a:cubicBezTo>
                    <a:pt x="410" y="86"/>
                    <a:pt x="458" y="210"/>
                    <a:pt x="321" y="210"/>
                  </a:cubicBezTo>
                  <a:cubicBezTo>
                    <a:pt x="296" y="210"/>
                    <a:pt x="265" y="206"/>
                    <a:pt x="227" y="197"/>
                  </a:cubicBezTo>
                  <a:cubicBezTo>
                    <a:pt x="188" y="192"/>
                    <a:pt x="136" y="179"/>
                    <a:pt x="93" y="179"/>
                  </a:cubicBezTo>
                  <a:cubicBezTo>
                    <a:pt x="41" y="179"/>
                    <a:pt x="1" y="197"/>
                    <a:pt x="8" y="270"/>
                  </a:cubicBezTo>
                  <a:cubicBezTo>
                    <a:pt x="8" y="276"/>
                    <a:pt x="11" y="279"/>
                    <a:pt x="14" y="279"/>
                  </a:cubicBezTo>
                  <a:cubicBezTo>
                    <a:pt x="17" y="279"/>
                    <a:pt x="19" y="276"/>
                    <a:pt x="19" y="270"/>
                  </a:cubicBezTo>
                  <a:cubicBezTo>
                    <a:pt x="19" y="235"/>
                    <a:pt x="48" y="224"/>
                    <a:pt x="89" y="224"/>
                  </a:cubicBezTo>
                  <a:cubicBezTo>
                    <a:pt x="165" y="224"/>
                    <a:pt x="283" y="262"/>
                    <a:pt x="347" y="262"/>
                  </a:cubicBezTo>
                  <a:cubicBezTo>
                    <a:pt x="357" y="262"/>
                    <a:pt x="366" y="261"/>
                    <a:pt x="373" y="258"/>
                  </a:cubicBezTo>
                  <a:cubicBezTo>
                    <a:pt x="421" y="246"/>
                    <a:pt x="397" y="246"/>
                    <a:pt x="446" y="210"/>
                  </a:cubicBezTo>
                  <a:cubicBezTo>
                    <a:pt x="482" y="161"/>
                    <a:pt x="530" y="137"/>
                    <a:pt x="616" y="137"/>
                  </a:cubicBezTo>
                  <a:cubicBezTo>
                    <a:pt x="628" y="161"/>
                    <a:pt x="652" y="173"/>
                    <a:pt x="676" y="185"/>
                  </a:cubicBezTo>
                  <a:cubicBezTo>
                    <a:pt x="703" y="203"/>
                    <a:pt x="730" y="214"/>
                    <a:pt x="761" y="214"/>
                  </a:cubicBezTo>
                  <a:cubicBezTo>
                    <a:pt x="773" y="214"/>
                    <a:pt x="785" y="213"/>
                    <a:pt x="798" y="210"/>
                  </a:cubicBezTo>
                  <a:cubicBezTo>
                    <a:pt x="846" y="197"/>
                    <a:pt x="871" y="161"/>
                    <a:pt x="908" y="148"/>
                  </a:cubicBezTo>
                  <a:cubicBezTo>
                    <a:pt x="964" y="113"/>
                    <a:pt x="1001" y="98"/>
                    <a:pt x="1033" y="98"/>
                  </a:cubicBezTo>
                  <a:cubicBezTo>
                    <a:pt x="1077" y="98"/>
                    <a:pt x="1112" y="126"/>
                    <a:pt x="1175" y="161"/>
                  </a:cubicBezTo>
                  <a:cubicBezTo>
                    <a:pt x="1217" y="182"/>
                    <a:pt x="1260" y="212"/>
                    <a:pt x="1309" y="212"/>
                  </a:cubicBezTo>
                  <a:cubicBezTo>
                    <a:pt x="1317" y="212"/>
                    <a:pt x="1325" y="211"/>
                    <a:pt x="1333" y="210"/>
                  </a:cubicBezTo>
                  <a:cubicBezTo>
                    <a:pt x="1357" y="210"/>
                    <a:pt x="1370" y="197"/>
                    <a:pt x="1382" y="185"/>
                  </a:cubicBezTo>
                  <a:cubicBezTo>
                    <a:pt x="1419" y="148"/>
                    <a:pt x="1463" y="132"/>
                    <a:pt x="1514" y="132"/>
                  </a:cubicBezTo>
                  <a:cubicBezTo>
                    <a:pt x="1530" y="132"/>
                    <a:pt x="1547" y="134"/>
                    <a:pt x="1564" y="137"/>
                  </a:cubicBezTo>
                  <a:cubicBezTo>
                    <a:pt x="1600" y="148"/>
                    <a:pt x="1625" y="161"/>
                    <a:pt x="1649" y="185"/>
                  </a:cubicBezTo>
                  <a:cubicBezTo>
                    <a:pt x="1678" y="193"/>
                    <a:pt x="1709" y="199"/>
                    <a:pt x="1738" y="199"/>
                  </a:cubicBezTo>
                  <a:cubicBezTo>
                    <a:pt x="1784" y="199"/>
                    <a:pt x="1825" y="186"/>
                    <a:pt x="1845" y="149"/>
                  </a:cubicBezTo>
                  <a:lnTo>
                    <a:pt x="1845" y="149"/>
                  </a:lnTo>
                  <a:cubicBezTo>
                    <a:pt x="1890" y="187"/>
                    <a:pt x="1951" y="206"/>
                    <a:pt x="2013" y="206"/>
                  </a:cubicBezTo>
                  <a:cubicBezTo>
                    <a:pt x="2038" y="206"/>
                    <a:pt x="2063" y="203"/>
                    <a:pt x="2087" y="197"/>
                  </a:cubicBezTo>
                  <a:cubicBezTo>
                    <a:pt x="2165" y="163"/>
                    <a:pt x="2169" y="128"/>
                    <a:pt x="2208" y="128"/>
                  </a:cubicBezTo>
                  <a:cubicBezTo>
                    <a:pt x="2224" y="128"/>
                    <a:pt x="2246" y="134"/>
                    <a:pt x="2281" y="148"/>
                  </a:cubicBezTo>
                  <a:cubicBezTo>
                    <a:pt x="2330" y="173"/>
                    <a:pt x="2379" y="173"/>
                    <a:pt x="2440" y="173"/>
                  </a:cubicBezTo>
                  <a:cubicBezTo>
                    <a:pt x="2500" y="161"/>
                    <a:pt x="2549" y="112"/>
                    <a:pt x="2598" y="112"/>
                  </a:cubicBezTo>
                  <a:cubicBezTo>
                    <a:pt x="2605" y="111"/>
                    <a:pt x="2611" y="111"/>
                    <a:pt x="2618" y="111"/>
                  </a:cubicBezTo>
                  <a:cubicBezTo>
                    <a:pt x="2683" y="111"/>
                    <a:pt x="2742" y="153"/>
                    <a:pt x="2813" y="153"/>
                  </a:cubicBezTo>
                  <a:cubicBezTo>
                    <a:pt x="2826" y="153"/>
                    <a:pt x="2839" y="152"/>
                    <a:pt x="2854" y="148"/>
                  </a:cubicBezTo>
                  <a:cubicBezTo>
                    <a:pt x="2890" y="137"/>
                    <a:pt x="2951" y="75"/>
                    <a:pt x="2975" y="75"/>
                  </a:cubicBezTo>
                  <a:cubicBezTo>
                    <a:pt x="2999" y="75"/>
                    <a:pt x="3048" y="124"/>
                    <a:pt x="3072" y="148"/>
                  </a:cubicBezTo>
                  <a:cubicBezTo>
                    <a:pt x="3129" y="170"/>
                    <a:pt x="3186" y="183"/>
                    <a:pt x="3242" y="183"/>
                  </a:cubicBezTo>
                  <a:cubicBezTo>
                    <a:pt x="3283" y="183"/>
                    <a:pt x="3324" y="176"/>
                    <a:pt x="3364" y="161"/>
                  </a:cubicBezTo>
                  <a:cubicBezTo>
                    <a:pt x="3417" y="146"/>
                    <a:pt x="3423" y="135"/>
                    <a:pt x="3440" y="135"/>
                  </a:cubicBezTo>
                  <a:cubicBezTo>
                    <a:pt x="3451" y="135"/>
                    <a:pt x="3466" y="139"/>
                    <a:pt x="3498" y="148"/>
                  </a:cubicBezTo>
                  <a:cubicBezTo>
                    <a:pt x="3535" y="161"/>
                    <a:pt x="3571" y="185"/>
                    <a:pt x="3608" y="185"/>
                  </a:cubicBezTo>
                  <a:cubicBezTo>
                    <a:pt x="3618" y="186"/>
                    <a:pt x="3629" y="187"/>
                    <a:pt x="3639" y="187"/>
                  </a:cubicBezTo>
                  <a:cubicBezTo>
                    <a:pt x="3719" y="187"/>
                    <a:pt x="3784" y="153"/>
                    <a:pt x="3829" y="96"/>
                  </a:cubicBezTo>
                  <a:lnTo>
                    <a:pt x="3829" y="96"/>
                  </a:lnTo>
                  <a:cubicBezTo>
                    <a:pt x="3876" y="146"/>
                    <a:pt x="3938" y="172"/>
                    <a:pt x="4001" y="172"/>
                  </a:cubicBezTo>
                  <a:cubicBezTo>
                    <a:pt x="4055" y="172"/>
                    <a:pt x="4109" y="153"/>
                    <a:pt x="4154" y="112"/>
                  </a:cubicBezTo>
                  <a:cubicBezTo>
                    <a:pt x="4173" y="94"/>
                    <a:pt x="4156" y="67"/>
                    <a:pt x="4136" y="67"/>
                  </a:cubicBezTo>
                  <a:cubicBezTo>
                    <a:pt x="4130" y="67"/>
                    <a:pt x="4124" y="70"/>
                    <a:pt x="4118" y="75"/>
                  </a:cubicBezTo>
                  <a:cubicBezTo>
                    <a:pt x="4087" y="107"/>
                    <a:pt x="4044" y="122"/>
                    <a:pt x="4001" y="122"/>
                  </a:cubicBezTo>
                  <a:cubicBezTo>
                    <a:pt x="3944" y="122"/>
                    <a:pt x="3885" y="95"/>
                    <a:pt x="3851" y="39"/>
                  </a:cubicBezTo>
                  <a:cubicBezTo>
                    <a:pt x="3844" y="27"/>
                    <a:pt x="3835" y="21"/>
                    <a:pt x="3826" y="21"/>
                  </a:cubicBezTo>
                  <a:cubicBezTo>
                    <a:pt x="3817" y="21"/>
                    <a:pt x="3808" y="27"/>
                    <a:pt x="3802" y="39"/>
                  </a:cubicBezTo>
                  <a:cubicBezTo>
                    <a:pt x="3763" y="105"/>
                    <a:pt x="3695" y="139"/>
                    <a:pt x="3628" y="139"/>
                  </a:cubicBezTo>
                  <a:cubicBezTo>
                    <a:pt x="3570" y="139"/>
                    <a:pt x="3513" y="114"/>
                    <a:pt x="3473" y="64"/>
                  </a:cubicBezTo>
                  <a:cubicBezTo>
                    <a:pt x="3467" y="57"/>
                    <a:pt x="3461" y="54"/>
                    <a:pt x="3455" y="54"/>
                  </a:cubicBezTo>
                  <a:cubicBezTo>
                    <a:pt x="3449" y="54"/>
                    <a:pt x="3443" y="57"/>
                    <a:pt x="3437" y="64"/>
                  </a:cubicBezTo>
                  <a:cubicBezTo>
                    <a:pt x="3380" y="110"/>
                    <a:pt x="3312" y="132"/>
                    <a:pt x="3245" y="132"/>
                  </a:cubicBezTo>
                  <a:cubicBezTo>
                    <a:pt x="3153" y="132"/>
                    <a:pt x="3062" y="92"/>
                    <a:pt x="2999" y="15"/>
                  </a:cubicBezTo>
                  <a:cubicBezTo>
                    <a:pt x="2999" y="8"/>
                    <a:pt x="2991" y="1"/>
                    <a:pt x="298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 name="Google Shape;10009;p65">
              <a:extLst>
                <a:ext uri="{FF2B5EF4-FFF2-40B4-BE49-F238E27FC236}">
                  <a16:creationId xmlns:a16="http://schemas.microsoft.com/office/drawing/2014/main" id="{921D6747-01E4-BBC9-5602-15228E328C3E}"/>
                </a:ext>
              </a:extLst>
            </p:cNvPr>
            <p:cNvSpPr/>
            <p:nvPr/>
          </p:nvSpPr>
          <p:spPr>
            <a:xfrm rot="-292735">
              <a:off x="-125045" y="3620324"/>
              <a:ext cx="961783" cy="64527"/>
            </a:xfrm>
            <a:custGeom>
              <a:avLst/>
              <a:gdLst/>
              <a:ahLst/>
              <a:cxnLst/>
              <a:rect l="l" t="t" r="r" b="b"/>
              <a:pathLst>
                <a:path w="4174" h="280" extrusionOk="0">
                  <a:moveTo>
                    <a:pt x="2982" y="1"/>
                  </a:moveTo>
                  <a:cubicBezTo>
                    <a:pt x="2975" y="1"/>
                    <a:pt x="2968" y="5"/>
                    <a:pt x="2963" y="15"/>
                  </a:cubicBezTo>
                  <a:cubicBezTo>
                    <a:pt x="2915" y="70"/>
                    <a:pt x="2848" y="101"/>
                    <a:pt x="2781" y="101"/>
                  </a:cubicBezTo>
                  <a:cubicBezTo>
                    <a:pt x="2729" y="101"/>
                    <a:pt x="2677" y="82"/>
                    <a:pt x="2635" y="39"/>
                  </a:cubicBezTo>
                  <a:cubicBezTo>
                    <a:pt x="2628" y="33"/>
                    <a:pt x="2622" y="30"/>
                    <a:pt x="2616" y="30"/>
                  </a:cubicBezTo>
                  <a:cubicBezTo>
                    <a:pt x="2610" y="30"/>
                    <a:pt x="2604" y="33"/>
                    <a:pt x="2598" y="39"/>
                  </a:cubicBezTo>
                  <a:cubicBezTo>
                    <a:pt x="2540" y="97"/>
                    <a:pt x="2469" y="128"/>
                    <a:pt x="2396" y="128"/>
                  </a:cubicBezTo>
                  <a:cubicBezTo>
                    <a:pt x="2332" y="128"/>
                    <a:pt x="2266" y="103"/>
                    <a:pt x="2209" y="51"/>
                  </a:cubicBezTo>
                  <a:cubicBezTo>
                    <a:pt x="2197" y="51"/>
                    <a:pt x="2184" y="51"/>
                    <a:pt x="2173" y="64"/>
                  </a:cubicBezTo>
                  <a:cubicBezTo>
                    <a:pt x="2133" y="129"/>
                    <a:pt x="2069" y="163"/>
                    <a:pt x="2003" y="163"/>
                  </a:cubicBezTo>
                  <a:cubicBezTo>
                    <a:pt x="1946" y="163"/>
                    <a:pt x="1889" y="138"/>
                    <a:pt x="1844" y="88"/>
                  </a:cubicBezTo>
                  <a:cubicBezTo>
                    <a:pt x="1841" y="85"/>
                    <a:pt x="1836" y="83"/>
                    <a:pt x="1832" y="83"/>
                  </a:cubicBezTo>
                  <a:cubicBezTo>
                    <a:pt x="1821" y="83"/>
                    <a:pt x="1808" y="95"/>
                    <a:pt x="1808" y="112"/>
                  </a:cubicBezTo>
                  <a:cubicBezTo>
                    <a:pt x="1808" y="148"/>
                    <a:pt x="1789" y="161"/>
                    <a:pt x="1761" y="161"/>
                  </a:cubicBezTo>
                  <a:cubicBezTo>
                    <a:pt x="1685" y="161"/>
                    <a:pt x="1536" y="64"/>
                    <a:pt x="1491" y="64"/>
                  </a:cubicBezTo>
                  <a:cubicBezTo>
                    <a:pt x="1394" y="73"/>
                    <a:pt x="1375" y="153"/>
                    <a:pt x="1289" y="153"/>
                  </a:cubicBezTo>
                  <a:cubicBezTo>
                    <a:pt x="1268" y="153"/>
                    <a:pt x="1242" y="149"/>
                    <a:pt x="1211" y="137"/>
                  </a:cubicBezTo>
                  <a:cubicBezTo>
                    <a:pt x="1145" y="103"/>
                    <a:pt x="1088" y="50"/>
                    <a:pt x="1014" y="50"/>
                  </a:cubicBezTo>
                  <a:cubicBezTo>
                    <a:pt x="1007" y="50"/>
                    <a:pt x="1000" y="50"/>
                    <a:pt x="992" y="51"/>
                  </a:cubicBezTo>
                  <a:cubicBezTo>
                    <a:pt x="919" y="64"/>
                    <a:pt x="883" y="137"/>
                    <a:pt x="810" y="161"/>
                  </a:cubicBezTo>
                  <a:cubicBezTo>
                    <a:pt x="794" y="168"/>
                    <a:pt x="778" y="172"/>
                    <a:pt x="764" y="172"/>
                  </a:cubicBezTo>
                  <a:cubicBezTo>
                    <a:pt x="684" y="172"/>
                    <a:pt x="637" y="75"/>
                    <a:pt x="555" y="75"/>
                  </a:cubicBezTo>
                  <a:cubicBezTo>
                    <a:pt x="410" y="86"/>
                    <a:pt x="458" y="210"/>
                    <a:pt x="321" y="210"/>
                  </a:cubicBezTo>
                  <a:cubicBezTo>
                    <a:pt x="296" y="210"/>
                    <a:pt x="265" y="206"/>
                    <a:pt x="227" y="197"/>
                  </a:cubicBezTo>
                  <a:cubicBezTo>
                    <a:pt x="188" y="192"/>
                    <a:pt x="136" y="179"/>
                    <a:pt x="93" y="179"/>
                  </a:cubicBezTo>
                  <a:cubicBezTo>
                    <a:pt x="41" y="179"/>
                    <a:pt x="1" y="197"/>
                    <a:pt x="8" y="270"/>
                  </a:cubicBezTo>
                  <a:cubicBezTo>
                    <a:pt x="8" y="276"/>
                    <a:pt x="11" y="279"/>
                    <a:pt x="14" y="279"/>
                  </a:cubicBezTo>
                  <a:cubicBezTo>
                    <a:pt x="17" y="279"/>
                    <a:pt x="19" y="276"/>
                    <a:pt x="19" y="270"/>
                  </a:cubicBezTo>
                  <a:cubicBezTo>
                    <a:pt x="19" y="235"/>
                    <a:pt x="48" y="224"/>
                    <a:pt x="89" y="224"/>
                  </a:cubicBezTo>
                  <a:cubicBezTo>
                    <a:pt x="165" y="224"/>
                    <a:pt x="283" y="262"/>
                    <a:pt x="347" y="262"/>
                  </a:cubicBezTo>
                  <a:cubicBezTo>
                    <a:pt x="357" y="262"/>
                    <a:pt x="366" y="261"/>
                    <a:pt x="373" y="258"/>
                  </a:cubicBezTo>
                  <a:cubicBezTo>
                    <a:pt x="421" y="246"/>
                    <a:pt x="397" y="246"/>
                    <a:pt x="446" y="210"/>
                  </a:cubicBezTo>
                  <a:cubicBezTo>
                    <a:pt x="482" y="161"/>
                    <a:pt x="530" y="137"/>
                    <a:pt x="616" y="137"/>
                  </a:cubicBezTo>
                  <a:cubicBezTo>
                    <a:pt x="628" y="161"/>
                    <a:pt x="652" y="173"/>
                    <a:pt x="676" y="185"/>
                  </a:cubicBezTo>
                  <a:cubicBezTo>
                    <a:pt x="703" y="203"/>
                    <a:pt x="730" y="214"/>
                    <a:pt x="761" y="214"/>
                  </a:cubicBezTo>
                  <a:cubicBezTo>
                    <a:pt x="773" y="214"/>
                    <a:pt x="785" y="213"/>
                    <a:pt x="798" y="210"/>
                  </a:cubicBezTo>
                  <a:cubicBezTo>
                    <a:pt x="846" y="197"/>
                    <a:pt x="871" y="161"/>
                    <a:pt x="908" y="148"/>
                  </a:cubicBezTo>
                  <a:cubicBezTo>
                    <a:pt x="964" y="113"/>
                    <a:pt x="1001" y="98"/>
                    <a:pt x="1033" y="98"/>
                  </a:cubicBezTo>
                  <a:cubicBezTo>
                    <a:pt x="1077" y="98"/>
                    <a:pt x="1112" y="126"/>
                    <a:pt x="1175" y="161"/>
                  </a:cubicBezTo>
                  <a:cubicBezTo>
                    <a:pt x="1217" y="182"/>
                    <a:pt x="1260" y="212"/>
                    <a:pt x="1309" y="212"/>
                  </a:cubicBezTo>
                  <a:cubicBezTo>
                    <a:pt x="1317" y="212"/>
                    <a:pt x="1325" y="211"/>
                    <a:pt x="1333" y="210"/>
                  </a:cubicBezTo>
                  <a:cubicBezTo>
                    <a:pt x="1357" y="210"/>
                    <a:pt x="1370" y="197"/>
                    <a:pt x="1382" y="185"/>
                  </a:cubicBezTo>
                  <a:cubicBezTo>
                    <a:pt x="1419" y="148"/>
                    <a:pt x="1463" y="132"/>
                    <a:pt x="1514" y="132"/>
                  </a:cubicBezTo>
                  <a:cubicBezTo>
                    <a:pt x="1530" y="132"/>
                    <a:pt x="1547" y="134"/>
                    <a:pt x="1564" y="137"/>
                  </a:cubicBezTo>
                  <a:cubicBezTo>
                    <a:pt x="1600" y="148"/>
                    <a:pt x="1625" y="161"/>
                    <a:pt x="1649" y="185"/>
                  </a:cubicBezTo>
                  <a:cubicBezTo>
                    <a:pt x="1678" y="193"/>
                    <a:pt x="1709" y="199"/>
                    <a:pt x="1738" y="199"/>
                  </a:cubicBezTo>
                  <a:cubicBezTo>
                    <a:pt x="1784" y="199"/>
                    <a:pt x="1825" y="186"/>
                    <a:pt x="1845" y="149"/>
                  </a:cubicBezTo>
                  <a:lnTo>
                    <a:pt x="1845" y="149"/>
                  </a:lnTo>
                  <a:cubicBezTo>
                    <a:pt x="1890" y="187"/>
                    <a:pt x="1951" y="206"/>
                    <a:pt x="2013" y="206"/>
                  </a:cubicBezTo>
                  <a:cubicBezTo>
                    <a:pt x="2038" y="206"/>
                    <a:pt x="2063" y="203"/>
                    <a:pt x="2087" y="197"/>
                  </a:cubicBezTo>
                  <a:cubicBezTo>
                    <a:pt x="2165" y="163"/>
                    <a:pt x="2169" y="128"/>
                    <a:pt x="2208" y="128"/>
                  </a:cubicBezTo>
                  <a:cubicBezTo>
                    <a:pt x="2224" y="128"/>
                    <a:pt x="2246" y="134"/>
                    <a:pt x="2281" y="148"/>
                  </a:cubicBezTo>
                  <a:cubicBezTo>
                    <a:pt x="2330" y="173"/>
                    <a:pt x="2379" y="173"/>
                    <a:pt x="2440" y="173"/>
                  </a:cubicBezTo>
                  <a:cubicBezTo>
                    <a:pt x="2500" y="161"/>
                    <a:pt x="2549" y="112"/>
                    <a:pt x="2598" y="112"/>
                  </a:cubicBezTo>
                  <a:cubicBezTo>
                    <a:pt x="2605" y="111"/>
                    <a:pt x="2611" y="111"/>
                    <a:pt x="2618" y="111"/>
                  </a:cubicBezTo>
                  <a:cubicBezTo>
                    <a:pt x="2683" y="111"/>
                    <a:pt x="2742" y="153"/>
                    <a:pt x="2813" y="153"/>
                  </a:cubicBezTo>
                  <a:cubicBezTo>
                    <a:pt x="2826" y="153"/>
                    <a:pt x="2839" y="152"/>
                    <a:pt x="2854" y="148"/>
                  </a:cubicBezTo>
                  <a:cubicBezTo>
                    <a:pt x="2890" y="137"/>
                    <a:pt x="2951" y="75"/>
                    <a:pt x="2975" y="75"/>
                  </a:cubicBezTo>
                  <a:cubicBezTo>
                    <a:pt x="2999" y="75"/>
                    <a:pt x="3048" y="124"/>
                    <a:pt x="3072" y="148"/>
                  </a:cubicBezTo>
                  <a:cubicBezTo>
                    <a:pt x="3129" y="170"/>
                    <a:pt x="3186" y="183"/>
                    <a:pt x="3242" y="183"/>
                  </a:cubicBezTo>
                  <a:cubicBezTo>
                    <a:pt x="3283" y="183"/>
                    <a:pt x="3324" y="176"/>
                    <a:pt x="3364" y="161"/>
                  </a:cubicBezTo>
                  <a:cubicBezTo>
                    <a:pt x="3417" y="146"/>
                    <a:pt x="3423" y="135"/>
                    <a:pt x="3440" y="135"/>
                  </a:cubicBezTo>
                  <a:cubicBezTo>
                    <a:pt x="3451" y="135"/>
                    <a:pt x="3466" y="139"/>
                    <a:pt x="3498" y="148"/>
                  </a:cubicBezTo>
                  <a:cubicBezTo>
                    <a:pt x="3535" y="161"/>
                    <a:pt x="3571" y="185"/>
                    <a:pt x="3608" y="185"/>
                  </a:cubicBezTo>
                  <a:cubicBezTo>
                    <a:pt x="3618" y="186"/>
                    <a:pt x="3629" y="187"/>
                    <a:pt x="3639" y="187"/>
                  </a:cubicBezTo>
                  <a:cubicBezTo>
                    <a:pt x="3719" y="187"/>
                    <a:pt x="3784" y="153"/>
                    <a:pt x="3829" y="96"/>
                  </a:cubicBezTo>
                  <a:lnTo>
                    <a:pt x="3829" y="96"/>
                  </a:lnTo>
                  <a:cubicBezTo>
                    <a:pt x="3876" y="146"/>
                    <a:pt x="3938" y="172"/>
                    <a:pt x="4001" y="172"/>
                  </a:cubicBezTo>
                  <a:cubicBezTo>
                    <a:pt x="4055" y="172"/>
                    <a:pt x="4109" y="153"/>
                    <a:pt x="4154" y="112"/>
                  </a:cubicBezTo>
                  <a:cubicBezTo>
                    <a:pt x="4173" y="94"/>
                    <a:pt x="4156" y="67"/>
                    <a:pt x="4136" y="67"/>
                  </a:cubicBezTo>
                  <a:cubicBezTo>
                    <a:pt x="4130" y="67"/>
                    <a:pt x="4124" y="70"/>
                    <a:pt x="4118" y="75"/>
                  </a:cubicBezTo>
                  <a:cubicBezTo>
                    <a:pt x="4087" y="107"/>
                    <a:pt x="4044" y="122"/>
                    <a:pt x="4001" y="122"/>
                  </a:cubicBezTo>
                  <a:cubicBezTo>
                    <a:pt x="3944" y="122"/>
                    <a:pt x="3885" y="95"/>
                    <a:pt x="3851" y="39"/>
                  </a:cubicBezTo>
                  <a:cubicBezTo>
                    <a:pt x="3844" y="27"/>
                    <a:pt x="3835" y="21"/>
                    <a:pt x="3826" y="21"/>
                  </a:cubicBezTo>
                  <a:cubicBezTo>
                    <a:pt x="3817" y="21"/>
                    <a:pt x="3808" y="27"/>
                    <a:pt x="3802" y="39"/>
                  </a:cubicBezTo>
                  <a:cubicBezTo>
                    <a:pt x="3763" y="105"/>
                    <a:pt x="3695" y="139"/>
                    <a:pt x="3628" y="139"/>
                  </a:cubicBezTo>
                  <a:cubicBezTo>
                    <a:pt x="3570" y="139"/>
                    <a:pt x="3513" y="114"/>
                    <a:pt x="3473" y="64"/>
                  </a:cubicBezTo>
                  <a:cubicBezTo>
                    <a:pt x="3467" y="57"/>
                    <a:pt x="3461" y="54"/>
                    <a:pt x="3455" y="54"/>
                  </a:cubicBezTo>
                  <a:cubicBezTo>
                    <a:pt x="3449" y="54"/>
                    <a:pt x="3443" y="57"/>
                    <a:pt x="3437" y="64"/>
                  </a:cubicBezTo>
                  <a:cubicBezTo>
                    <a:pt x="3380" y="110"/>
                    <a:pt x="3312" y="132"/>
                    <a:pt x="3245" y="132"/>
                  </a:cubicBezTo>
                  <a:cubicBezTo>
                    <a:pt x="3153" y="132"/>
                    <a:pt x="3062" y="92"/>
                    <a:pt x="2999" y="15"/>
                  </a:cubicBezTo>
                  <a:cubicBezTo>
                    <a:pt x="2999" y="8"/>
                    <a:pt x="2991" y="1"/>
                    <a:pt x="298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 name="Google Shape;10010;p65">
              <a:extLst>
                <a:ext uri="{FF2B5EF4-FFF2-40B4-BE49-F238E27FC236}">
                  <a16:creationId xmlns:a16="http://schemas.microsoft.com/office/drawing/2014/main" id="{0D8E6E53-8291-FE90-B352-058551B6F546}"/>
                </a:ext>
              </a:extLst>
            </p:cNvPr>
            <p:cNvSpPr/>
            <p:nvPr/>
          </p:nvSpPr>
          <p:spPr>
            <a:xfrm rot="-292735">
              <a:off x="-125045" y="3766399"/>
              <a:ext cx="961783" cy="64527"/>
            </a:xfrm>
            <a:custGeom>
              <a:avLst/>
              <a:gdLst/>
              <a:ahLst/>
              <a:cxnLst/>
              <a:rect l="l" t="t" r="r" b="b"/>
              <a:pathLst>
                <a:path w="4174" h="280" extrusionOk="0">
                  <a:moveTo>
                    <a:pt x="2982" y="1"/>
                  </a:moveTo>
                  <a:cubicBezTo>
                    <a:pt x="2975" y="1"/>
                    <a:pt x="2968" y="5"/>
                    <a:pt x="2963" y="15"/>
                  </a:cubicBezTo>
                  <a:cubicBezTo>
                    <a:pt x="2915" y="70"/>
                    <a:pt x="2848" y="101"/>
                    <a:pt x="2781" y="101"/>
                  </a:cubicBezTo>
                  <a:cubicBezTo>
                    <a:pt x="2729" y="101"/>
                    <a:pt x="2677" y="82"/>
                    <a:pt x="2635" y="39"/>
                  </a:cubicBezTo>
                  <a:cubicBezTo>
                    <a:pt x="2628" y="33"/>
                    <a:pt x="2622" y="30"/>
                    <a:pt x="2616" y="30"/>
                  </a:cubicBezTo>
                  <a:cubicBezTo>
                    <a:pt x="2610" y="30"/>
                    <a:pt x="2604" y="33"/>
                    <a:pt x="2598" y="39"/>
                  </a:cubicBezTo>
                  <a:cubicBezTo>
                    <a:pt x="2540" y="97"/>
                    <a:pt x="2469" y="128"/>
                    <a:pt x="2396" y="128"/>
                  </a:cubicBezTo>
                  <a:cubicBezTo>
                    <a:pt x="2332" y="128"/>
                    <a:pt x="2266" y="103"/>
                    <a:pt x="2209" y="51"/>
                  </a:cubicBezTo>
                  <a:cubicBezTo>
                    <a:pt x="2197" y="51"/>
                    <a:pt x="2184" y="51"/>
                    <a:pt x="2173" y="64"/>
                  </a:cubicBezTo>
                  <a:cubicBezTo>
                    <a:pt x="2133" y="129"/>
                    <a:pt x="2069" y="163"/>
                    <a:pt x="2003" y="163"/>
                  </a:cubicBezTo>
                  <a:cubicBezTo>
                    <a:pt x="1946" y="163"/>
                    <a:pt x="1889" y="138"/>
                    <a:pt x="1844" y="88"/>
                  </a:cubicBezTo>
                  <a:cubicBezTo>
                    <a:pt x="1841" y="85"/>
                    <a:pt x="1836" y="83"/>
                    <a:pt x="1832" y="83"/>
                  </a:cubicBezTo>
                  <a:cubicBezTo>
                    <a:pt x="1821" y="83"/>
                    <a:pt x="1808" y="95"/>
                    <a:pt x="1808" y="112"/>
                  </a:cubicBezTo>
                  <a:cubicBezTo>
                    <a:pt x="1808" y="148"/>
                    <a:pt x="1789" y="161"/>
                    <a:pt x="1761" y="161"/>
                  </a:cubicBezTo>
                  <a:cubicBezTo>
                    <a:pt x="1685" y="161"/>
                    <a:pt x="1536" y="64"/>
                    <a:pt x="1491" y="64"/>
                  </a:cubicBezTo>
                  <a:cubicBezTo>
                    <a:pt x="1394" y="73"/>
                    <a:pt x="1375" y="153"/>
                    <a:pt x="1289" y="153"/>
                  </a:cubicBezTo>
                  <a:cubicBezTo>
                    <a:pt x="1268" y="153"/>
                    <a:pt x="1242" y="149"/>
                    <a:pt x="1211" y="137"/>
                  </a:cubicBezTo>
                  <a:cubicBezTo>
                    <a:pt x="1145" y="103"/>
                    <a:pt x="1088" y="50"/>
                    <a:pt x="1014" y="50"/>
                  </a:cubicBezTo>
                  <a:cubicBezTo>
                    <a:pt x="1007" y="50"/>
                    <a:pt x="1000" y="50"/>
                    <a:pt x="992" y="51"/>
                  </a:cubicBezTo>
                  <a:cubicBezTo>
                    <a:pt x="919" y="64"/>
                    <a:pt x="883" y="137"/>
                    <a:pt x="810" y="161"/>
                  </a:cubicBezTo>
                  <a:cubicBezTo>
                    <a:pt x="794" y="168"/>
                    <a:pt x="778" y="172"/>
                    <a:pt x="764" y="172"/>
                  </a:cubicBezTo>
                  <a:cubicBezTo>
                    <a:pt x="684" y="172"/>
                    <a:pt x="637" y="75"/>
                    <a:pt x="555" y="75"/>
                  </a:cubicBezTo>
                  <a:cubicBezTo>
                    <a:pt x="410" y="86"/>
                    <a:pt x="458" y="210"/>
                    <a:pt x="321" y="210"/>
                  </a:cubicBezTo>
                  <a:cubicBezTo>
                    <a:pt x="296" y="210"/>
                    <a:pt x="265" y="206"/>
                    <a:pt x="227" y="197"/>
                  </a:cubicBezTo>
                  <a:cubicBezTo>
                    <a:pt x="188" y="192"/>
                    <a:pt x="136" y="179"/>
                    <a:pt x="93" y="179"/>
                  </a:cubicBezTo>
                  <a:cubicBezTo>
                    <a:pt x="41" y="179"/>
                    <a:pt x="1" y="197"/>
                    <a:pt x="8" y="270"/>
                  </a:cubicBezTo>
                  <a:cubicBezTo>
                    <a:pt x="8" y="276"/>
                    <a:pt x="11" y="279"/>
                    <a:pt x="14" y="279"/>
                  </a:cubicBezTo>
                  <a:cubicBezTo>
                    <a:pt x="17" y="279"/>
                    <a:pt x="19" y="276"/>
                    <a:pt x="19" y="270"/>
                  </a:cubicBezTo>
                  <a:cubicBezTo>
                    <a:pt x="19" y="235"/>
                    <a:pt x="48" y="224"/>
                    <a:pt x="89" y="224"/>
                  </a:cubicBezTo>
                  <a:cubicBezTo>
                    <a:pt x="165" y="224"/>
                    <a:pt x="283" y="262"/>
                    <a:pt x="347" y="262"/>
                  </a:cubicBezTo>
                  <a:cubicBezTo>
                    <a:pt x="357" y="262"/>
                    <a:pt x="366" y="261"/>
                    <a:pt x="373" y="258"/>
                  </a:cubicBezTo>
                  <a:cubicBezTo>
                    <a:pt x="421" y="246"/>
                    <a:pt x="397" y="246"/>
                    <a:pt x="446" y="210"/>
                  </a:cubicBezTo>
                  <a:cubicBezTo>
                    <a:pt x="482" y="161"/>
                    <a:pt x="530" y="137"/>
                    <a:pt x="616" y="137"/>
                  </a:cubicBezTo>
                  <a:cubicBezTo>
                    <a:pt x="628" y="161"/>
                    <a:pt x="652" y="173"/>
                    <a:pt x="676" y="185"/>
                  </a:cubicBezTo>
                  <a:cubicBezTo>
                    <a:pt x="703" y="203"/>
                    <a:pt x="730" y="214"/>
                    <a:pt x="761" y="214"/>
                  </a:cubicBezTo>
                  <a:cubicBezTo>
                    <a:pt x="773" y="214"/>
                    <a:pt x="785" y="213"/>
                    <a:pt x="798" y="210"/>
                  </a:cubicBezTo>
                  <a:cubicBezTo>
                    <a:pt x="846" y="197"/>
                    <a:pt x="871" y="161"/>
                    <a:pt x="908" y="148"/>
                  </a:cubicBezTo>
                  <a:cubicBezTo>
                    <a:pt x="964" y="113"/>
                    <a:pt x="1001" y="98"/>
                    <a:pt x="1033" y="98"/>
                  </a:cubicBezTo>
                  <a:cubicBezTo>
                    <a:pt x="1077" y="98"/>
                    <a:pt x="1112" y="126"/>
                    <a:pt x="1175" y="161"/>
                  </a:cubicBezTo>
                  <a:cubicBezTo>
                    <a:pt x="1217" y="182"/>
                    <a:pt x="1260" y="212"/>
                    <a:pt x="1309" y="212"/>
                  </a:cubicBezTo>
                  <a:cubicBezTo>
                    <a:pt x="1317" y="212"/>
                    <a:pt x="1325" y="211"/>
                    <a:pt x="1333" y="210"/>
                  </a:cubicBezTo>
                  <a:cubicBezTo>
                    <a:pt x="1357" y="210"/>
                    <a:pt x="1370" y="197"/>
                    <a:pt x="1382" y="185"/>
                  </a:cubicBezTo>
                  <a:cubicBezTo>
                    <a:pt x="1419" y="148"/>
                    <a:pt x="1463" y="132"/>
                    <a:pt x="1514" y="132"/>
                  </a:cubicBezTo>
                  <a:cubicBezTo>
                    <a:pt x="1530" y="132"/>
                    <a:pt x="1547" y="134"/>
                    <a:pt x="1564" y="137"/>
                  </a:cubicBezTo>
                  <a:cubicBezTo>
                    <a:pt x="1600" y="148"/>
                    <a:pt x="1625" y="161"/>
                    <a:pt x="1649" y="185"/>
                  </a:cubicBezTo>
                  <a:cubicBezTo>
                    <a:pt x="1678" y="193"/>
                    <a:pt x="1709" y="199"/>
                    <a:pt x="1738" y="199"/>
                  </a:cubicBezTo>
                  <a:cubicBezTo>
                    <a:pt x="1784" y="199"/>
                    <a:pt x="1825" y="186"/>
                    <a:pt x="1845" y="149"/>
                  </a:cubicBezTo>
                  <a:lnTo>
                    <a:pt x="1845" y="149"/>
                  </a:lnTo>
                  <a:cubicBezTo>
                    <a:pt x="1890" y="187"/>
                    <a:pt x="1951" y="206"/>
                    <a:pt x="2013" y="206"/>
                  </a:cubicBezTo>
                  <a:cubicBezTo>
                    <a:pt x="2038" y="206"/>
                    <a:pt x="2063" y="203"/>
                    <a:pt x="2087" y="197"/>
                  </a:cubicBezTo>
                  <a:cubicBezTo>
                    <a:pt x="2165" y="163"/>
                    <a:pt x="2169" y="128"/>
                    <a:pt x="2208" y="128"/>
                  </a:cubicBezTo>
                  <a:cubicBezTo>
                    <a:pt x="2224" y="128"/>
                    <a:pt x="2246" y="134"/>
                    <a:pt x="2281" y="148"/>
                  </a:cubicBezTo>
                  <a:cubicBezTo>
                    <a:pt x="2330" y="173"/>
                    <a:pt x="2379" y="173"/>
                    <a:pt x="2440" y="173"/>
                  </a:cubicBezTo>
                  <a:cubicBezTo>
                    <a:pt x="2500" y="161"/>
                    <a:pt x="2549" y="112"/>
                    <a:pt x="2598" y="112"/>
                  </a:cubicBezTo>
                  <a:cubicBezTo>
                    <a:pt x="2605" y="111"/>
                    <a:pt x="2611" y="111"/>
                    <a:pt x="2618" y="111"/>
                  </a:cubicBezTo>
                  <a:cubicBezTo>
                    <a:pt x="2683" y="111"/>
                    <a:pt x="2742" y="153"/>
                    <a:pt x="2813" y="153"/>
                  </a:cubicBezTo>
                  <a:cubicBezTo>
                    <a:pt x="2826" y="153"/>
                    <a:pt x="2839" y="152"/>
                    <a:pt x="2854" y="148"/>
                  </a:cubicBezTo>
                  <a:cubicBezTo>
                    <a:pt x="2890" y="137"/>
                    <a:pt x="2951" y="75"/>
                    <a:pt x="2975" y="75"/>
                  </a:cubicBezTo>
                  <a:cubicBezTo>
                    <a:pt x="2999" y="75"/>
                    <a:pt x="3048" y="124"/>
                    <a:pt x="3072" y="148"/>
                  </a:cubicBezTo>
                  <a:cubicBezTo>
                    <a:pt x="3129" y="170"/>
                    <a:pt x="3186" y="183"/>
                    <a:pt x="3242" y="183"/>
                  </a:cubicBezTo>
                  <a:cubicBezTo>
                    <a:pt x="3283" y="183"/>
                    <a:pt x="3324" y="176"/>
                    <a:pt x="3364" y="161"/>
                  </a:cubicBezTo>
                  <a:cubicBezTo>
                    <a:pt x="3417" y="146"/>
                    <a:pt x="3423" y="135"/>
                    <a:pt x="3440" y="135"/>
                  </a:cubicBezTo>
                  <a:cubicBezTo>
                    <a:pt x="3451" y="135"/>
                    <a:pt x="3466" y="139"/>
                    <a:pt x="3498" y="148"/>
                  </a:cubicBezTo>
                  <a:cubicBezTo>
                    <a:pt x="3535" y="161"/>
                    <a:pt x="3571" y="185"/>
                    <a:pt x="3608" y="185"/>
                  </a:cubicBezTo>
                  <a:cubicBezTo>
                    <a:pt x="3618" y="186"/>
                    <a:pt x="3629" y="187"/>
                    <a:pt x="3639" y="187"/>
                  </a:cubicBezTo>
                  <a:cubicBezTo>
                    <a:pt x="3719" y="187"/>
                    <a:pt x="3784" y="153"/>
                    <a:pt x="3829" y="96"/>
                  </a:cubicBezTo>
                  <a:lnTo>
                    <a:pt x="3829" y="96"/>
                  </a:lnTo>
                  <a:cubicBezTo>
                    <a:pt x="3876" y="146"/>
                    <a:pt x="3938" y="172"/>
                    <a:pt x="4001" y="172"/>
                  </a:cubicBezTo>
                  <a:cubicBezTo>
                    <a:pt x="4055" y="172"/>
                    <a:pt x="4109" y="153"/>
                    <a:pt x="4154" y="112"/>
                  </a:cubicBezTo>
                  <a:cubicBezTo>
                    <a:pt x="4173" y="94"/>
                    <a:pt x="4156" y="67"/>
                    <a:pt x="4136" y="67"/>
                  </a:cubicBezTo>
                  <a:cubicBezTo>
                    <a:pt x="4130" y="67"/>
                    <a:pt x="4124" y="70"/>
                    <a:pt x="4118" y="75"/>
                  </a:cubicBezTo>
                  <a:cubicBezTo>
                    <a:pt x="4087" y="107"/>
                    <a:pt x="4044" y="122"/>
                    <a:pt x="4001" y="122"/>
                  </a:cubicBezTo>
                  <a:cubicBezTo>
                    <a:pt x="3944" y="122"/>
                    <a:pt x="3885" y="95"/>
                    <a:pt x="3851" y="39"/>
                  </a:cubicBezTo>
                  <a:cubicBezTo>
                    <a:pt x="3844" y="27"/>
                    <a:pt x="3835" y="21"/>
                    <a:pt x="3826" y="21"/>
                  </a:cubicBezTo>
                  <a:cubicBezTo>
                    <a:pt x="3817" y="21"/>
                    <a:pt x="3808" y="27"/>
                    <a:pt x="3802" y="39"/>
                  </a:cubicBezTo>
                  <a:cubicBezTo>
                    <a:pt x="3763" y="105"/>
                    <a:pt x="3695" y="139"/>
                    <a:pt x="3628" y="139"/>
                  </a:cubicBezTo>
                  <a:cubicBezTo>
                    <a:pt x="3570" y="139"/>
                    <a:pt x="3513" y="114"/>
                    <a:pt x="3473" y="64"/>
                  </a:cubicBezTo>
                  <a:cubicBezTo>
                    <a:pt x="3467" y="57"/>
                    <a:pt x="3461" y="54"/>
                    <a:pt x="3455" y="54"/>
                  </a:cubicBezTo>
                  <a:cubicBezTo>
                    <a:pt x="3449" y="54"/>
                    <a:pt x="3443" y="57"/>
                    <a:pt x="3437" y="64"/>
                  </a:cubicBezTo>
                  <a:cubicBezTo>
                    <a:pt x="3380" y="110"/>
                    <a:pt x="3312" y="132"/>
                    <a:pt x="3245" y="132"/>
                  </a:cubicBezTo>
                  <a:cubicBezTo>
                    <a:pt x="3153" y="132"/>
                    <a:pt x="3062" y="92"/>
                    <a:pt x="2999" y="15"/>
                  </a:cubicBezTo>
                  <a:cubicBezTo>
                    <a:pt x="2999" y="8"/>
                    <a:pt x="2991" y="1"/>
                    <a:pt x="298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6" name="Google Shape;10011;p65">
              <a:extLst>
                <a:ext uri="{FF2B5EF4-FFF2-40B4-BE49-F238E27FC236}">
                  <a16:creationId xmlns:a16="http://schemas.microsoft.com/office/drawing/2014/main" id="{AC8875D3-8255-7697-839D-13682DAE1239}"/>
                </a:ext>
              </a:extLst>
            </p:cNvPr>
            <p:cNvSpPr/>
            <p:nvPr/>
          </p:nvSpPr>
          <p:spPr>
            <a:xfrm rot="-292735">
              <a:off x="-125045" y="3912474"/>
              <a:ext cx="961783" cy="64527"/>
            </a:xfrm>
            <a:custGeom>
              <a:avLst/>
              <a:gdLst/>
              <a:ahLst/>
              <a:cxnLst/>
              <a:rect l="l" t="t" r="r" b="b"/>
              <a:pathLst>
                <a:path w="4174" h="280" extrusionOk="0">
                  <a:moveTo>
                    <a:pt x="2982" y="1"/>
                  </a:moveTo>
                  <a:cubicBezTo>
                    <a:pt x="2975" y="1"/>
                    <a:pt x="2968" y="5"/>
                    <a:pt x="2963" y="15"/>
                  </a:cubicBezTo>
                  <a:cubicBezTo>
                    <a:pt x="2915" y="70"/>
                    <a:pt x="2848" y="101"/>
                    <a:pt x="2781" y="101"/>
                  </a:cubicBezTo>
                  <a:cubicBezTo>
                    <a:pt x="2729" y="101"/>
                    <a:pt x="2677" y="82"/>
                    <a:pt x="2635" y="39"/>
                  </a:cubicBezTo>
                  <a:cubicBezTo>
                    <a:pt x="2628" y="33"/>
                    <a:pt x="2622" y="30"/>
                    <a:pt x="2616" y="30"/>
                  </a:cubicBezTo>
                  <a:cubicBezTo>
                    <a:pt x="2610" y="30"/>
                    <a:pt x="2604" y="33"/>
                    <a:pt x="2598" y="39"/>
                  </a:cubicBezTo>
                  <a:cubicBezTo>
                    <a:pt x="2540" y="97"/>
                    <a:pt x="2469" y="128"/>
                    <a:pt x="2396" y="128"/>
                  </a:cubicBezTo>
                  <a:cubicBezTo>
                    <a:pt x="2332" y="128"/>
                    <a:pt x="2266" y="103"/>
                    <a:pt x="2209" y="51"/>
                  </a:cubicBezTo>
                  <a:cubicBezTo>
                    <a:pt x="2197" y="51"/>
                    <a:pt x="2184" y="51"/>
                    <a:pt x="2173" y="64"/>
                  </a:cubicBezTo>
                  <a:cubicBezTo>
                    <a:pt x="2133" y="129"/>
                    <a:pt x="2069" y="163"/>
                    <a:pt x="2003" y="163"/>
                  </a:cubicBezTo>
                  <a:cubicBezTo>
                    <a:pt x="1946" y="163"/>
                    <a:pt x="1889" y="138"/>
                    <a:pt x="1844" y="88"/>
                  </a:cubicBezTo>
                  <a:cubicBezTo>
                    <a:pt x="1841" y="85"/>
                    <a:pt x="1836" y="83"/>
                    <a:pt x="1832" y="83"/>
                  </a:cubicBezTo>
                  <a:cubicBezTo>
                    <a:pt x="1821" y="83"/>
                    <a:pt x="1808" y="95"/>
                    <a:pt x="1808" y="112"/>
                  </a:cubicBezTo>
                  <a:cubicBezTo>
                    <a:pt x="1808" y="148"/>
                    <a:pt x="1789" y="161"/>
                    <a:pt x="1761" y="161"/>
                  </a:cubicBezTo>
                  <a:cubicBezTo>
                    <a:pt x="1685" y="161"/>
                    <a:pt x="1536" y="64"/>
                    <a:pt x="1491" y="64"/>
                  </a:cubicBezTo>
                  <a:cubicBezTo>
                    <a:pt x="1394" y="73"/>
                    <a:pt x="1375" y="153"/>
                    <a:pt x="1289" y="153"/>
                  </a:cubicBezTo>
                  <a:cubicBezTo>
                    <a:pt x="1268" y="153"/>
                    <a:pt x="1242" y="149"/>
                    <a:pt x="1211" y="137"/>
                  </a:cubicBezTo>
                  <a:cubicBezTo>
                    <a:pt x="1145" y="103"/>
                    <a:pt x="1088" y="50"/>
                    <a:pt x="1014" y="50"/>
                  </a:cubicBezTo>
                  <a:cubicBezTo>
                    <a:pt x="1007" y="50"/>
                    <a:pt x="1000" y="50"/>
                    <a:pt x="992" y="51"/>
                  </a:cubicBezTo>
                  <a:cubicBezTo>
                    <a:pt x="919" y="64"/>
                    <a:pt x="883" y="137"/>
                    <a:pt x="810" y="161"/>
                  </a:cubicBezTo>
                  <a:cubicBezTo>
                    <a:pt x="794" y="168"/>
                    <a:pt x="778" y="172"/>
                    <a:pt x="764" y="172"/>
                  </a:cubicBezTo>
                  <a:cubicBezTo>
                    <a:pt x="684" y="172"/>
                    <a:pt x="637" y="75"/>
                    <a:pt x="555" y="75"/>
                  </a:cubicBezTo>
                  <a:cubicBezTo>
                    <a:pt x="410" y="86"/>
                    <a:pt x="458" y="210"/>
                    <a:pt x="321" y="210"/>
                  </a:cubicBezTo>
                  <a:cubicBezTo>
                    <a:pt x="296" y="210"/>
                    <a:pt x="265" y="206"/>
                    <a:pt x="227" y="197"/>
                  </a:cubicBezTo>
                  <a:cubicBezTo>
                    <a:pt x="188" y="192"/>
                    <a:pt x="136" y="179"/>
                    <a:pt x="93" y="179"/>
                  </a:cubicBezTo>
                  <a:cubicBezTo>
                    <a:pt x="41" y="179"/>
                    <a:pt x="1" y="197"/>
                    <a:pt x="8" y="270"/>
                  </a:cubicBezTo>
                  <a:cubicBezTo>
                    <a:pt x="8" y="276"/>
                    <a:pt x="11" y="279"/>
                    <a:pt x="14" y="279"/>
                  </a:cubicBezTo>
                  <a:cubicBezTo>
                    <a:pt x="17" y="279"/>
                    <a:pt x="19" y="276"/>
                    <a:pt x="19" y="270"/>
                  </a:cubicBezTo>
                  <a:cubicBezTo>
                    <a:pt x="19" y="235"/>
                    <a:pt x="48" y="224"/>
                    <a:pt x="89" y="224"/>
                  </a:cubicBezTo>
                  <a:cubicBezTo>
                    <a:pt x="165" y="224"/>
                    <a:pt x="283" y="262"/>
                    <a:pt x="347" y="262"/>
                  </a:cubicBezTo>
                  <a:cubicBezTo>
                    <a:pt x="357" y="262"/>
                    <a:pt x="366" y="261"/>
                    <a:pt x="373" y="258"/>
                  </a:cubicBezTo>
                  <a:cubicBezTo>
                    <a:pt x="421" y="246"/>
                    <a:pt x="397" y="246"/>
                    <a:pt x="446" y="210"/>
                  </a:cubicBezTo>
                  <a:cubicBezTo>
                    <a:pt x="482" y="161"/>
                    <a:pt x="530" y="137"/>
                    <a:pt x="616" y="137"/>
                  </a:cubicBezTo>
                  <a:cubicBezTo>
                    <a:pt x="628" y="161"/>
                    <a:pt x="652" y="173"/>
                    <a:pt x="676" y="185"/>
                  </a:cubicBezTo>
                  <a:cubicBezTo>
                    <a:pt x="703" y="203"/>
                    <a:pt x="730" y="214"/>
                    <a:pt x="761" y="214"/>
                  </a:cubicBezTo>
                  <a:cubicBezTo>
                    <a:pt x="773" y="214"/>
                    <a:pt x="785" y="213"/>
                    <a:pt x="798" y="210"/>
                  </a:cubicBezTo>
                  <a:cubicBezTo>
                    <a:pt x="846" y="197"/>
                    <a:pt x="871" y="161"/>
                    <a:pt x="908" y="148"/>
                  </a:cubicBezTo>
                  <a:cubicBezTo>
                    <a:pt x="964" y="113"/>
                    <a:pt x="1001" y="98"/>
                    <a:pt x="1033" y="98"/>
                  </a:cubicBezTo>
                  <a:cubicBezTo>
                    <a:pt x="1077" y="98"/>
                    <a:pt x="1112" y="126"/>
                    <a:pt x="1175" y="161"/>
                  </a:cubicBezTo>
                  <a:cubicBezTo>
                    <a:pt x="1217" y="182"/>
                    <a:pt x="1260" y="212"/>
                    <a:pt x="1309" y="212"/>
                  </a:cubicBezTo>
                  <a:cubicBezTo>
                    <a:pt x="1317" y="212"/>
                    <a:pt x="1325" y="211"/>
                    <a:pt x="1333" y="210"/>
                  </a:cubicBezTo>
                  <a:cubicBezTo>
                    <a:pt x="1357" y="210"/>
                    <a:pt x="1370" y="197"/>
                    <a:pt x="1382" y="185"/>
                  </a:cubicBezTo>
                  <a:cubicBezTo>
                    <a:pt x="1419" y="148"/>
                    <a:pt x="1463" y="132"/>
                    <a:pt x="1514" y="132"/>
                  </a:cubicBezTo>
                  <a:cubicBezTo>
                    <a:pt x="1530" y="132"/>
                    <a:pt x="1547" y="134"/>
                    <a:pt x="1564" y="137"/>
                  </a:cubicBezTo>
                  <a:cubicBezTo>
                    <a:pt x="1600" y="148"/>
                    <a:pt x="1625" y="161"/>
                    <a:pt x="1649" y="185"/>
                  </a:cubicBezTo>
                  <a:cubicBezTo>
                    <a:pt x="1678" y="193"/>
                    <a:pt x="1709" y="199"/>
                    <a:pt x="1738" y="199"/>
                  </a:cubicBezTo>
                  <a:cubicBezTo>
                    <a:pt x="1784" y="199"/>
                    <a:pt x="1825" y="186"/>
                    <a:pt x="1845" y="149"/>
                  </a:cubicBezTo>
                  <a:lnTo>
                    <a:pt x="1845" y="149"/>
                  </a:lnTo>
                  <a:cubicBezTo>
                    <a:pt x="1890" y="187"/>
                    <a:pt x="1951" y="206"/>
                    <a:pt x="2013" y="206"/>
                  </a:cubicBezTo>
                  <a:cubicBezTo>
                    <a:pt x="2038" y="206"/>
                    <a:pt x="2063" y="203"/>
                    <a:pt x="2087" y="197"/>
                  </a:cubicBezTo>
                  <a:cubicBezTo>
                    <a:pt x="2165" y="163"/>
                    <a:pt x="2169" y="128"/>
                    <a:pt x="2208" y="128"/>
                  </a:cubicBezTo>
                  <a:cubicBezTo>
                    <a:pt x="2224" y="128"/>
                    <a:pt x="2246" y="134"/>
                    <a:pt x="2281" y="148"/>
                  </a:cubicBezTo>
                  <a:cubicBezTo>
                    <a:pt x="2330" y="173"/>
                    <a:pt x="2379" y="173"/>
                    <a:pt x="2440" y="173"/>
                  </a:cubicBezTo>
                  <a:cubicBezTo>
                    <a:pt x="2500" y="161"/>
                    <a:pt x="2549" y="112"/>
                    <a:pt x="2598" y="112"/>
                  </a:cubicBezTo>
                  <a:cubicBezTo>
                    <a:pt x="2605" y="111"/>
                    <a:pt x="2611" y="111"/>
                    <a:pt x="2618" y="111"/>
                  </a:cubicBezTo>
                  <a:cubicBezTo>
                    <a:pt x="2683" y="111"/>
                    <a:pt x="2742" y="153"/>
                    <a:pt x="2813" y="153"/>
                  </a:cubicBezTo>
                  <a:cubicBezTo>
                    <a:pt x="2826" y="153"/>
                    <a:pt x="2839" y="152"/>
                    <a:pt x="2854" y="148"/>
                  </a:cubicBezTo>
                  <a:cubicBezTo>
                    <a:pt x="2890" y="137"/>
                    <a:pt x="2951" y="75"/>
                    <a:pt x="2975" y="75"/>
                  </a:cubicBezTo>
                  <a:cubicBezTo>
                    <a:pt x="2999" y="75"/>
                    <a:pt x="3048" y="124"/>
                    <a:pt x="3072" y="148"/>
                  </a:cubicBezTo>
                  <a:cubicBezTo>
                    <a:pt x="3129" y="170"/>
                    <a:pt x="3186" y="183"/>
                    <a:pt x="3242" y="183"/>
                  </a:cubicBezTo>
                  <a:cubicBezTo>
                    <a:pt x="3283" y="183"/>
                    <a:pt x="3324" y="176"/>
                    <a:pt x="3364" y="161"/>
                  </a:cubicBezTo>
                  <a:cubicBezTo>
                    <a:pt x="3417" y="146"/>
                    <a:pt x="3423" y="135"/>
                    <a:pt x="3440" y="135"/>
                  </a:cubicBezTo>
                  <a:cubicBezTo>
                    <a:pt x="3451" y="135"/>
                    <a:pt x="3466" y="139"/>
                    <a:pt x="3498" y="148"/>
                  </a:cubicBezTo>
                  <a:cubicBezTo>
                    <a:pt x="3535" y="161"/>
                    <a:pt x="3571" y="185"/>
                    <a:pt x="3608" y="185"/>
                  </a:cubicBezTo>
                  <a:cubicBezTo>
                    <a:pt x="3618" y="186"/>
                    <a:pt x="3629" y="187"/>
                    <a:pt x="3639" y="187"/>
                  </a:cubicBezTo>
                  <a:cubicBezTo>
                    <a:pt x="3719" y="187"/>
                    <a:pt x="3784" y="153"/>
                    <a:pt x="3829" y="96"/>
                  </a:cubicBezTo>
                  <a:lnTo>
                    <a:pt x="3829" y="96"/>
                  </a:lnTo>
                  <a:cubicBezTo>
                    <a:pt x="3876" y="146"/>
                    <a:pt x="3938" y="172"/>
                    <a:pt x="4001" y="172"/>
                  </a:cubicBezTo>
                  <a:cubicBezTo>
                    <a:pt x="4055" y="172"/>
                    <a:pt x="4109" y="153"/>
                    <a:pt x="4154" y="112"/>
                  </a:cubicBezTo>
                  <a:cubicBezTo>
                    <a:pt x="4173" y="94"/>
                    <a:pt x="4156" y="67"/>
                    <a:pt x="4136" y="67"/>
                  </a:cubicBezTo>
                  <a:cubicBezTo>
                    <a:pt x="4130" y="67"/>
                    <a:pt x="4124" y="70"/>
                    <a:pt x="4118" y="75"/>
                  </a:cubicBezTo>
                  <a:cubicBezTo>
                    <a:pt x="4087" y="107"/>
                    <a:pt x="4044" y="122"/>
                    <a:pt x="4001" y="122"/>
                  </a:cubicBezTo>
                  <a:cubicBezTo>
                    <a:pt x="3944" y="122"/>
                    <a:pt x="3885" y="95"/>
                    <a:pt x="3851" y="39"/>
                  </a:cubicBezTo>
                  <a:cubicBezTo>
                    <a:pt x="3844" y="27"/>
                    <a:pt x="3835" y="21"/>
                    <a:pt x="3826" y="21"/>
                  </a:cubicBezTo>
                  <a:cubicBezTo>
                    <a:pt x="3817" y="21"/>
                    <a:pt x="3808" y="27"/>
                    <a:pt x="3802" y="39"/>
                  </a:cubicBezTo>
                  <a:cubicBezTo>
                    <a:pt x="3763" y="105"/>
                    <a:pt x="3695" y="139"/>
                    <a:pt x="3628" y="139"/>
                  </a:cubicBezTo>
                  <a:cubicBezTo>
                    <a:pt x="3570" y="139"/>
                    <a:pt x="3513" y="114"/>
                    <a:pt x="3473" y="64"/>
                  </a:cubicBezTo>
                  <a:cubicBezTo>
                    <a:pt x="3467" y="57"/>
                    <a:pt x="3461" y="54"/>
                    <a:pt x="3455" y="54"/>
                  </a:cubicBezTo>
                  <a:cubicBezTo>
                    <a:pt x="3449" y="54"/>
                    <a:pt x="3443" y="57"/>
                    <a:pt x="3437" y="64"/>
                  </a:cubicBezTo>
                  <a:cubicBezTo>
                    <a:pt x="3380" y="110"/>
                    <a:pt x="3312" y="132"/>
                    <a:pt x="3245" y="132"/>
                  </a:cubicBezTo>
                  <a:cubicBezTo>
                    <a:pt x="3153" y="132"/>
                    <a:pt x="3062" y="92"/>
                    <a:pt x="2999" y="15"/>
                  </a:cubicBezTo>
                  <a:cubicBezTo>
                    <a:pt x="2999" y="8"/>
                    <a:pt x="2991" y="1"/>
                    <a:pt x="298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 name="Google Shape;10012;p65">
              <a:extLst>
                <a:ext uri="{FF2B5EF4-FFF2-40B4-BE49-F238E27FC236}">
                  <a16:creationId xmlns:a16="http://schemas.microsoft.com/office/drawing/2014/main" id="{728D4BFD-5C37-C539-A4FB-6F1306166FC1}"/>
                </a:ext>
              </a:extLst>
            </p:cNvPr>
            <p:cNvSpPr/>
            <p:nvPr/>
          </p:nvSpPr>
          <p:spPr>
            <a:xfrm rot="-292735">
              <a:off x="-67245" y="4392274"/>
              <a:ext cx="961783" cy="64527"/>
            </a:xfrm>
            <a:custGeom>
              <a:avLst/>
              <a:gdLst/>
              <a:ahLst/>
              <a:cxnLst/>
              <a:rect l="l" t="t" r="r" b="b"/>
              <a:pathLst>
                <a:path w="4174" h="280" extrusionOk="0">
                  <a:moveTo>
                    <a:pt x="2982" y="1"/>
                  </a:moveTo>
                  <a:cubicBezTo>
                    <a:pt x="2975" y="1"/>
                    <a:pt x="2968" y="5"/>
                    <a:pt x="2963" y="15"/>
                  </a:cubicBezTo>
                  <a:cubicBezTo>
                    <a:pt x="2915" y="70"/>
                    <a:pt x="2848" y="101"/>
                    <a:pt x="2781" y="101"/>
                  </a:cubicBezTo>
                  <a:cubicBezTo>
                    <a:pt x="2729" y="101"/>
                    <a:pt x="2677" y="82"/>
                    <a:pt x="2635" y="39"/>
                  </a:cubicBezTo>
                  <a:cubicBezTo>
                    <a:pt x="2628" y="33"/>
                    <a:pt x="2622" y="30"/>
                    <a:pt x="2616" y="30"/>
                  </a:cubicBezTo>
                  <a:cubicBezTo>
                    <a:pt x="2610" y="30"/>
                    <a:pt x="2604" y="33"/>
                    <a:pt x="2598" y="39"/>
                  </a:cubicBezTo>
                  <a:cubicBezTo>
                    <a:pt x="2540" y="97"/>
                    <a:pt x="2469" y="128"/>
                    <a:pt x="2396" y="128"/>
                  </a:cubicBezTo>
                  <a:cubicBezTo>
                    <a:pt x="2332" y="128"/>
                    <a:pt x="2266" y="103"/>
                    <a:pt x="2209" y="51"/>
                  </a:cubicBezTo>
                  <a:cubicBezTo>
                    <a:pt x="2197" y="51"/>
                    <a:pt x="2184" y="51"/>
                    <a:pt x="2173" y="64"/>
                  </a:cubicBezTo>
                  <a:cubicBezTo>
                    <a:pt x="2133" y="129"/>
                    <a:pt x="2069" y="163"/>
                    <a:pt x="2003" y="163"/>
                  </a:cubicBezTo>
                  <a:cubicBezTo>
                    <a:pt x="1946" y="163"/>
                    <a:pt x="1889" y="138"/>
                    <a:pt x="1844" y="88"/>
                  </a:cubicBezTo>
                  <a:cubicBezTo>
                    <a:pt x="1841" y="85"/>
                    <a:pt x="1836" y="83"/>
                    <a:pt x="1832" y="83"/>
                  </a:cubicBezTo>
                  <a:cubicBezTo>
                    <a:pt x="1821" y="83"/>
                    <a:pt x="1808" y="95"/>
                    <a:pt x="1808" y="112"/>
                  </a:cubicBezTo>
                  <a:cubicBezTo>
                    <a:pt x="1808" y="148"/>
                    <a:pt x="1789" y="161"/>
                    <a:pt x="1761" y="161"/>
                  </a:cubicBezTo>
                  <a:cubicBezTo>
                    <a:pt x="1685" y="161"/>
                    <a:pt x="1536" y="64"/>
                    <a:pt x="1491" y="64"/>
                  </a:cubicBezTo>
                  <a:cubicBezTo>
                    <a:pt x="1394" y="73"/>
                    <a:pt x="1375" y="153"/>
                    <a:pt x="1289" y="153"/>
                  </a:cubicBezTo>
                  <a:cubicBezTo>
                    <a:pt x="1268" y="153"/>
                    <a:pt x="1242" y="149"/>
                    <a:pt x="1211" y="137"/>
                  </a:cubicBezTo>
                  <a:cubicBezTo>
                    <a:pt x="1145" y="103"/>
                    <a:pt x="1088" y="50"/>
                    <a:pt x="1014" y="50"/>
                  </a:cubicBezTo>
                  <a:cubicBezTo>
                    <a:pt x="1007" y="50"/>
                    <a:pt x="1000" y="50"/>
                    <a:pt x="992" y="51"/>
                  </a:cubicBezTo>
                  <a:cubicBezTo>
                    <a:pt x="919" y="64"/>
                    <a:pt x="883" y="137"/>
                    <a:pt x="810" y="161"/>
                  </a:cubicBezTo>
                  <a:cubicBezTo>
                    <a:pt x="794" y="168"/>
                    <a:pt x="778" y="172"/>
                    <a:pt x="764" y="172"/>
                  </a:cubicBezTo>
                  <a:cubicBezTo>
                    <a:pt x="684" y="172"/>
                    <a:pt x="637" y="75"/>
                    <a:pt x="555" y="75"/>
                  </a:cubicBezTo>
                  <a:cubicBezTo>
                    <a:pt x="410" y="86"/>
                    <a:pt x="458" y="210"/>
                    <a:pt x="321" y="210"/>
                  </a:cubicBezTo>
                  <a:cubicBezTo>
                    <a:pt x="296" y="210"/>
                    <a:pt x="265" y="206"/>
                    <a:pt x="227" y="197"/>
                  </a:cubicBezTo>
                  <a:cubicBezTo>
                    <a:pt x="188" y="192"/>
                    <a:pt x="136" y="179"/>
                    <a:pt x="93" y="179"/>
                  </a:cubicBezTo>
                  <a:cubicBezTo>
                    <a:pt x="41" y="179"/>
                    <a:pt x="1" y="197"/>
                    <a:pt x="8" y="270"/>
                  </a:cubicBezTo>
                  <a:cubicBezTo>
                    <a:pt x="8" y="276"/>
                    <a:pt x="11" y="279"/>
                    <a:pt x="14" y="279"/>
                  </a:cubicBezTo>
                  <a:cubicBezTo>
                    <a:pt x="17" y="279"/>
                    <a:pt x="19" y="276"/>
                    <a:pt x="19" y="270"/>
                  </a:cubicBezTo>
                  <a:cubicBezTo>
                    <a:pt x="19" y="235"/>
                    <a:pt x="48" y="224"/>
                    <a:pt x="89" y="224"/>
                  </a:cubicBezTo>
                  <a:cubicBezTo>
                    <a:pt x="165" y="224"/>
                    <a:pt x="283" y="262"/>
                    <a:pt x="347" y="262"/>
                  </a:cubicBezTo>
                  <a:cubicBezTo>
                    <a:pt x="357" y="262"/>
                    <a:pt x="366" y="261"/>
                    <a:pt x="373" y="258"/>
                  </a:cubicBezTo>
                  <a:cubicBezTo>
                    <a:pt x="421" y="246"/>
                    <a:pt x="397" y="246"/>
                    <a:pt x="446" y="210"/>
                  </a:cubicBezTo>
                  <a:cubicBezTo>
                    <a:pt x="482" y="161"/>
                    <a:pt x="530" y="137"/>
                    <a:pt x="616" y="137"/>
                  </a:cubicBezTo>
                  <a:cubicBezTo>
                    <a:pt x="628" y="161"/>
                    <a:pt x="652" y="173"/>
                    <a:pt x="676" y="185"/>
                  </a:cubicBezTo>
                  <a:cubicBezTo>
                    <a:pt x="703" y="203"/>
                    <a:pt x="730" y="214"/>
                    <a:pt x="761" y="214"/>
                  </a:cubicBezTo>
                  <a:cubicBezTo>
                    <a:pt x="773" y="214"/>
                    <a:pt x="785" y="213"/>
                    <a:pt x="798" y="210"/>
                  </a:cubicBezTo>
                  <a:cubicBezTo>
                    <a:pt x="846" y="197"/>
                    <a:pt x="871" y="161"/>
                    <a:pt x="908" y="148"/>
                  </a:cubicBezTo>
                  <a:cubicBezTo>
                    <a:pt x="964" y="113"/>
                    <a:pt x="1001" y="98"/>
                    <a:pt x="1033" y="98"/>
                  </a:cubicBezTo>
                  <a:cubicBezTo>
                    <a:pt x="1077" y="98"/>
                    <a:pt x="1112" y="126"/>
                    <a:pt x="1175" y="161"/>
                  </a:cubicBezTo>
                  <a:cubicBezTo>
                    <a:pt x="1217" y="182"/>
                    <a:pt x="1260" y="212"/>
                    <a:pt x="1309" y="212"/>
                  </a:cubicBezTo>
                  <a:cubicBezTo>
                    <a:pt x="1317" y="212"/>
                    <a:pt x="1325" y="211"/>
                    <a:pt x="1333" y="210"/>
                  </a:cubicBezTo>
                  <a:cubicBezTo>
                    <a:pt x="1357" y="210"/>
                    <a:pt x="1370" y="197"/>
                    <a:pt x="1382" y="185"/>
                  </a:cubicBezTo>
                  <a:cubicBezTo>
                    <a:pt x="1419" y="148"/>
                    <a:pt x="1463" y="132"/>
                    <a:pt x="1514" y="132"/>
                  </a:cubicBezTo>
                  <a:cubicBezTo>
                    <a:pt x="1530" y="132"/>
                    <a:pt x="1547" y="134"/>
                    <a:pt x="1564" y="137"/>
                  </a:cubicBezTo>
                  <a:cubicBezTo>
                    <a:pt x="1600" y="148"/>
                    <a:pt x="1625" y="161"/>
                    <a:pt x="1649" y="185"/>
                  </a:cubicBezTo>
                  <a:cubicBezTo>
                    <a:pt x="1678" y="193"/>
                    <a:pt x="1709" y="199"/>
                    <a:pt x="1738" y="199"/>
                  </a:cubicBezTo>
                  <a:cubicBezTo>
                    <a:pt x="1784" y="199"/>
                    <a:pt x="1825" y="186"/>
                    <a:pt x="1845" y="149"/>
                  </a:cubicBezTo>
                  <a:lnTo>
                    <a:pt x="1845" y="149"/>
                  </a:lnTo>
                  <a:cubicBezTo>
                    <a:pt x="1890" y="187"/>
                    <a:pt x="1951" y="206"/>
                    <a:pt x="2013" y="206"/>
                  </a:cubicBezTo>
                  <a:cubicBezTo>
                    <a:pt x="2038" y="206"/>
                    <a:pt x="2063" y="203"/>
                    <a:pt x="2087" y="197"/>
                  </a:cubicBezTo>
                  <a:cubicBezTo>
                    <a:pt x="2165" y="163"/>
                    <a:pt x="2169" y="128"/>
                    <a:pt x="2208" y="128"/>
                  </a:cubicBezTo>
                  <a:cubicBezTo>
                    <a:pt x="2224" y="128"/>
                    <a:pt x="2246" y="134"/>
                    <a:pt x="2281" y="148"/>
                  </a:cubicBezTo>
                  <a:cubicBezTo>
                    <a:pt x="2330" y="173"/>
                    <a:pt x="2379" y="173"/>
                    <a:pt x="2440" y="173"/>
                  </a:cubicBezTo>
                  <a:cubicBezTo>
                    <a:pt x="2500" y="161"/>
                    <a:pt x="2549" y="112"/>
                    <a:pt x="2598" y="112"/>
                  </a:cubicBezTo>
                  <a:cubicBezTo>
                    <a:pt x="2605" y="111"/>
                    <a:pt x="2611" y="111"/>
                    <a:pt x="2618" y="111"/>
                  </a:cubicBezTo>
                  <a:cubicBezTo>
                    <a:pt x="2683" y="111"/>
                    <a:pt x="2742" y="153"/>
                    <a:pt x="2813" y="153"/>
                  </a:cubicBezTo>
                  <a:cubicBezTo>
                    <a:pt x="2826" y="153"/>
                    <a:pt x="2839" y="152"/>
                    <a:pt x="2854" y="148"/>
                  </a:cubicBezTo>
                  <a:cubicBezTo>
                    <a:pt x="2890" y="137"/>
                    <a:pt x="2951" y="75"/>
                    <a:pt x="2975" y="75"/>
                  </a:cubicBezTo>
                  <a:cubicBezTo>
                    <a:pt x="2999" y="75"/>
                    <a:pt x="3048" y="124"/>
                    <a:pt x="3072" y="148"/>
                  </a:cubicBezTo>
                  <a:cubicBezTo>
                    <a:pt x="3129" y="170"/>
                    <a:pt x="3186" y="183"/>
                    <a:pt x="3242" y="183"/>
                  </a:cubicBezTo>
                  <a:cubicBezTo>
                    <a:pt x="3283" y="183"/>
                    <a:pt x="3324" y="176"/>
                    <a:pt x="3364" y="161"/>
                  </a:cubicBezTo>
                  <a:cubicBezTo>
                    <a:pt x="3417" y="146"/>
                    <a:pt x="3423" y="135"/>
                    <a:pt x="3440" y="135"/>
                  </a:cubicBezTo>
                  <a:cubicBezTo>
                    <a:pt x="3451" y="135"/>
                    <a:pt x="3466" y="139"/>
                    <a:pt x="3498" y="148"/>
                  </a:cubicBezTo>
                  <a:cubicBezTo>
                    <a:pt x="3535" y="161"/>
                    <a:pt x="3571" y="185"/>
                    <a:pt x="3608" y="185"/>
                  </a:cubicBezTo>
                  <a:cubicBezTo>
                    <a:pt x="3618" y="186"/>
                    <a:pt x="3629" y="187"/>
                    <a:pt x="3639" y="187"/>
                  </a:cubicBezTo>
                  <a:cubicBezTo>
                    <a:pt x="3719" y="187"/>
                    <a:pt x="3784" y="153"/>
                    <a:pt x="3829" y="96"/>
                  </a:cubicBezTo>
                  <a:lnTo>
                    <a:pt x="3829" y="96"/>
                  </a:lnTo>
                  <a:cubicBezTo>
                    <a:pt x="3876" y="146"/>
                    <a:pt x="3938" y="172"/>
                    <a:pt x="4001" y="172"/>
                  </a:cubicBezTo>
                  <a:cubicBezTo>
                    <a:pt x="4055" y="172"/>
                    <a:pt x="4109" y="153"/>
                    <a:pt x="4154" y="112"/>
                  </a:cubicBezTo>
                  <a:cubicBezTo>
                    <a:pt x="4173" y="94"/>
                    <a:pt x="4156" y="67"/>
                    <a:pt x="4136" y="67"/>
                  </a:cubicBezTo>
                  <a:cubicBezTo>
                    <a:pt x="4130" y="67"/>
                    <a:pt x="4124" y="70"/>
                    <a:pt x="4118" y="75"/>
                  </a:cubicBezTo>
                  <a:cubicBezTo>
                    <a:pt x="4087" y="107"/>
                    <a:pt x="4044" y="122"/>
                    <a:pt x="4001" y="122"/>
                  </a:cubicBezTo>
                  <a:cubicBezTo>
                    <a:pt x="3944" y="122"/>
                    <a:pt x="3885" y="95"/>
                    <a:pt x="3851" y="39"/>
                  </a:cubicBezTo>
                  <a:cubicBezTo>
                    <a:pt x="3844" y="27"/>
                    <a:pt x="3835" y="21"/>
                    <a:pt x="3826" y="21"/>
                  </a:cubicBezTo>
                  <a:cubicBezTo>
                    <a:pt x="3817" y="21"/>
                    <a:pt x="3808" y="27"/>
                    <a:pt x="3802" y="39"/>
                  </a:cubicBezTo>
                  <a:cubicBezTo>
                    <a:pt x="3763" y="105"/>
                    <a:pt x="3695" y="139"/>
                    <a:pt x="3628" y="139"/>
                  </a:cubicBezTo>
                  <a:cubicBezTo>
                    <a:pt x="3570" y="139"/>
                    <a:pt x="3513" y="114"/>
                    <a:pt x="3473" y="64"/>
                  </a:cubicBezTo>
                  <a:cubicBezTo>
                    <a:pt x="3467" y="57"/>
                    <a:pt x="3461" y="54"/>
                    <a:pt x="3455" y="54"/>
                  </a:cubicBezTo>
                  <a:cubicBezTo>
                    <a:pt x="3449" y="54"/>
                    <a:pt x="3443" y="57"/>
                    <a:pt x="3437" y="64"/>
                  </a:cubicBezTo>
                  <a:cubicBezTo>
                    <a:pt x="3380" y="110"/>
                    <a:pt x="3312" y="132"/>
                    <a:pt x="3245" y="132"/>
                  </a:cubicBezTo>
                  <a:cubicBezTo>
                    <a:pt x="3153" y="132"/>
                    <a:pt x="3062" y="92"/>
                    <a:pt x="2999" y="15"/>
                  </a:cubicBezTo>
                  <a:cubicBezTo>
                    <a:pt x="2999" y="8"/>
                    <a:pt x="2991" y="1"/>
                    <a:pt x="298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 name="Google Shape;10013;p65">
              <a:extLst>
                <a:ext uri="{FF2B5EF4-FFF2-40B4-BE49-F238E27FC236}">
                  <a16:creationId xmlns:a16="http://schemas.microsoft.com/office/drawing/2014/main" id="{3377A06D-DB69-1D97-F549-A353E8D3CAC8}"/>
                </a:ext>
              </a:extLst>
            </p:cNvPr>
            <p:cNvSpPr/>
            <p:nvPr/>
          </p:nvSpPr>
          <p:spPr>
            <a:xfrm rot="-292735">
              <a:off x="-67245" y="4538349"/>
              <a:ext cx="961783" cy="64527"/>
            </a:xfrm>
            <a:custGeom>
              <a:avLst/>
              <a:gdLst/>
              <a:ahLst/>
              <a:cxnLst/>
              <a:rect l="l" t="t" r="r" b="b"/>
              <a:pathLst>
                <a:path w="4174" h="280" extrusionOk="0">
                  <a:moveTo>
                    <a:pt x="2982" y="1"/>
                  </a:moveTo>
                  <a:cubicBezTo>
                    <a:pt x="2975" y="1"/>
                    <a:pt x="2968" y="5"/>
                    <a:pt x="2963" y="15"/>
                  </a:cubicBezTo>
                  <a:cubicBezTo>
                    <a:pt x="2915" y="70"/>
                    <a:pt x="2848" y="101"/>
                    <a:pt x="2781" y="101"/>
                  </a:cubicBezTo>
                  <a:cubicBezTo>
                    <a:pt x="2729" y="101"/>
                    <a:pt x="2677" y="82"/>
                    <a:pt x="2635" y="39"/>
                  </a:cubicBezTo>
                  <a:cubicBezTo>
                    <a:pt x="2628" y="33"/>
                    <a:pt x="2622" y="30"/>
                    <a:pt x="2616" y="30"/>
                  </a:cubicBezTo>
                  <a:cubicBezTo>
                    <a:pt x="2610" y="30"/>
                    <a:pt x="2604" y="33"/>
                    <a:pt x="2598" y="39"/>
                  </a:cubicBezTo>
                  <a:cubicBezTo>
                    <a:pt x="2540" y="97"/>
                    <a:pt x="2469" y="128"/>
                    <a:pt x="2396" y="128"/>
                  </a:cubicBezTo>
                  <a:cubicBezTo>
                    <a:pt x="2332" y="128"/>
                    <a:pt x="2266" y="103"/>
                    <a:pt x="2209" y="51"/>
                  </a:cubicBezTo>
                  <a:cubicBezTo>
                    <a:pt x="2197" y="51"/>
                    <a:pt x="2184" y="51"/>
                    <a:pt x="2173" y="64"/>
                  </a:cubicBezTo>
                  <a:cubicBezTo>
                    <a:pt x="2133" y="129"/>
                    <a:pt x="2069" y="163"/>
                    <a:pt x="2003" y="163"/>
                  </a:cubicBezTo>
                  <a:cubicBezTo>
                    <a:pt x="1946" y="163"/>
                    <a:pt x="1889" y="138"/>
                    <a:pt x="1844" y="88"/>
                  </a:cubicBezTo>
                  <a:cubicBezTo>
                    <a:pt x="1841" y="85"/>
                    <a:pt x="1836" y="83"/>
                    <a:pt x="1832" y="83"/>
                  </a:cubicBezTo>
                  <a:cubicBezTo>
                    <a:pt x="1821" y="83"/>
                    <a:pt x="1808" y="95"/>
                    <a:pt x="1808" y="112"/>
                  </a:cubicBezTo>
                  <a:cubicBezTo>
                    <a:pt x="1808" y="148"/>
                    <a:pt x="1789" y="161"/>
                    <a:pt x="1761" y="161"/>
                  </a:cubicBezTo>
                  <a:cubicBezTo>
                    <a:pt x="1685" y="161"/>
                    <a:pt x="1536" y="64"/>
                    <a:pt x="1491" y="64"/>
                  </a:cubicBezTo>
                  <a:cubicBezTo>
                    <a:pt x="1394" y="73"/>
                    <a:pt x="1375" y="153"/>
                    <a:pt x="1289" y="153"/>
                  </a:cubicBezTo>
                  <a:cubicBezTo>
                    <a:pt x="1268" y="153"/>
                    <a:pt x="1242" y="149"/>
                    <a:pt x="1211" y="137"/>
                  </a:cubicBezTo>
                  <a:cubicBezTo>
                    <a:pt x="1145" y="103"/>
                    <a:pt x="1088" y="50"/>
                    <a:pt x="1014" y="50"/>
                  </a:cubicBezTo>
                  <a:cubicBezTo>
                    <a:pt x="1007" y="50"/>
                    <a:pt x="1000" y="50"/>
                    <a:pt x="992" y="51"/>
                  </a:cubicBezTo>
                  <a:cubicBezTo>
                    <a:pt x="919" y="64"/>
                    <a:pt x="883" y="137"/>
                    <a:pt x="810" y="161"/>
                  </a:cubicBezTo>
                  <a:cubicBezTo>
                    <a:pt x="794" y="168"/>
                    <a:pt x="778" y="172"/>
                    <a:pt x="764" y="172"/>
                  </a:cubicBezTo>
                  <a:cubicBezTo>
                    <a:pt x="684" y="172"/>
                    <a:pt x="637" y="75"/>
                    <a:pt x="555" y="75"/>
                  </a:cubicBezTo>
                  <a:cubicBezTo>
                    <a:pt x="410" y="86"/>
                    <a:pt x="458" y="210"/>
                    <a:pt x="321" y="210"/>
                  </a:cubicBezTo>
                  <a:cubicBezTo>
                    <a:pt x="296" y="210"/>
                    <a:pt x="265" y="206"/>
                    <a:pt x="227" y="197"/>
                  </a:cubicBezTo>
                  <a:cubicBezTo>
                    <a:pt x="188" y="192"/>
                    <a:pt x="136" y="179"/>
                    <a:pt x="93" y="179"/>
                  </a:cubicBezTo>
                  <a:cubicBezTo>
                    <a:pt x="41" y="179"/>
                    <a:pt x="1" y="197"/>
                    <a:pt x="8" y="270"/>
                  </a:cubicBezTo>
                  <a:cubicBezTo>
                    <a:pt x="8" y="276"/>
                    <a:pt x="11" y="279"/>
                    <a:pt x="14" y="279"/>
                  </a:cubicBezTo>
                  <a:cubicBezTo>
                    <a:pt x="17" y="279"/>
                    <a:pt x="19" y="276"/>
                    <a:pt x="19" y="270"/>
                  </a:cubicBezTo>
                  <a:cubicBezTo>
                    <a:pt x="19" y="235"/>
                    <a:pt x="48" y="224"/>
                    <a:pt x="89" y="224"/>
                  </a:cubicBezTo>
                  <a:cubicBezTo>
                    <a:pt x="165" y="224"/>
                    <a:pt x="283" y="262"/>
                    <a:pt x="347" y="262"/>
                  </a:cubicBezTo>
                  <a:cubicBezTo>
                    <a:pt x="357" y="262"/>
                    <a:pt x="366" y="261"/>
                    <a:pt x="373" y="258"/>
                  </a:cubicBezTo>
                  <a:cubicBezTo>
                    <a:pt x="421" y="246"/>
                    <a:pt x="397" y="246"/>
                    <a:pt x="446" y="210"/>
                  </a:cubicBezTo>
                  <a:cubicBezTo>
                    <a:pt x="482" y="161"/>
                    <a:pt x="530" y="137"/>
                    <a:pt x="616" y="137"/>
                  </a:cubicBezTo>
                  <a:cubicBezTo>
                    <a:pt x="628" y="161"/>
                    <a:pt x="652" y="173"/>
                    <a:pt x="676" y="185"/>
                  </a:cubicBezTo>
                  <a:cubicBezTo>
                    <a:pt x="703" y="203"/>
                    <a:pt x="730" y="214"/>
                    <a:pt x="761" y="214"/>
                  </a:cubicBezTo>
                  <a:cubicBezTo>
                    <a:pt x="773" y="214"/>
                    <a:pt x="785" y="213"/>
                    <a:pt x="798" y="210"/>
                  </a:cubicBezTo>
                  <a:cubicBezTo>
                    <a:pt x="846" y="197"/>
                    <a:pt x="871" y="161"/>
                    <a:pt x="908" y="148"/>
                  </a:cubicBezTo>
                  <a:cubicBezTo>
                    <a:pt x="964" y="113"/>
                    <a:pt x="1001" y="98"/>
                    <a:pt x="1033" y="98"/>
                  </a:cubicBezTo>
                  <a:cubicBezTo>
                    <a:pt x="1077" y="98"/>
                    <a:pt x="1112" y="126"/>
                    <a:pt x="1175" y="161"/>
                  </a:cubicBezTo>
                  <a:cubicBezTo>
                    <a:pt x="1217" y="182"/>
                    <a:pt x="1260" y="212"/>
                    <a:pt x="1309" y="212"/>
                  </a:cubicBezTo>
                  <a:cubicBezTo>
                    <a:pt x="1317" y="212"/>
                    <a:pt x="1325" y="211"/>
                    <a:pt x="1333" y="210"/>
                  </a:cubicBezTo>
                  <a:cubicBezTo>
                    <a:pt x="1357" y="210"/>
                    <a:pt x="1370" y="197"/>
                    <a:pt x="1382" y="185"/>
                  </a:cubicBezTo>
                  <a:cubicBezTo>
                    <a:pt x="1419" y="148"/>
                    <a:pt x="1463" y="132"/>
                    <a:pt x="1514" y="132"/>
                  </a:cubicBezTo>
                  <a:cubicBezTo>
                    <a:pt x="1530" y="132"/>
                    <a:pt x="1547" y="134"/>
                    <a:pt x="1564" y="137"/>
                  </a:cubicBezTo>
                  <a:cubicBezTo>
                    <a:pt x="1600" y="148"/>
                    <a:pt x="1625" y="161"/>
                    <a:pt x="1649" y="185"/>
                  </a:cubicBezTo>
                  <a:cubicBezTo>
                    <a:pt x="1678" y="193"/>
                    <a:pt x="1709" y="199"/>
                    <a:pt x="1738" y="199"/>
                  </a:cubicBezTo>
                  <a:cubicBezTo>
                    <a:pt x="1784" y="199"/>
                    <a:pt x="1825" y="186"/>
                    <a:pt x="1845" y="149"/>
                  </a:cubicBezTo>
                  <a:lnTo>
                    <a:pt x="1845" y="149"/>
                  </a:lnTo>
                  <a:cubicBezTo>
                    <a:pt x="1890" y="187"/>
                    <a:pt x="1951" y="206"/>
                    <a:pt x="2013" y="206"/>
                  </a:cubicBezTo>
                  <a:cubicBezTo>
                    <a:pt x="2038" y="206"/>
                    <a:pt x="2063" y="203"/>
                    <a:pt x="2087" y="197"/>
                  </a:cubicBezTo>
                  <a:cubicBezTo>
                    <a:pt x="2165" y="163"/>
                    <a:pt x="2169" y="128"/>
                    <a:pt x="2208" y="128"/>
                  </a:cubicBezTo>
                  <a:cubicBezTo>
                    <a:pt x="2224" y="128"/>
                    <a:pt x="2246" y="134"/>
                    <a:pt x="2281" y="148"/>
                  </a:cubicBezTo>
                  <a:cubicBezTo>
                    <a:pt x="2330" y="173"/>
                    <a:pt x="2379" y="173"/>
                    <a:pt x="2440" y="173"/>
                  </a:cubicBezTo>
                  <a:cubicBezTo>
                    <a:pt x="2500" y="161"/>
                    <a:pt x="2549" y="112"/>
                    <a:pt x="2598" y="112"/>
                  </a:cubicBezTo>
                  <a:cubicBezTo>
                    <a:pt x="2605" y="111"/>
                    <a:pt x="2611" y="111"/>
                    <a:pt x="2618" y="111"/>
                  </a:cubicBezTo>
                  <a:cubicBezTo>
                    <a:pt x="2683" y="111"/>
                    <a:pt x="2742" y="153"/>
                    <a:pt x="2813" y="153"/>
                  </a:cubicBezTo>
                  <a:cubicBezTo>
                    <a:pt x="2826" y="153"/>
                    <a:pt x="2839" y="152"/>
                    <a:pt x="2854" y="148"/>
                  </a:cubicBezTo>
                  <a:cubicBezTo>
                    <a:pt x="2890" y="137"/>
                    <a:pt x="2951" y="75"/>
                    <a:pt x="2975" y="75"/>
                  </a:cubicBezTo>
                  <a:cubicBezTo>
                    <a:pt x="2999" y="75"/>
                    <a:pt x="3048" y="124"/>
                    <a:pt x="3072" y="148"/>
                  </a:cubicBezTo>
                  <a:cubicBezTo>
                    <a:pt x="3129" y="170"/>
                    <a:pt x="3186" y="183"/>
                    <a:pt x="3242" y="183"/>
                  </a:cubicBezTo>
                  <a:cubicBezTo>
                    <a:pt x="3283" y="183"/>
                    <a:pt x="3324" y="176"/>
                    <a:pt x="3364" y="161"/>
                  </a:cubicBezTo>
                  <a:cubicBezTo>
                    <a:pt x="3417" y="146"/>
                    <a:pt x="3423" y="135"/>
                    <a:pt x="3440" y="135"/>
                  </a:cubicBezTo>
                  <a:cubicBezTo>
                    <a:pt x="3451" y="135"/>
                    <a:pt x="3466" y="139"/>
                    <a:pt x="3498" y="148"/>
                  </a:cubicBezTo>
                  <a:cubicBezTo>
                    <a:pt x="3535" y="161"/>
                    <a:pt x="3571" y="185"/>
                    <a:pt x="3608" y="185"/>
                  </a:cubicBezTo>
                  <a:cubicBezTo>
                    <a:pt x="3618" y="186"/>
                    <a:pt x="3629" y="187"/>
                    <a:pt x="3639" y="187"/>
                  </a:cubicBezTo>
                  <a:cubicBezTo>
                    <a:pt x="3719" y="187"/>
                    <a:pt x="3784" y="153"/>
                    <a:pt x="3829" y="96"/>
                  </a:cubicBezTo>
                  <a:lnTo>
                    <a:pt x="3829" y="96"/>
                  </a:lnTo>
                  <a:cubicBezTo>
                    <a:pt x="3876" y="146"/>
                    <a:pt x="3938" y="172"/>
                    <a:pt x="4001" y="172"/>
                  </a:cubicBezTo>
                  <a:cubicBezTo>
                    <a:pt x="4055" y="172"/>
                    <a:pt x="4109" y="153"/>
                    <a:pt x="4154" y="112"/>
                  </a:cubicBezTo>
                  <a:cubicBezTo>
                    <a:pt x="4173" y="94"/>
                    <a:pt x="4156" y="67"/>
                    <a:pt x="4136" y="67"/>
                  </a:cubicBezTo>
                  <a:cubicBezTo>
                    <a:pt x="4130" y="67"/>
                    <a:pt x="4124" y="70"/>
                    <a:pt x="4118" y="75"/>
                  </a:cubicBezTo>
                  <a:cubicBezTo>
                    <a:pt x="4087" y="107"/>
                    <a:pt x="4044" y="122"/>
                    <a:pt x="4001" y="122"/>
                  </a:cubicBezTo>
                  <a:cubicBezTo>
                    <a:pt x="3944" y="122"/>
                    <a:pt x="3885" y="95"/>
                    <a:pt x="3851" y="39"/>
                  </a:cubicBezTo>
                  <a:cubicBezTo>
                    <a:pt x="3844" y="27"/>
                    <a:pt x="3835" y="21"/>
                    <a:pt x="3826" y="21"/>
                  </a:cubicBezTo>
                  <a:cubicBezTo>
                    <a:pt x="3817" y="21"/>
                    <a:pt x="3808" y="27"/>
                    <a:pt x="3802" y="39"/>
                  </a:cubicBezTo>
                  <a:cubicBezTo>
                    <a:pt x="3763" y="105"/>
                    <a:pt x="3695" y="139"/>
                    <a:pt x="3628" y="139"/>
                  </a:cubicBezTo>
                  <a:cubicBezTo>
                    <a:pt x="3570" y="139"/>
                    <a:pt x="3513" y="114"/>
                    <a:pt x="3473" y="64"/>
                  </a:cubicBezTo>
                  <a:cubicBezTo>
                    <a:pt x="3467" y="57"/>
                    <a:pt x="3461" y="54"/>
                    <a:pt x="3455" y="54"/>
                  </a:cubicBezTo>
                  <a:cubicBezTo>
                    <a:pt x="3449" y="54"/>
                    <a:pt x="3443" y="57"/>
                    <a:pt x="3437" y="64"/>
                  </a:cubicBezTo>
                  <a:cubicBezTo>
                    <a:pt x="3380" y="110"/>
                    <a:pt x="3312" y="132"/>
                    <a:pt x="3245" y="132"/>
                  </a:cubicBezTo>
                  <a:cubicBezTo>
                    <a:pt x="3153" y="132"/>
                    <a:pt x="3062" y="92"/>
                    <a:pt x="2999" y="15"/>
                  </a:cubicBezTo>
                  <a:cubicBezTo>
                    <a:pt x="2999" y="8"/>
                    <a:pt x="2991" y="1"/>
                    <a:pt x="298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9" name="Google Shape;10014;p65">
              <a:extLst>
                <a:ext uri="{FF2B5EF4-FFF2-40B4-BE49-F238E27FC236}">
                  <a16:creationId xmlns:a16="http://schemas.microsoft.com/office/drawing/2014/main" id="{DDF4EE2D-C90C-C158-A926-F2A0D10195F0}"/>
                </a:ext>
              </a:extLst>
            </p:cNvPr>
            <p:cNvSpPr/>
            <p:nvPr/>
          </p:nvSpPr>
          <p:spPr>
            <a:xfrm rot="-292735">
              <a:off x="-67245" y="4684424"/>
              <a:ext cx="961783" cy="64527"/>
            </a:xfrm>
            <a:custGeom>
              <a:avLst/>
              <a:gdLst/>
              <a:ahLst/>
              <a:cxnLst/>
              <a:rect l="l" t="t" r="r" b="b"/>
              <a:pathLst>
                <a:path w="4174" h="280" extrusionOk="0">
                  <a:moveTo>
                    <a:pt x="2982" y="1"/>
                  </a:moveTo>
                  <a:cubicBezTo>
                    <a:pt x="2975" y="1"/>
                    <a:pt x="2968" y="5"/>
                    <a:pt x="2963" y="15"/>
                  </a:cubicBezTo>
                  <a:cubicBezTo>
                    <a:pt x="2915" y="70"/>
                    <a:pt x="2848" y="101"/>
                    <a:pt x="2781" y="101"/>
                  </a:cubicBezTo>
                  <a:cubicBezTo>
                    <a:pt x="2729" y="101"/>
                    <a:pt x="2677" y="82"/>
                    <a:pt x="2635" y="39"/>
                  </a:cubicBezTo>
                  <a:cubicBezTo>
                    <a:pt x="2628" y="33"/>
                    <a:pt x="2622" y="30"/>
                    <a:pt x="2616" y="30"/>
                  </a:cubicBezTo>
                  <a:cubicBezTo>
                    <a:pt x="2610" y="30"/>
                    <a:pt x="2604" y="33"/>
                    <a:pt x="2598" y="39"/>
                  </a:cubicBezTo>
                  <a:cubicBezTo>
                    <a:pt x="2540" y="97"/>
                    <a:pt x="2469" y="128"/>
                    <a:pt x="2396" y="128"/>
                  </a:cubicBezTo>
                  <a:cubicBezTo>
                    <a:pt x="2332" y="128"/>
                    <a:pt x="2266" y="103"/>
                    <a:pt x="2209" y="51"/>
                  </a:cubicBezTo>
                  <a:cubicBezTo>
                    <a:pt x="2197" y="51"/>
                    <a:pt x="2184" y="51"/>
                    <a:pt x="2173" y="64"/>
                  </a:cubicBezTo>
                  <a:cubicBezTo>
                    <a:pt x="2133" y="129"/>
                    <a:pt x="2069" y="163"/>
                    <a:pt x="2003" y="163"/>
                  </a:cubicBezTo>
                  <a:cubicBezTo>
                    <a:pt x="1946" y="163"/>
                    <a:pt x="1889" y="138"/>
                    <a:pt x="1844" y="88"/>
                  </a:cubicBezTo>
                  <a:cubicBezTo>
                    <a:pt x="1841" y="85"/>
                    <a:pt x="1836" y="83"/>
                    <a:pt x="1832" y="83"/>
                  </a:cubicBezTo>
                  <a:cubicBezTo>
                    <a:pt x="1821" y="83"/>
                    <a:pt x="1808" y="95"/>
                    <a:pt x="1808" y="112"/>
                  </a:cubicBezTo>
                  <a:cubicBezTo>
                    <a:pt x="1808" y="148"/>
                    <a:pt x="1789" y="161"/>
                    <a:pt x="1761" y="161"/>
                  </a:cubicBezTo>
                  <a:cubicBezTo>
                    <a:pt x="1685" y="161"/>
                    <a:pt x="1536" y="64"/>
                    <a:pt x="1491" y="64"/>
                  </a:cubicBezTo>
                  <a:cubicBezTo>
                    <a:pt x="1394" y="73"/>
                    <a:pt x="1375" y="153"/>
                    <a:pt x="1289" y="153"/>
                  </a:cubicBezTo>
                  <a:cubicBezTo>
                    <a:pt x="1268" y="153"/>
                    <a:pt x="1242" y="149"/>
                    <a:pt x="1211" y="137"/>
                  </a:cubicBezTo>
                  <a:cubicBezTo>
                    <a:pt x="1145" y="103"/>
                    <a:pt x="1088" y="50"/>
                    <a:pt x="1014" y="50"/>
                  </a:cubicBezTo>
                  <a:cubicBezTo>
                    <a:pt x="1007" y="50"/>
                    <a:pt x="1000" y="50"/>
                    <a:pt x="992" y="51"/>
                  </a:cubicBezTo>
                  <a:cubicBezTo>
                    <a:pt x="919" y="64"/>
                    <a:pt x="883" y="137"/>
                    <a:pt x="810" y="161"/>
                  </a:cubicBezTo>
                  <a:cubicBezTo>
                    <a:pt x="794" y="168"/>
                    <a:pt x="778" y="172"/>
                    <a:pt x="764" y="172"/>
                  </a:cubicBezTo>
                  <a:cubicBezTo>
                    <a:pt x="684" y="172"/>
                    <a:pt x="637" y="75"/>
                    <a:pt x="555" y="75"/>
                  </a:cubicBezTo>
                  <a:cubicBezTo>
                    <a:pt x="410" y="86"/>
                    <a:pt x="458" y="210"/>
                    <a:pt x="321" y="210"/>
                  </a:cubicBezTo>
                  <a:cubicBezTo>
                    <a:pt x="296" y="210"/>
                    <a:pt x="265" y="206"/>
                    <a:pt x="227" y="197"/>
                  </a:cubicBezTo>
                  <a:cubicBezTo>
                    <a:pt x="188" y="192"/>
                    <a:pt x="136" y="179"/>
                    <a:pt x="93" y="179"/>
                  </a:cubicBezTo>
                  <a:cubicBezTo>
                    <a:pt x="41" y="179"/>
                    <a:pt x="1" y="197"/>
                    <a:pt x="8" y="270"/>
                  </a:cubicBezTo>
                  <a:cubicBezTo>
                    <a:pt x="8" y="276"/>
                    <a:pt x="11" y="279"/>
                    <a:pt x="14" y="279"/>
                  </a:cubicBezTo>
                  <a:cubicBezTo>
                    <a:pt x="17" y="279"/>
                    <a:pt x="19" y="276"/>
                    <a:pt x="19" y="270"/>
                  </a:cubicBezTo>
                  <a:cubicBezTo>
                    <a:pt x="19" y="235"/>
                    <a:pt x="48" y="224"/>
                    <a:pt x="89" y="224"/>
                  </a:cubicBezTo>
                  <a:cubicBezTo>
                    <a:pt x="165" y="224"/>
                    <a:pt x="283" y="262"/>
                    <a:pt x="347" y="262"/>
                  </a:cubicBezTo>
                  <a:cubicBezTo>
                    <a:pt x="357" y="262"/>
                    <a:pt x="366" y="261"/>
                    <a:pt x="373" y="258"/>
                  </a:cubicBezTo>
                  <a:cubicBezTo>
                    <a:pt x="421" y="246"/>
                    <a:pt x="397" y="246"/>
                    <a:pt x="446" y="210"/>
                  </a:cubicBezTo>
                  <a:cubicBezTo>
                    <a:pt x="482" y="161"/>
                    <a:pt x="530" y="137"/>
                    <a:pt x="616" y="137"/>
                  </a:cubicBezTo>
                  <a:cubicBezTo>
                    <a:pt x="628" y="161"/>
                    <a:pt x="652" y="173"/>
                    <a:pt x="676" y="185"/>
                  </a:cubicBezTo>
                  <a:cubicBezTo>
                    <a:pt x="703" y="203"/>
                    <a:pt x="730" y="214"/>
                    <a:pt x="761" y="214"/>
                  </a:cubicBezTo>
                  <a:cubicBezTo>
                    <a:pt x="773" y="214"/>
                    <a:pt x="785" y="213"/>
                    <a:pt x="798" y="210"/>
                  </a:cubicBezTo>
                  <a:cubicBezTo>
                    <a:pt x="846" y="197"/>
                    <a:pt x="871" y="161"/>
                    <a:pt x="908" y="148"/>
                  </a:cubicBezTo>
                  <a:cubicBezTo>
                    <a:pt x="964" y="113"/>
                    <a:pt x="1001" y="98"/>
                    <a:pt x="1033" y="98"/>
                  </a:cubicBezTo>
                  <a:cubicBezTo>
                    <a:pt x="1077" y="98"/>
                    <a:pt x="1112" y="126"/>
                    <a:pt x="1175" y="161"/>
                  </a:cubicBezTo>
                  <a:cubicBezTo>
                    <a:pt x="1217" y="182"/>
                    <a:pt x="1260" y="212"/>
                    <a:pt x="1309" y="212"/>
                  </a:cubicBezTo>
                  <a:cubicBezTo>
                    <a:pt x="1317" y="212"/>
                    <a:pt x="1325" y="211"/>
                    <a:pt x="1333" y="210"/>
                  </a:cubicBezTo>
                  <a:cubicBezTo>
                    <a:pt x="1357" y="210"/>
                    <a:pt x="1370" y="197"/>
                    <a:pt x="1382" y="185"/>
                  </a:cubicBezTo>
                  <a:cubicBezTo>
                    <a:pt x="1419" y="148"/>
                    <a:pt x="1463" y="132"/>
                    <a:pt x="1514" y="132"/>
                  </a:cubicBezTo>
                  <a:cubicBezTo>
                    <a:pt x="1530" y="132"/>
                    <a:pt x="1547" y="134"/>
                    <a:pt x="1564" y="137"/>
                  </a:cubicBezTo>
                  <a:cubicBezTo>
                    <a:pt x="1600" y="148"/>
                    <a:pt x="1625" y="161"/>
                    <a:pt x="1649" y="185"/>
                  </a:cubicBezTo>
                  <a:cubicBezTo>
                    <a:pt x="1678" y="193"/>
                    <a:pt x="1709" y="199"/>
                    <a:pt x="1738" y="199"/>
                  </a:cubicBezTo>
                  <a:cubicBezTo>
                    <a:pt x="1784" y="199"/>
                    <a:pt x="1825" y="186"/>
                    <a:pt x="1845" y="149"/>
                  </a:cubicBezTo>
                  <a:lnTo>
                    <a:pt x="1845" y="149"/>
                  </a:lnTo>
                  <a:cubicBezTo>
                    <a:pt x="1890" y="187"/>
                    <a:pt x="1951" y="206"/>
                    <a:pt x="2013" y="206"/>
                  </a:cubicBezTo>
                  <a:cubicBezTo>
                    <a:pt x="2038" y="206"/>
                    <a:pt x="2063" y="203"/>
                    <a:pt x="2087" y="197"/>
                  </a:cubicBezTo>
                  <a:cubicBezTo>
                    <a:pt x="2165" y="163"/>
                    <a:pt x="2169" y="128"/>
                    <a:pt x="2208" y="128"/>
                  </a:cubicBezTo>
                  <a:cubicBezTo>
                    <a:pt x="2224" y="128"/>
                    <a:pt x="2246" y="134"/>
                    <a:pt x="2281" y="148"/>
                  </a:cubicBezTo>
                  <a:cubicBezTo>
                    <a:pt x="2330" y="173"/>
                    <a:pt x="2379" y="173"/>
                    <a:pt x="2440" y="173"/>
                  </a:cubicBezTo>
                  <a:cubicBezTo>
                    <a:pt x="2500" y="161"/>
                    <a:pt x="2549" y="112"/>
                    <a:pt x="2598" y="112"/>
                  </a:cubicBezTo>
                  <a:cubicBezTo>
                    <a:pt x="2605" y="111"/>
                    <a:pt x="2611" y="111"/>
                    <a:pt x="2618" y="111"/>
                  </a:cubicBezTo>
                  <a:cubicBezTo>
                    <a:pt x="2683" y="111"/>
                    <a:pt x="2742" y="153"/>
                    <a:pt x="2813" y="153"/>
                  </a:cubicBezTo>
                  <a:cubicBezTo>
                    <a:pt x="2826" y="153"/>
                    <a:pt x="2839" y="152"/>
                    <a:pt x="2854" y="148"/>
                  </a:cubicBezTo>
                  <a:cubicBezTo>
                    <a:pt x="2890" y="137"/>
                    <a:pt x="2951" y="75"/>
                    <a:pt x="2975" y="75"/>
                  </a:cubicBezTo>
                  <a:cubicBezTo>
                    <a:pt x="2999" y="75"/>
                    <a:pt x="3048" y="124"/>
                    <a:pt x="3072" y="148"/>
                  </a:cubicBezTo>
                  <a:cubicBezTo>
                    <a:pt x="3129" y="170"/>
                    <a:pt x="3186" y="183"/>
                    <a:pt x="3242" y="183"/>
                  </a:cubicBezTo>
                  <a:cubicBezTo>
                    <a:pt x="3283" y="183"/>
                    <a:pt x="3324" y="176"/>
                    <a:pt x="3364" y="161"/>
                  </a:cubicBezTo>
                  <a:cubicBezTo>
                    <a:pt x="3417" y="146"/>
                    <a:pt x="3423" y="135"/>
                    <a:pt x="3440" y="135"/>
                  </a:cubicBezTo>
                  <a:cubicBezTo>
                    <a:pt x="3451" y="135"/>
                    <a:pt x="3466" y="139"/>
                    <a:pt x="3498" y="148"/>
                  </a:cubicBezTo>
                  <a:cubicBezTo>
                    <a:pt x="3535" y="161"/>
                    <a:pt x="3571" y="185"/>
                    <a:pt x="3608" y="185"/>
                  </a:cubicBezTo>
                  <a:cubicBezTo>
                    <a:pt x="3618" y="186"/>
                    <a:pt x="3629" y="187"/>
                    <a:pt x="3639" y="187"/>
                  </a:cubicBezTo>
                  <a:cubicBezTo>
                    <a:pt x="3719" y="187"/>
                    <a:pt x="3784" y="153"/>
                    <a:pt x="3829" y="96"/>
                  </a:cubicBezTo>
                  <a:lnTo>
                    <a:pt x="3829" y="96"/>
                  </a:lnTo>
                  <a:cubicBezTo>
                    <a:pt x="3876" y="146"/>
                    <a:pt x="3938" y="172"/>
                    <a:pt x="4001" y="172"/>
                  </a:cubicBezTo>
                  <a:cubicBezTo>
                    <a:pt x="4055" y="172"/>
                    <a:pt x="4109" y="153"/>
                    <a:pt x="4154" y="112"/>
                  </a:cubicBezTo>
                  <a:cubicBezTo>
                    <a:pt x="4173" y="94"/>
                    <a:pt x="4156" y="67"/>
                    <a:pt x="4136" y="67"/>
                  </a:cubicBezTo>
                  <a:cubicBezTo>
                    <a:pt x="4130" y="67"/>
                    <a:pt x="4124" y="70"/>
                    <a:pt x="4118" y="75"/>
                  </a:cubicBezTo>
                  <a:cubicBezTo>
                    <a:pt x="4087" y="107"/>
                    <a:pt x="4044" y="122"/>
                    <a:pt x="4001" y="122"/>
                  </a:cubicBezTo>
                  <a:cubicBezTo>
                    <a:pt x="3944" y="122"/>
                    <a:pt x="3885" y="95"/>
                    <a:pt x="3851" y="39"/>
                  </a:cubicBezTo>
                  <a:cubicBezTo>
                    <a:pt x="3844" y="27"/>
                    <a:pt x="3835" y="21"/>
                    <a:pt x="3826" y="21"/>
                  </a:cubicBezTo>
                  <a:cubicBezTo>
                    <a:pt x="3817" y="21"/>
                    <a:pt x="3808" y="27"/>
                    <a:pt x="3802" y="39"/>
                  </a:cubicBezTo>
                  <a:cubicBezTo>
                    <a:pt x="3763" y="105"/>
                    <a:pt x="3695" y="139"/>
                    <a:pt x="3628" y="139"/>
                  </a:cubicBezTo>
                  <a:cubicBezTo>
                    <a:pt x="3570" y="139"/>
                    <a:pt x="3513" y="114"/>
                    <a:pt x="3473" y="64"/>
                  </a:cubicBezTo>
                  <a:cubicBezTo>
                    <a:pt x="3467" y="57"/>
                    <a:pt x="3461" y="54"/>
                    <a:pt x="3455" y="54"/>
                  </a:cubicBezTo>
                  <a:cubicBezTo>
                    <a:pt x="3449" y="54"/>
                    <a:pt x="3443" y="57"/>
                    <a:pt x="3437" y="64"/>
                  </a:cubicBezTo>
                  <a:cubicBezTo>
                    <a:pt x="3380" y="110"/>
                    <a:pt x="3312" y="132"/>
                    <a:pt x="3245" y="132"/>
                  </a:cubicBezTo>
                  <a:cubicBezTo>
                    <a:pt x="3153" y="132"/>
                    <a:pt x="3062" y="92"/>
                    <a:pt x="2999" y="15"/>
                  </a:cubicBezTo>
                  <a:cubicBezTo>
                    <a:pt x="2999" y="8"/>
                    <a:pt x="2991" y="1"/>
                    <a:pt x="298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pic>
        <p:nvPicPr>
          <p:cNvPr id="235" name="Picture 234">
            <a:extLst>
              <a:ext uri="{FF2B5EF4-FFF2-40B4-BE49-F238E27FC236}">
                <a16:creationId xmlns:a16="http://schemas.microsoft.com/office/drawing/2014/main" id="{E9171CEA-3C8B-05E5-A49A-92E892EB5330}"/>
              </a:ext>
            </a:extLst>
          </p:cNvPr>
          <p:cNvPicPr>
            <a:picLocks noChangeAspect="1"/>
          </p:cNvPicPr>
          <p:nvPr/>
        </p:nvPicPr>
        <p:blipFill>
          <a:blip r:embed="rId4"/>
          <a:stretch>
            <a:fillRect/>
          </a:stretch>
        </p:blipFill>
        <p:spPr>
          <a:xfrm>
            <a:off x="6126060" y="2339875"/>
            <a:ext cx="5356816" cy="861643"/>
          </a:xfrm>
          <a:prstGeom prst="rect">
            <a:avLst/>
          </a:prstGeom>
        </p:spPr>
      </p:pic>
      <p:pic>
        <p:nvPicPr>
          <p:cNvPr id="236" name="Picture 235">
            <a:extLst>
              <a:ext uri="{FF2B5EF4-FFF2-40B4-BE49-F238E27FC236}">
                <a16:creationId xmlns:a16="http://schemas.microsoft.com/office/drawing/2014/main" id="{E2E0A0DC-D093-0287-B759-3CF2F88E862C}"/>
              </a:ext>
            </a:extLst>
          </p:cNvPr>
          <p:cNvPicPr>
            <a:picLocks noChangeAspect="1"/>
          </p:cNvPicPr>
          <p:nvPr/>
        </p:nvPicPr>
        <p:blipFill>
          <a:blip r:embed="rId5"/>
          <a:stretch>
            <a:fillRect/>
          </a:stretch>
        </p:blipFill>
        <p:spPr>
          <a:xfrm rot="19168230">
            <a:off x="5394792" y="3338628"/>
            <a:ext cx="1414395" cy="408083"/>
          </a:xfrm>
          <a:prstGeom prst="rect">
            <a:avLst/>
          </a:prstGeom>
        </p:spPr>
      </p:pic>
      <p:pic>
        <p:nvPicPr>
          <p:cNvPr id="237" name="Picture 236">
            <a:extLst>
              <a:ext uri="{FF2B5EF4-FFF2-40B4-BE49-F238E27FC236}">
                <a16:creationId xmlns:a16="http://schemas.microsoft.com/office/drawing/2014/main" id="{4A9F7B43-BCA0-6A26-E84B-B7D4F2F35822}"/>
              </a:ext>
            </a:extLst>
          </p:cNvPr>
          <p:cNvPicPr>
            <a:picLocks noChangeAspect="1"/>
          </p:cNvPicPr>
          <p:nvPr/>
        </p:nvPicPr>
        <p:blipFill>
          <a:blip r:embed="rId6"/>
          <a:stretch>
            <a:fillRect/>
          </a:stretch>
        </p:blipFill>
        <p:spPr>
          <a:xfrm>
            <a:off x="1472118" y="-6966"/>
            <a:ext cx="5673836" cy="2276037"/>
          </a:xfrm>
          <a:prstGeom prst="rect">
            <a:avLst/>
          </a:prstGeom>
        </p:spPr>
      </p:pic>
    </p:spTree>
    <p:extLst>
      <p:ext uri="{BB962C8B-B14F-4D97-AF65-F5344CB8AC3E}">
        <p14:creationId xmlns:p14="http://schemas.microsoft.com/office/powerpoint/2010/main" val="1097125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Title 4"/>
          <p:cNvSpPr>
            <a:spLocks noGrp="1"/>
          </p:cNvSpPr>
          <p:nvPr>
            <p:ph type="title"/>
          </p:nvPr>
        </p:nvSpPr>
        <p:spPr>
          <a:xfrm>
            <a:off x="-147782" y="4722091"/>
            <a:ext cx="5334000" cy="1325563"/>
          </a:xfrm>
        </p:spPr>
        <p:txBody>
          <a:bodyPr/>
          <a:lstStyle/>
          <a:p>
            <a:pPr algn="ctr"/>
            <a:r>
              <a:rPr lang="en-US" b="1" dirty="0">
                <a:solidFill>
                  <a:srgbClr val="333300"/>
                </a:solidFill>
                <a:latin typeface="Comic Sans MS" panose="030F0702030302020204" pitchFamily="66" charset="0"/>
              </a:rPr>
              <a:t>Literature Review</a:t>
            </a:r>
            <a:endParaRPr lang="en-US" dirty="0">
              <a:solidFill>
                <a:srgbClr val="333300"/>
              </a:solidFill>
              <a:latin typeface="Comic Sans MS" panose="030F0702030302020204" pitchFamily="66" charset="0"/>
            </a:endParaRPr>
          </a:p>
        </p:txBody>
      </p:sp>
      <p:sp>
        <p:nvSpPr>
          <p:cNvPr id="7" name="TextBox 6">
            <a:extLst>
              <a:ext uri="{FF2B5EF4-FFF2-40B4-BE49-F238E27FC236}">
                <a16:creationId xmlns:a16="http://schemas.microsoft.com/office/drawing/2014/main" id="{E5CF268E-6EBA-CFCD-34C8-FC9F61901691}"/>
              </a:ext>
            </a:extLst>
          </p:cNvPr>
          <p:cNvSpPr txBox="1"/>
          <p:nvPr/>
        </p:nvSpPr>
        <p:spPr>
          <a:xfrm>
            <a:off x="1419244" y="1709648"/>
            <a:ext cx="2042885" cy="2092881"/>
          </a:xfrm>
          <a:prstGeom prst="rect">
            <a:avLst/>
          </a:prstGeom>
          <a:noFill/>
        </p:spPr>
        <p:txBody>
          <a:bodyPr wrap="square">
            <a:spAutoFit/>
          </a:bodyPr>
          <a:lstStyle/>
          <a:p>
            <a:pPr defTabSz="1219170">
              <a:buClr>
                <a:srgbClr val="000000"/>
              </a:buClr>
            </a:pPr>
            <a:r>
              <a:rPr lang="en-US" sz="13000" kern="0" dirty="0">
                <a:solidFill>
                  <a:srgbClr val="000000"/>
                </a:solidFill>
                <a:latin typeface="Arial"/>
                <a:cs typeface="Arial"/>
                <a:sym typeface="Arial"/>
              </a:rPr>
              <a:t>02</a:t>
            </a:r>
          </a:p>
        </p:txBody>
      </p:sp>
      <p:pic>
        <p:nvPicPr>
          <p:cNvPr id="9" name="Picture 8">
            <a:extLst>
              <a:ext uri="{FF2B5EF4-FFF2-40B4-BE49-F238E27FC236}">
                <a16:creationId xmlns:a16="http://schemas.microsoft.com/office/drawing/2014/main" id="{69D7299D-F555-2820-F5B6-E61ABCB3D5B1}"/>
              </a:ext>
            </a:extLst>
          </p:cNvPr>
          <p:cNvPicPr>
            <a:picLocks noChangeAspect="1"/>
          </p:cNvPicPr>
          <p:nvPr/>
        </p:nvPicPr>
        <p:blipFill>
          <a:blip r:embed="rId3"/>
          <a:stretch>
            <a:fillRect/>
          </a:stretch>
        </p:blipFill>
        <p:spPr>
          <a:xfrm>
            <a:off x="1419244" y="1537889"/>
            <a:ext cx="2495512" cy="2796275"/>
          </a:xfrm>
          <a:prstGeom prst="rect">
            <a:avLst/>
          </a:prstGeom>
        </p:spPr>
      </p:pic>
      <p:pic>
        <p:nvPicPr>
          <p:cNvPr id="10" name="Picture 9">
            <a:extLst>
              <a:ext uri="{FF2B5EF4-FFF2-40B4-BE49-F238E27FC236}">
                <a16:creationId xmlns:a16="http://schemas.microsoft.com/office/drawing/2014/main" id="{FE0EC769-376D-2371-40C1-0BDD05DAF81B}"/>
              </a:ext>
            </a:extLst>
          </p:cNvPr>
          <p:cNvPicPr>
            <a:picLocks noChangeAspect="1"/>
          </p:cNvPicPr>
          <p:nvPr/>
        </p:nvPicPr>
        <p:blipFill>
          <a:blip r:embed="rId4"/>
          <a:stretch>
            <a:fillRect/>
          </a:stretch>
        </p:blipFill>
        <p:spPr>
          <a:xfrm>
            <a:off x="207272" y="5746383"/>
            <a:ext cx="2243522" cy="1111617"/>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Tree>
    <p:extLst>
      <p:ext uri="{BB962C8B-B14F-4D97-AF65-F5344CB8AC3E}">
        <p14:creationId xmlns:p14="http://schemas.microsoft.com/office/powerpoint/2010/main" val="3683463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ACF80-F231-4045-2C8D-30C9BA066719}"/>
              </a:ext>
            </a:extLst>
          </p:cNvPr>
          <p:cNvSpPr>
            <a:spLocks noGrp="1"/>
          </p:cNvSpPr>
          <p:nvPr>
            <p:ph type="title"/>
          </p:nvPr>
        </p:nvSpPr>
        <p:spPr>
          <a:xfrm>
            <a:off x="877529" y="1424295"/>
            <a:ext cx="10584963" cy="1325563"/>
          </a:xfrm>
        </p:spPr>
        <p:txBody>
          <a:bodyPr>
            <a:noAutofit/>
          </a:bodyPr>
          <a:lstStyle/>
          <a:p>
            <a:r>
              <a:rPr lang="en-US" sz="4000" b="1" i="0" kern="1200" dirty="0">
                <a:solidFill>
                  <a:srgbClr val="56654B"/>
                </a:solidFill>
                <a:effectLst/>
                <a:latin typeface="+mn-lt"/>
                <a:ea typeface="+mn-ea"/>
                <a:cs typeface="+mn-cs"/>
              </a:rPr>
              <a:t>A Deep Learning and SVM Hybrid Model for </a:t>
            </a:r>
            <a:r>
              <a:rPr lang="en-US" sz="4000" b="1" i="0" kern="1200" dirty="0" smtClean="0">
                <a:solidFill>
                  <a:srgbClr val="56654B"/>
                </a:solidFill>
                <a:effectLst/>
                <a:latin typeface="+mn-lt"/>
                <a:ea typeface="+mn-ea"/>
                <a:cs typeface="+mn-cs"/>
              </a:rPr>
              <a:t>Rice</a:t>
            </a:r>
            <a:endParaRPr lang="en-US" sz="4000" dirty="0">
              <a:solidFill>
                <a:srgbClr val="56654B"/>
              </a:solidFill>
              <a:latin typeface="+mn-lt"/>
            </a:endParaRPr>
          </a:p>
        </p:txBody>
      </p:sp>
      <p:sp>
        <p:nvSpPr>
          <p:cNvPr id="3" name="Content Placeholder 2">
            <a:extLst>
              <a:ext uri="{FF2B5EF4-FFF2-40B4-BE49-F238E27FC236}">
                <a16:creationId xmlns:a16="http://schemas.microsoft.com/office/drawing/2014/main" id="{0137A6B1-5DD0-301E-0A1D-404D445CAE41}"/>
              </a:ext>
            </a:extLst>
          </p:cNvPr>
          <p:cNvSpPr>
            <a:spLocks noGrp="1"/>
          </p:cNvSpPr>
          <p:nvPr>
            <p:ph sz="half" idx="1"/>
          </p:nvPr>
        </p:nvSpPr>
        <p:spPr>
          <a:xfrm>
            <a:off x="116378" y="2746684"/>
            <a:ext cx="5181600" cy="4351338"/>
          </a:xfrm>
        </p:spPr>
        <p:txBody>
          <a:bodyPr>
            <a:normAutofit fontScale="92500"/>
          </a:bodyPr>
          <a:lstStyle/>
          <a:p>
            <a:r>
              <a:rPr lang="en-US" b="1" dirty="0">
                <a:solidFill>
                  <a:srgbClr val="56654B"/>
                </a:solidFill>
              </a:rPr>
              <a:t>Abstract</a:t>
            </a:r>
          </a:p>
          <a:p>
            <a:pPr marL="0" indent="0">
              <a:buNone/>
            </a:pPr>
            <a:r>
              <a:rPr lang="en-US" sz="2800" b="0" i="0" kern="1200" dirty="0">
                <a:effectLst/>
              </a:rPr>
              <a:t>This study focuses on building a hybrid deep learning model for the identification of three specific diseases affecting three major crops: late blight in potatoes, brown spot in rice, and common rust in corn.</a:t>
            </a:r>
            <a:endParaRPr lang="en-US" dirty="0"/>
          </a:p>
        </p:txBody>
      </p:sp>
      <p:sp>
        <p:nvSpPr>
          <p:cNvPr id="4" name="Content Placeholder 3">
            <a:extLst>
              <a:ext uri="{FF2B5EF4-FFF2-40B4-BE49-F238E27FC236}">
                <a16:creationId xmlns:a16="http://schemas.microsoft.com/office/drawing/2014/main" id="{87F29E5A-D358-4C91-A1DA-8E89708DAE40}"/>
              </a:ext>
            </a:extLst>
          </p:cNvPr>
          <p:cNvSpPr>
            <a:spLocks noGrp="1"/>
          </p:cNvSpPr>
          <p:nvPr>
            <p:ph sz="half" idx="2"/>
          </p:nvPr>
        </p:nvSpPr>
        <p:spPr>
          <a:xfrm>
            <a:off x="6526161" y="2746684"/>
            <a:ext cx="5181600" cy="4108142"/>
          </a:xfrm>
        </p:spPr>
        <p:txBody>
          <a:bodyPr>
            <a:normAutofit fontScale="92500"/>
          </a:bodyPr>
          <a:lstStyle/>
          <a:p>
            <a:r>
              <a:rPr lang="en-US" sz="2800" b="1" dirty="0">
                <a:solidFill>
                  <a:srgbClr val="56654B"/>
                </a:solidFill>
              </a:rPr>
              <a:t>Dataset: </a:t>
            </a:r>
            <a:r>
              <a:rPr lang="en-US" sz="2800" dirty="0"/>
              <a:t>Public rice leaf image datasets</a:t>
            </a:r>
            <a:r>
              <a:rPr lang="en-US" sz="2800" dirty="0" smtClean="0"/>
              <a:t>.</a:t>
            </a:r>
          </a:p>
          <a:p>
            <a:endParaRPr lang="en-US" sz="2800" b="0" kern="1200" cap="none" spc="0" dirty="0">
              <a:effectLst/>
            </a:endParaRPr>
          </a:p>
          <a:p>
            <a:r>
              <a:rPr lang="en-US" sz="2800" dirty="0"/>
              <a:t> </a:t>
            </a:r>
            <a:r>
              <a:rPr lang="en-US" sz="2800" b="1" dirty="0">
                <a:solidFill>
                  <a:srgbClr val="56654B"/>
                </a:solidFill>
              </a:rPr>
              <a:t>Algorithms: </a:t>
            </a:r>
            <a:r>
              <a:rPr lang="en-US" sz="2800" dirty="0"/>
              <a:t>SVM, CNN,</a:t>
            </a:r>
            <a:r>
              <a:rPr lang="en-US" sz="2800" b="1" i="0" u="none" strike="noStrike" kern="1200" dirty="0">
                <a:effectLst/>
                <a:latin typeface="Calibri" panose="020F0502020204030204"/>
                <a:ea typeface="+mn-ea"/>
                <a:cs typeface="+mn-cs"/>
                <a:hlinkClick r:id="rId2">
                  <a:extLst>
                    <a:ext uri="{A12FA001-AC4F-418D-AE19-62706E023703}">
                      <ahyp:hlinkClr xmlns="" xmlns:ahyp="http://schemas.microsoft.com/office/drawing/2018/hyperlinkcolor" val="tx"/>
                    </a:ext>
                  </a:extLst>
                </a:hlinkClick>
              </a:rPr>
              <a:t> </a:t>
            </a:r>
            <a:r>
              <a:rPr lang="en-US" sz="2800" b="1" i="0" u="sng" strike="noStrike" kern="1200" dirty="0">
                <a:solidFill>
                  <a:schemeClr val="accent1">
                    <a:lumMod val="75000"/>
                  </a:schemeClr>
                </a:solidFill>
                <a:effectLst/>
                <a:latin typeface="Calibri" panose="020F0502020204030204"/>
                <a:ea typeface="+mn-ea"/>
                <a:cs typeface="+mn-cs"/>
              </a:rPr>
              <a:t>c</a:t>
            </a:r>
            <a:r>
              <a:rPr lang="en-US" sz="2800" b="1" i="0" strike="noStrike" kern="1200" dirty="0">
                <a:effectLst/>
                <a:latin typeface="Calibri" panose="020F0502020204030204"/>
                <a:ea typeface="+mn-ea"/>
                <a:cs typeface="+mn-cs"/>
                <a:hlinkClick r:id="rId2">
                  <a:extLst>
                    <a:ext uri="{A12FA001-AC4F-418D-AE19-62706E023703}">
                      <ahyp:hlinkClr xmlns="" xmlns:ahyp="http://schemas.microsoft.com/office/drawing/2018/hyperlinkcolor" val="tx"/>
                    </a:ext>
                  </a:extLst>
                </a:hlinkClick>
              </a:rPr>
              <a:t>lassification</a:t>
            </a:r>
            <a:r>
              <a:rPr lang="en-US" sz="2800" b="0" i="0" u="none" strike="noStrike" kern="1200" dirty="0">
                <a:effectLst/>
                <a:latin typeface="Calibri" panose="020F0502020204030204"/>
                <a:ea typeface="+mn-ea"/>
                <a:cs typeface="+mn-cs"/>
              </a:rPr>
              <a:t>,</a:t>
            </a:r>
            <a:r>
              <a:rPr lang="en-US" sz="2800" b="0" i="0" kern="1200" dirty="0">
                <a:effectLst/>
                <a:latin typeface="Calibri" panose="020F0502020204030204"/>
                <a:ea typeface="+mn-ea"/>
                <a:cs typeface="+mn-cs"/>
              </a:rPr>
              <a:t> </a:t>
            </a:r>
            <a:r>
              <a:rPr lang="en-US" sz="2800" b="1" i="0" u="none" strike="noStrike" kern="1200" dirty="0">
                <a:effectLst/>
                <a:latin typeface="Calibri" panose="020F0502020204030204"/>
                <a:ea typeface="+mn-ea"/>
                <a:cs typeface="+mn-cs"/>
                <a:hlinkClick r:id="rId3">
                  <a:extLst>
                    <a:ext uri="{A12FA001-AC4F-418D-AE19-62706E023703}">
                      <ahyp:hlinkClr xmlns="" xmlns:ahyp="http://schemas.microsoft.com/office/drawing/2018/hyperlinkcolor" val="tx"/>
                    </a:ext>
                  </a:extLst>
                </a:hlinkClick>
              </a:rPr>
              <a:t>feature extraction</a:t>
            </a:r>
            <a:r>
              <a:rPr lang="en-US" sz="2800" b="1" i="0" u="none" strike="noStrike" kern="1200" dirty="0" smtClean="0">
                <a:effectLst/>
                <a:latin typeface="Calibri" panose="020F0502020204030204"/>
              </a:rPr>
              <a:t>.</a:t>
            </a:r>
          </a:p>
          <a:p>
            <a:endParaRPr lang="en-US" sz="2800" dirty="0"/>
          </a:p>
          <a:p>
            <a:r>
              <a:rPr lang="en-US" sz="2800" b="1" dirty="0">
                <a:solidFill>
                  <a:srgbClr val="56654B"/>
                </a:solidFill>
              </a:rPr>
              <a:t>Highest Accuracy: </a:t>
            </a:r>
            <a:r>
              <a:rPr lang="en-US" sz="2800" b="0" i="0" kern="1200" dirty="0">
                <a:effectLst/>
                <a:latin typeface="Calibri" panose="020F0502020204030204"/>
              </a:rPr>
              <a:t>97.29</a:t>
            </a:r>
            <a:r>
              <a:rPr lang="en-US" sz="2800" b="0" i="0" kern="1200" dirty="0" smtClean="0">
                <a:effectLst/>
                <a:latin typeface="Calibri" panose="020F0502020204030204"/>
              </a:rPr>
              <a:t>%.</a:t>
            </a:r>
          </a:p>
          <a:p>
            <a:endParaRPr lang="en-US" sz="2800" cap="none" spc="0" dirty="0"/>
          </a:p>
          <a:p>
            <a:r>
              <a:rPr lang="en-US" sz="2800" b="1" cap="none" spc="0" dirty="0" smtClean="0">
                <a:solidFill>
                  <a:srgbClr val="56654B"/>
                </a:solidFill>
              </a:rPr>
              <a:t>Year</a:t>
            </a:r>
            <a:r>
              <a:rPr lang="en-US" b="1" dirty="0">
                <a:solidFill>
                  <a:srgbClr val="56654B"/>
                </a:solidFill>
              </a:rPr>
              <a:t>:</a:t>
            </a:r>
            <a:r>
              <a:rPr lang="en-US" sz="2800" b="1" cap="none" spc="0" dirty="0" smtClean="0">
                <a:solidFill>
                  <a:srgbClr val="56654B"/>
                </a:solidFill>
              </a:rPr>
              <a:t> </a:t>
            </a:r>
            <a:r>
              <a:rPr lang="en-US" sz="2800" i="0" kern="1200" dirty="0">
                <a:effectLst/>
              </a:rPr>
              <a:t>2024</a:t>
            </a:r>
            <a:r>
              <a:rPr lang="en-US" sz="2800" i="0" kern="1200" dirty="0">
                <a:solidFill>
                  <a:schemeClr val="bg2"/>
                </a:solidFill>
                <a:effectLst/>
              </a:rPr>
              <a:t>.</a:t>
            </a:r>
            <a:endParaRPr lang="en-US" sz="2800" cap="none" spc="0" dirty="0">
              <a:solidFill>
                <a:schemeClr val="bg1"/>
              </a:solidFill>
            </a:endParaRPr>
          </a:p>
          <a:p>
            <a:endParaRPr lang="en-US" sz="2800" b="0" cap="none" spc="0" dirty="0">
              <a:solidFill>
                <a:schemeClr val="bg1"/>
              </a:solidFill>
            </a:endParaRPr>
          </a:p>
          <a:p>
            <a:endParaRPr lang="en-US" sz="2800" b="0" cap="none" spc="0" dirty="0">
              <a:solidFill>
                <a:schemeClr val="bg1"/>
              </a:solidFill>
            </a:endParaRPr>
          </a:p>
          <a:p>
            <a:endParaRPr lang="en-US" sz="2800" b="0" cap="none" spc="0" dirty="0">
              <a:solidFill>
                <a:schemeClr val="bg1"/>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Tree>
    <p:extLst>
      <p:ext uri="{BB962C8B-B14F-4D97-AF65-F5344CB8AC3E}">
        <p14:creationId xmlns:p14="http://schemas.microsoft.com/office/powerpoint/2010/main" val="1776555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29249-F6B4-8D70-CEA5-D921E396AF2D}"/>
              </a:ext>
            </a:extLst>
          </p:cNvPr>
          <p:cNvSpPr>
            <a:spLocks noGrp="1"/>
          </p:cNvSpPr>
          <p:nvPr>
            <p:ph type="title"/>
          </p:nvPr>
        </p:nvSpPr>
        <p:spPr>
          <a:xfrm>
            <a:off x="1044677" y="1112376"/>
            <a:ext cx="10515600" cy="1325563"/>
          </a:xfrm>
        </p:spPr>
        <p:txBody>
          <a:bodyPr>
            <a:normAutofit/>
          </a:bodyPr>
          <a:lstStyle/>
          <a:p>
            <a:r>
              <a:rPr lang="en-US" sz="4400" b="1" i="0" kern="1200" dirty="0">
                <a:solidFill>
                  <a:srgbClr val="56654B"/>
                </a:solidFill>
                <a:effectLst/>
                <a:latin typeface="+mn-lt"/>
                <a:ea typeface="+mn-ea"/>
                <a:cs typeface="+mn-cs"/>
              </a:rPr>
              <a:t>Disease Detection in Rice leaves using </a:t>
            </a:r>
            <a:r>
              <a:rPr lang="en-US" sz="4400" b="1" i="0" kern="1200" dirty="0" smtClean="0">
                <a:solidFill>
                  <a:srgbClr val="56654B"/>
                </a:solidFill>
                <a:effectLst/>
                <a:latin typeface="+mn-lt"/>
                <a:ea typeface="+mn-ea"/>
                <a:cs typeface="+mn-cs"/>
              </a:rPr>
              <a:t>CNN</a:t>
            </a:r>
            <a:endParaRPr lang="en-US" dirty="0">
              <a:solidFill>
                <a:srgbClr val="56654B"/>
              </a:solidFill>
            </a:endParaRPr>
          </a:p>
        </p:txBody>
      </p:sp>
      <p:sp>
        <p:nvSpPr>
          <p:cNvPr id="3" name="Content Placeholder 2">
            <a:extLst>
              <a:ext uri="{FF2B5EF4-FFF2-40B4-BE49-F238E27FC236}">
                <a16:creationId xmlns:a16="http://schemas.microsoft.com/office/drawing/2014/main" id="{4413F6E5-0054-0E21-0A19-771301AB2531}"/>
              </a:ext>
            </a:extLst>
          </p:cNvPr>
          <p:cNvSpPr>
            <a:spLocks noGrp="1"/>
          </p:cNvSpPr>
          <p:nvPr>
            <p:ph sz="half" idx="1"/>
          </p:nvPr>
        </p:nvSpPr>
        <p:spPr>
          <a:xfrm>
            <a:off x="116378" y="2506662"/>
            <a:ext cx="5181600" cy="4351338"/>
          </a:xfrm>
        </p:spPr>
        <p:txBody>
          <a:bodyPr/>
          <a:lstStyle/>
          <a:p>
            <a:r>
              <a:rPr lang="en-US" b="1" dirty="0">
                <a:solidFill>
                  <a:srgbClr val="56654B"/>
                </a:solidFill>
              </a:rPr>
              <a:t>Abstract</a:t>
            </a:r>
            <a:r>
              <a:rPr lang="en-US" dirty="0">
                <a:solidFill>
                  <a:srgbClr val="56654B"/>
                </a:solidFill>
              </a:rPr>
              <a:t> </a:t>
            </a:r>
          </a:p>
          <a:p>
            <a:pPr marL="0" indent="0">
              <a:buNone/>
            </a:pPr>
            <a:r>
              <a:rPr lang="en-US" sz="2800" b="0" i="0" kern="1200" dirty="0">
                <a:effectLst/>
                <a:latin typeface="+mn-lt"/>
                <a:ea typeface="+mn-ea"/>
                <a:cs typeface="+mn-cs"/>
              </a:rPr>
              <a:t>This study aims to identify the optimal Convolutional Neural Network (CNN) architecture for detecting diseases on rice leaves, considering accuracy, recall, and precision as evaluation metrics</a:t>
            </a:r>
            <a:r>
              <a:rPr lang="en-US" sz="2800" b="0" i="0" kern="1200" dirty="0">
                <a:solidFill>
                  <a:schemeClr val="bg2"/>
                </a:solidFill>
                <a:effectLst/>
                <a:latin typeface="+mn-lt"/>
                <a:ea typeface="+mn-ea"/>
                <a:cs typeface="+mn-cs"/>
              </a:rPr>
              <a:t>. </a:t>
            </a:r>
            <a:endParaRPr lang="en-US" dirty="0"/>
          </a:p>
        </p:txBody>
      </p:sp>
      <p:sp>
        <p:nvSpPr>
          <p:cNvPr id="4" name="Content Placeholder 3">
            <a:extLst>
              <a:ext uri="{FF2B5EF4-FFF2-40B4-BE49-F238E27FC236}">
                <a16:creationId xmlns:a16="http://schemas.microsoft.com/office/drawing/2014/main" id="{2ACA2187-EF1D-86D0-2475-40067E7DFF1F}"/>
              </a:ext>
            </a:extLst>
          </p:cNvPr>
          <p:cNvSpPr>
            <a:spLocks noGrp="1"/>
          </p:cNvSpPr>
          <p:nvPr>
            <p:ph sz="half" idx="2"/>
          </p:nvPr>
        </p:nvSpPr>
        <p:spPr>
          <a:xfrm>
            <a:off x="6526161" y="2506662"/>
            <a:ext cx="5181600" cy="4351338"/>
          </a:xfrm>
          <a:noFill/>
        </p:spPr>
        <p:txBody>
          <a:bodyPr/>
          <a:lstStyle/>
          <a:p>
            <a:r>
              <a:rPr lang="en-US" sz="2800" b="1" dirty="0">
                <a:solidFill>
                  <a:srgbClr val="56654B"/>
                </a:solidFill>
              </a:rPr>
              <a:t>Dataset</a:t>
            </a:r>
            <a:r>
              <a:rPr lang="en-US" sz="2800" b="1" dirty="0"/>
              <a:t>:</a:t>
            </a:r>
            <a:r>
              <a:rPr lang="en-US" sz="2800" dirty="0"/>
              <a:t> </a:t>
            </a:r>
            <a:r>
              <a:rPr lang="en-US" sz="2800" b="0" i="0" kern="1200" dirty="0">
                <a:effectLst/>
                <a:latin typeface="Calibri" panose="020F0502020204030204"/>
                <a:ea typeface="+mn-ea"/>
                <a:cs typeface="+mn-cs"/>
              </a:rPr>
              <a:t>Diseases on rice leaves.</a:t>
            </a:r>
          </a:p>
          <a:p>
            <a:endParaRPr lang="en-US" sz="2800" b="0" kern="1200" cap="none" spc="0" dirty="0">
              <a:solidFill>
                <a:schemeClr val="bg1"/>
              </a:solidFill>
              <a:effectLst/>
              <a:latin typeface="+mn-lt"/>
              <a:ea typeface="+mn-ea"/>
              <a:cs typeface="+mn-cs"/>
            </a:endParaRPr>
          </a:p>
          <a:p>
            <a:r>
              <a:rPr lang="en-US" sz="2800" dirty="0"/>
              <a:t> </a:t>
            </a:r>
            <a:r>
              <a:rPr lang="en-US" sz="2800" b="1" dirty="0">
                <a:solidFill>
                  <a:srgbClr val="56654B"/>
                </a:solidFill>
              </a:rPr>
              <a:t>Algorithms</a:t>
            </a:r>
            <a:r>
              <a:rPr lang="en-US" sz="2800" b="1" dirty="0"/>
              <a:t>: </a:t>
            </a:r>
            <a:r>
              <a:rPr lang="en-US" sz="2800" dirty="0"/>
              <a:t>CNN</a:t>
            </a:r>
            <a:r>
              <a:rPr lang="en-US" sz="2800" b="1" i="0" u="none" strike="noStrike" kern="1200" dirty="0">
                <a:effectLst/>
                <a:latin typeface="Calibri" panose="020F0502020204030204"/>
                <a:ea typeface="+mn-ea"/>
                <a:cs typeface="+mn-cs"/>
              </a:rPr>
              <a:t>.</a:t>
            </a:r>
          </a:p>
          <a:p>
            <a:endParaRPr lang="en-US" sz="2800" dirty="0">
              <a:solidFill>
                <a:schemeClr val="bg2"/>
              </a:solidFill>
            </a:endParaRPr>
          </a:p>
          <a:p>
            <a:pPr marR="0" lvl="0" algn="l" defTabSz="914400" rtl="0" eaLnBrk="1" fontAlgn="auto" latinLnBrk="0" hangingPunct="1">
              <a:lnSpc>
                <a:spcPct val="100000"/>
              </a:lnSpc>
              <a:spcBef>
                <a:spcPts val="0"/>
              </a:spcBef>
              <a:spcAft>
                <a:spcPts val="0"/>
              </a:spcAft>
              <a:buClrTx/>
              <a:buSzTx/>
              <a:tabLst/>
              <a:defRPr/>
            </a:pPr>
            <a:r>
              <a:rPr lang="en-US" sz="2800" b="1" dirty="0">
                <a:solidFill>
                  <a:srgbClr val="56654B"/>
                </a:solidFill>
              </a:rPr>
              <a:t>Highest Accuracy: </a:t>
            </a:r>
            <a:r>
              <a:rPr lang="en-US" dirty="0" smtClean="0"/>
              <a:t>75</a:t>
            </a:r>
            <a:r>
              <a:rPr lang="en-US" sz="2800" b="0" i="0" kern="1200" cap="none" spc="0" dirty="0" smtClean="0">
                <a:effectLst/>
                <a:latin typeface="+mn-lt"/>
                <a:ea typeface="+mn-ea"/>
                <a:cs typeface="+mn-cs"/>
              </a:rPr>
              <a:t>%.</a:t>
            </a:r>
            <a:endParaRPr lang="en-US" sz="2800" b="0" i="0" kern="1200" cap="none" spc="0" dirty="0">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sz="2800" b="0" i="0" kern="1200" cap="none" spc="0" dirty="0">
              <a:solidFill>
                <a:schemeClr val="bg1"/>
              </a:solidFill>
              <a:effectLst/>
              <a:latin typeface="+mn-lt"/>
              <a:ea typeface="+mn-ea"/>
              <a:cs typeface="+mn-cs"/>
            </a:endParaRPr>
          </a:p>
          <a:p>
            <a:r>
              <a:rPr lang="en-US" sz="2800" b="1" cap="none" spc="0" dirty="0">
                <a:solidFill>
                  <a:srgbClr val="56654B"/>
                </a:solidFill>
              </a:rPr>
              <a:t>Year: </a:t>
            </a:r>
            <a:r>
              <a:rPr lang="en-US" sz="2800" b="1" i="0" kern="1200" dirty="0">
                <a:effectLst/>
              </a:rPr>
              <a:t>2023.</a:t>
            </a:r>
            <a:endParaRPr lang="en-US" sz="2800" b="1" cap="none" spc="0" dirty="0"/>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Tree>
    <p:extLst>
      <p:ext uri="{BB962C8B-B14F-4D97-AF65-F5344CB8AC3E}">
        <p14:creationId xmlns:p14="http://schemas.microsoft.com/office/powerpoint/2010/main" val="1984795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A93C4-F02B-1DEF-04C2-F190F955D646}"/>
              </a:ext>
            </a:extLst>
          </p:cNvPr>
          <p:cNvSpPr>
            <a:spLocks noGrp="1"/>
          </p:cNvSpPr>
          <p:nvPr>
            <p:ph type="title"/>
          </p:nvPr>
        </p:nvSpPr>
        <p:spPr>
          <a:xfrm>
            <a:off x="914400" y="1466338"/>
            <a:ext cx="10515600" cy="1325563"/>
          </a:xfrm>
        </p:spPr>
        <p:txBody>
          <a:bodyPr>
            <a:normAutofit/>
          </a:bodyPr>
          <a:lstStyle/>
          <a:p>
            <a:r>
              <a:rPr lang="en-US" sz="4400" b="1" dirty="0">
                <a:solidFill>
                  <a:srgbClr val="56654B"/>
                </a:solidFill>
                <a:effectLst/>
                <a:latin typeface="+mn-lt"/>
              </a:rPr>
              <a:t>Hyperspectral Imaging Combined With Deep Transfer Learning for Rice Disease </a:t>
            </a:r>
            <a:r>
              <a:rPr lang="en-US" sz="4400" b="1" dirty="0" smtClean="0">
                <a:solidFill>
                  <a:srgbClr val="56654B"/>
                </a:solidFill>
                <a:effectLst/>
                <a:latin typeface="+mn-lt"/>
              </a:rPr>
              <a:t>Detection</a:t>
            </a:r>
            <a:endParaRPr lang="en-US" b="1" dirty="0">
              <a:solidFill>
                <a:srgbClr val="56654B"/>
              </a:solidFill>
              <a:latin typeface="+mn-lt"/>
            </a:endParaRPr>
          </a:p>
        </p:txBody>
      </p:sp>
      <p:sp>
        <p:nvSpPr>
          <p:cNvPr id="3" name="Content Placeholder 2">
            <a:extLst>
              <a:ext uri="{FF2B5EF4-FFF2-40B4-BE49-F238E27FC236}">
                <a16:creationId xmlns:a16="http://schemas.microsoft.com/office/drawing/2014/main" id="{5B78BD83-AC99-3E90-CB43-1948556CB2C4}"/>
              </a:ext>
            </a:extLst>
          </p:cNvPr>
          <p:cNvSpPr>
            <a:spLocks noGrp="1"/>
          </p:cNvSpPr>
          <p:nvPr>
            <p:ph sz="half" idx="1"/>
          </p:nvPr>
        </p:nvSpPr>
        <p:spPr>
          <a:xfrm>
            <a:off x="116378" y="2791901"/>
            <a:ext cx="5181600" cy="4351338"/>
          </a:xfrm>
        </p:spPr>
        <p:txBody>
          <a:bodyPr/>
          <a:lstStyle/>
          <a:p>
            <a:r>
              <a:rPr lang="en-US" b="1" dirty="0">
                <a:solidFill>
                  <a:srgbClr val="56654B"/>
                </a:solidFill>
              </a:rPr>
              <a:t>Abstract</a:t>
            </a:r>
            <a:r>
              <a:rPr lang="en-US" b="1" dirty="0"/>
              <a:t> </a:t>
            </a:r>
          </a:p>
          <a:p>
            <a:pPr marL="0" indent="0">
              <a:buNone/>
            </a:pPr>
            <a:r>
              <a:rPr lang="en-US" sz="2800" b="0" i="0" kern="1200" dirty="0">
                <a:effectLst/>
              </a:rPr>
              <a:t>There are various diseases threatening rice growth, such as bacterial leaf blight, blast, and sheath blight, which are the three major diseases of rice.</a:t>
            </a:r>
            <a:endParaRPr lang="en-US" dirty="0"/>
          </a:p>
          <a:p>
            <a:endParaRPr lang="en-US" dirty="0"/>
          </a:p>
        </p:txBody>
      </p:sp>
      <p:sp>
        <p:nvSpPr>
          <p:cNvPr id="4" name="Content Placeholder 3">
            <a:extLst>
              <a:ext uri="{FF2B5EF4-FFF2-40B4-BE49-F238E27FC236}">
                <a16:creationId xmlns:a16="http://schemas.microsoft.com/office/drawing/2014/main" id="{1D5E7B31-4A00-7574-651E-D7A3C0822076}"/>
              </a:ext>
            </a:extLst>
          </p:cNvPr>
          <p:cNvSpPr>
            <a:spLocks noGrp="1"/>
          </p:cNvSpPr>
          <p:nvPr>
            <p:ph sz="half" idx="2"/>
          </p:nvPr>
        </p:nvSpPr>
        <p:spPr>
          <a:xfrm>
            <a:off x="6526161" y="2863816"/>
            <a:ext cx="5181600" cy="3994184"/>
          </a:xfrm>
        </p:spPr>
        <p:txBody>
          <a:bodyPr/>
          <a:lstStyle/>
          <a:p>
            <a:r>
              <a:rPr lang="en-US" sz="2800" b="1" dirty="0">
                <a:solidFill>
                  <a:srgbClr val="56654B"/>
                </a:solidFill>
              </a:rPr>
              <a:t>Dataset:</a:t>
            </a:r>
            <a:r>
              <a:rPr lang="en-US" sz="2800" dirty="0"/>
              <a:t> Images of rice leaves with diseases</a:t>
            </a:r>
            <a:r>
              <a:rPr lang="en-US" sz="2800" dirty="0" smtClean="0"/>
              <a:t>.</a:t>
            </a:r>
          </a:p>
          <a:p>
            <a:endParaRPr lang="en-US" sz="2800" b="0" kern="1200" cap="none" spc="0" dirty="0">
              <a:effectLst/>
            </a:endParaRPr>
          </a:p>
          <a:p>
            <a:r>
              <a:rPr lang="en-US" sz="2800" dirty="0"/>
              <a:t> </a:t>
            </a:r>
            <a:r>
              <a:rPr lang="en-US" sz="2800" b="1" dirty="0">
                <a:solidFill>
                  <a:srgbClr val="56654B"/>
                </a:solidFill>
              </a:rPr>
              <a:t>Algorithms:</a:t>
            </a:r>
            <a:r>
              <a:rPr lang="en-US" sz="2800" dirty="0"/>
              <a:t> CNN</a:t>
            </a:r>
            <a:r>
              <a:rPr lang="en-US" sz="2800" b="1" i="0" u="none" strike="noStrike" kern="1200" dirty="0">
                <a:effectLst/>
                <a:latin typeface="Calibri" panose="020F0502020204030204"/>
                <a:ea typeface="+mn-ea"/>
                <a:cs typeface="+mn-cs"/>
              </a:rPr>
              <a:t>.</a:t>
            </a:r>
          </a:p>
          <a:p>
            <a:endParaRPr lang="en-US" sz="2800" dirty="0">
              <a:solidFill>
                <a:schemeClr val="bg2"/>
              </a:solidFill>
            </a:endParaRPr>
          </a:p>
          <a:p>
            <a:pPr marR="0" lvl="0" algn="l" defTabSz="914400" rtl="0" eaLnBrk="1" fontAlgn="auto" latinLnBrk="0" hangingPunct="1">
              <a:lnSpc>
                <a:spcPct val="100000"/>
              </a:lnSpc>
              <a:spcBef>
                <a:spcPts val="0"/>
              </a:spcBef>
              <a:spcAft>
                <a:spcPts val="0"/>
              </a:spcAft>
              <a:buClrTx/>
              <a:buSzTx/>
              <a:tabLst/>
              <a:defRPr/>
            </a:pPr>
            <a:r>
              <a:rPr lang="en-US" sz="2800" b="1" dirty="0">
                <a:solidFill>
                  <a:srgbClr val="56654B"/>
                </a:solidFill>
              </a:rPr>
              <a:t>Highest Accuracy: </a:t>
            </a:r>
            <a:r>
              <a:rPr lang="en-US" dirty="0"/>
              <a:t>80</a:t>
            </a:r>
            <a:r>
              <a:rPr lang="en-US" sz="2800" b="0" i="0" kern="1200" cap="none" spc="0" dirty="0">
                <a:effectLst/>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sz="2800" b="0" i="0" kern="1200" cap="none" spc="0" dirty="0">
              <a:solidFill>
                <a:schemeClr val="bg1"/>
              </a:solidFill>
              <a:effectLst/>
              <a:latin typeface="+mn-lt"/>
              <a:ea typeface="+mn-ea"/>
              <a:cs typeface="+mn-cs"/>
            </a:endParaRPr>
          </a:p>
          <a:p>
            <a:r>
              <a:rPr lang="en-US" sz="2800" b="1" cap="none" spc="0" dirty="0">
                <a:solidFill>
                  <a:srgbClr val="56654B"/>
                </a:solidFill>
              </a:rPr>
              <a:t>Year: </a:t>
            </a:r>
            <a:r>
              <a:rPr lang="en-US" sz="2800" i="0" kern="1200" dirty="0">
                <a:effectLst/>
              </a:rPr>
              <a:t>2021.</a:t>
            </a:r>
            <a:endParaRPr lang="en-US" sz="2800" cap="none" spc="0" dirty="0"/>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78" y="166255"/>
            <a:ext cx="1978429" cy="1228168"/>
          </a:xfrm>
          <a:prstGeom prst="rect">
            <a:avLst/>
          </a:prstGeom>
        </p:spPr>
      </p:pic>
    </p:spTree>
    <p:extLst>
      <p:ext uri="{BB962C8B-B14F-4D97-AF65-F5344CB8AC3E}">
        <p14:creationId xmlns:p14="http://schemas.microsoft.com/office/powerpoint/2010/main" val="15427373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2609</TotalTime>
  <Words>1565</Words>
  <Application>Microsoft Office PowerPoint</Application>
  <PresentationFormat>Widescreen</PresentationFormat>
  <Paragraphs>283</Paragraphs>
  <Slides>50</Slides>
  <Notes>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50</vt:i4>
      </vt:variant>
    </vt:vector>
  </HeadingPairs>
  <TitlesOfParts>
    <vt:vector size="69" baseType="lpstr">
      <vt:lpstr>Arial</vt:lpstr>
      <vt:lpstr>Arial Black</vt:lpstr>
      <vt:lpstr>Arial MT</vt:lpstr>
      <vt:lpstr>Bahnschrift Condensed</vt:lpstr>
      <vt:lpstr>Bookman Old Style</vt:lpstr>
      <vt:lpstr>Calibri</vt:lpstr>
      <vt:lpstr>Calibri (Body)</vt:lpstr>
      <vt:lpstr>Calibri Light</vt:lpstr>
      <vt:lpstr>Comic Sans MS</vt:lpstr>
      <vt:lpstr>Georgia</vt:lpstr>
      <vt:lpstr>Georgia Pro Cond</vt:lpstr>
      <vt:lpstr>Impact</vt:lpstr>
      <vt:lpstr>Monotype Corsiva</vt:lpstr>
      <vt:lpstr>Segoe UI</vt:lpstr>
      <vt:lpstr>Tahoma</vt:lpstr>
      <vt:lpstr>Times New Roman</vt:lpstr>
      <vt:lpstr>Trebuchet MS</vt:lpstr>
      <vt:lpstr>Wingdings</vt:lpstr>
      <vt:lpstr>Office Theme</vt:lpstr>
      <vt:lpstr>PowerPoint Presentation</vt:lpstr>
      <vt:lpstr>Rice Detection System</vt:lpstr>
      <vt:lpstr>PowerPoint Presentation</vt:lpstr>
      <vt:lpstr>INTRODUCTION</vt:lpstr>
      <vt:lpstr>INTRODUCTION</vt:lpstr>
      <vt:lpstr>Literature Review</vt:lpstr>
      <vt:lpstr>A Deep Learning and SVM Hybrid Model for Rice</vt:lpstr>
      <vt:lpstr>Disease Detection in Rice leaves using CNN</vt:lpstr>
      <vt:lpstr>Hyperspectral Imaging Combined With Deep Transfer Learning for Rice Disease Detection</vt:lpstr>
      <vt:lpstr>Study on the Classification Method of Rice Leaf Blast Levels</vt:lpstr>
      <vt:lpstr>Convolutional neural network in rice disease recognition: accuracy, speed and lightweight</vt:lpstr>
      <vt:lpstr>PowerPoint Presentation</vt:lpstr>
      <vt:lpstr>Rice Detection System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basel habarer</dc:creator>
  <cp:lastModifiedBy>basel habarer</cp:lastModifiedBy>
  <cp:revision>157</cp:revision>
  <dcterms:created xsi:type="dcterms:W3CDTF">2025-02-04T00:06:50Z</dcterms:created>
  <dcterms:modified xsi:type="dcterms:W3CDTF">2025-06-11T08:35:51Z</dcterms:modified>
</cp:coreProperties>
</file>